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slideMasters/slideMaster77.xml" ContentType="application/vnd.openxmlformats-officedocument.presentationml.slideMaster+xml"/>
  <Override PartName="/ppt/slides/slide36.xml" ContentType="application/vnd.openxmlformats-officedocument.presentationml.slide+xml"/>
  <Override PartName="/ppt/slideLayouts/slideLayout46.xml" ContentType="application/vnd.openxmlformats-officedocument.presentationml.slideLayout+xml"/>
  <Override PartName="/ppt/slideMasters/slideMaster19.xml" ContentType="application/vnd.openxmlformats-officedocument.presentationml.slideMaster+xml"/>
  <Override PartName="/ppt/slideMasters/slideMaster55.xml" ContentType="application/vnd.openxmlformats-officedocument.presentationml.slideMaster+xml"/>
  <Override PartName="/ppt/slideMasters/slideMaster66.xml" ContentType="application/vnd.openxmlformats-officedocument.presentationml.slideMaster+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Masters/slideMaster44.xml" ContentType="application/vnd.openxmlformats-officedocument.presentationml.slideMaster+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18.xml" ContentType="application/vnd.openxmlformats-officedocument.theme+xml"/>
  <Override PartName="/ppt/theme/theme29.xml" ContentType="application/vnd.openxmlformats-officedocument.theme+xml"/>
  <Override PartName="/ppt/slideLayouts/slideLayout24.xml" ContentType="application/vnd.openxmlformats-officedocument.presentationml.slideLayout+xml"/>
  <Override PartName="/ppt/theme/theme65.xml" ContentType="application/vnd.openxmlformats-officedocument.theme+xml"/>
  <Override PartName="/ppt/slideLayouts/slideLayout60.xml" ContentType="application/vnd.openxmlformats-officedocument.presentationml.slideLayout+xml"/>
  <Override PartName="/ppt/theme/theme76.xml" ContentType="application/vnd.openxmlformats-officedocument.theme+xml"/>
  <Override PartName="/ppt/slideLayouts/slideLayout71.xml" ContentType="application/vnd.openxmlformats-officedocument.presentationml.slideLayout+xml"/>
  <Override PartName="/ppt/slideMasters/slideMaster33.xml" ContentType="application/vnd.openxmlformats-officedocument.presentationml.slideMaster+xml"/>
  <Override PartName="/ppt/tableStyles.xml" ContentType="application/vnd.openxmlformats-officedocument.presentationml.tableStyles+xml"/>
  <Override PartName="/ppt/theme/theme54.xml" ContentType="application/vnd.openxmlformats-officedocument.them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22.xml" ContentType="application/vnd.openxmlformats-officedocument.presentationml.slideMaster+xml"/>
  <Override PartName="/ppt/theme/theme43.xml" ContentType="application/vnd.openxmlformats-officedocument.theme+xml"/>
  <Override PartName="/ppt/theme/theme21.xml" ContentType="application/vnd.openxmlformats-officedocument.theme+xml"/>
  <Override PartName="/ppt/theme/theme32.xml" ContentType="application/vnd.openxmlformats-officedocument.theme+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Masters/slideMaster49.xml" ContentType="application/vnd.openxmlformats-officedocument.presentationml.slideMaster+xml"/>
  <Override PartName="/ppt/slides/slide55.xml" ContentType="application/vnd.openxmlformats-officedocument.presentationml.slide+xml"/>
  <Override PartName="/ppt/theme/theme2.xml" ContentType="application/vnd.openxmlformats-officedocument.theme+xml"/>
  <Override PartName="/ppt/slideLayouts/slideLayout18.xml" ContentType="application/vnd.openxmlformats-officedocument.presentationml.slideLayout+xml"/>
  <Override PartName="/ppt/slideLayouts/slideLayout65.xml" ContentType="application/vnd.openxmlformats-officedocument.presentationml.slideLayout+xml"/>
  <Override PartName="/ppt/slideMasters/slideMaster27.xml" ContentType="application/vnd.openxmlformats-officedocument.presentationml.slideMaster+xml"/>
  <Override PartName="/ppt/slideMasters/slideMaster38.xml" ContentType="application/vnd.openxmlformats-officedocument.presentationml.slideMaster+xml"/>
  <Override PartName="/ppt/slideMasters/slideMaster74.xml" ContentType="application/vnd.openxmlformats-officedocument.presentationml.slideMaster+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theme/theme59.xml" ContentType="application/vnd.openxmlformats-officedocument.theme+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Masters/slideMaster63.xml" ContentType="application/vnd.openxmlformats-officedocument.presentationml.slideMaster+xml"/>
  <Override PartName="/ppt/slides/slide22.xml" ContentType="application/vnd.openxmlformats-officedocument.presentationml.slide+xml"/>
  <Override PartName="/ppt/theme/theme37.xml" ContentType="application/vnd.openxmlformats-officedocument.theme+xml"/>
  <Override PartName="/ppt/slideLayouts/slideLayout32.xml" ContentType="application/vnd.openxmlformats-officedocument.presentationml.slideLayout+xml"/>
  <Override PartName="/ppt/theme/theme48.xml" ContentType="application/vnd.openxmlformats-officedocument.theme+xml"/>
  <Override PartName="/docProps/app.xml" ContentType="application/vnd.openxmlformats-officedocument.extended-properties+xml"/>
  <Override PartName="/ppt/slideMasters/slideMaster52.xml" ContentType="application/vnd.openxmlformats-officedocument.presentationml.slideMaster+xml"/>
  <Override PartName="/ppt/slides/slide11.xml" ContentType="application/vnd.openxmlformats-officedocument.presentationml.slide+xml"/>
  <Override PartName="/ppt/theme/theme26.xml" ContentType="application/vnd.openxmlformats-officedocument.theme+xml"/>
  <Override PartName="/ppt/slideLayouts/slideLayout21.xml" ContentType="application/vnd.openxmlformats-officedocument.presentationml.slideLayout+xml"/>
  <Override PartName="/ppt/theme/theme73.xml" ContentType="application/vnd.openxmlformats-officedocument.theme+xml"/>
  <Override PartName="/ppt/slideMasters/slideMaster30.xml" ContentType="application/vnd.openxmlformats-officedocument.presentationml.slideMaster+xml"/>
  <Override PartName="/ppt/slideMasters/slideMaster41.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theme/theme62.xml" ContentType="application/vnd.openxmlformats-officedocument.theme+xml"/>
  <Override PartName="/ppt/theme/theme40.xml" ContentType="application/vnd.openxmlformats-officedocument.theme+xml"/>
  <Override PartName="/ppt/theme/theme51.xml" ContentType="application/vnd.openxmlformats-officedocument.theme+xml"/>
  <Override PartName="/ppt/slideMasters/slideMaster5.xml" ContentType="application/vnd.openxmlformats-officedocument.presentationml.slideMaster+xml"/>
  <Override PartName="/ppt/slides/slide49.xml" ContentType="application/vnd.openxmlformats-officedocument.presentationml.slide+xml"/>
  <Override PartName="/ppt/theme/theme7.xml" ContentType="application/vnd.openxmlformats-officedocument.theme+xml"/>
  <Override PartName="/ppt/slideLayouts/slideLayout59.xml" ContentType="application/vnd.openxmlformats-officedocument.presentationml.slideLayout+xml"/>
  <Override PartName="/ppt/slides/slide38.xml" ContentType="application/vnd.openxmlformats-officedocument.presentationml.slide+xml"/>
  <Override PartName="/ppt/slideLayouts/slideLayout48.xml" ContentType="application/vnd.openxmlformats-officedocument.presentationml.slideLayout+xml"/>
  <Override PartName="/ppt/slideMasters/slideMaster57.xml" ContentType="application/vnd.openxmlformats-officedocument.presentationml.slideMaster+xml"/>
  <Override PartName="/ppt/slideMasters/slideMaster68.xml" ContentType="application/vnd.openxmlformats-officedocument.presentationml.slideMaster+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Masters/slideMaster46.xml" ContentType="application/vnd.openxmlformats-officedocument.presentationml.slideMaster+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heme/theme67.xml" ContentType="application/vnd.openxmlformats-officedocument.theme+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theme/theme78.xml" ContentType="application/vnd.openxmlformats-officedocument.theme+xml"/>
  <Override PartName="/ppt/slideMasters/slideMaster35.xml" ContentType="application/vnd.openxmlformats-officedocument.presentationml.slideMaster+xml"/>
  <Override PartName="/ppt/slides/slide41.xml" ContentType="application/vnd.openxmlformats-officedocument.presentationml.slide+xml"/>
  <Override PartName="/ppt/theme/theme56.xml" ContentType="application/vnd.openxmlformats-officedocument.theme+xml"/>
  <Override PartName="/ppt/slideLayouts/slideLayout51.xml" ContentType="application/vnd.openxmlformats-officedocument.presentationml.slideLayout+xml"/>
  <Override PartName="/ppt/slideMasters/slideMaster24.xml" ContentType="application/vnd.openxmlformats-officedocument.presentationml.slideMaster+xml"/>
  <Override PartName="/ppt/slideMasters/slideMaster71.xml" ContentType="application/vnd.openxmlformats-officedocument.presentationml.slideMaster+xml"/>
  <Override PartName="/ppt/slides/slide30.xml" ContentType="application/vnd.openxmlformats-officedocument.presentationml.slide+xml"/>
  <Override PartName="/ppt/theme/theme45.xml" ContentType="application/vnd.openxmlformats-officedocument.theme+xml"/>
  <Override PartName="/ppt/slideLayouts/slideLayout40.xml" ContentType="application/vnd.openxmlformats-officedocument.presentationml.slideLayout+xml"/>
  <Override PartName="/ppt/slideMasters/slideMaster13.xml" ContentType="application/vnd.openxmlformats-officedocument.presentationml.slideMaster+xml"/>
  <Override PartName="/ppt/slideMasters/slideMaster31.xml" ContentType="application/vnd.openxmlformats-officedocument.presentationml.slideMaster+xml"/>
  <Override PartName="/ppt/slideMasters/slideMaster60.xml" ContentType="application/vnd.openxmlformats-officedocument.presentationml.slideMaster+xml"/>
  <Override PartName="/ppt/theme/theme23.xml" ContentType="application/vnd.openxmlformats-officedocument.theme+xml"/>
  <Override PartName="/ppt/theme/theme34.xml" ContentType="application/vnd.openxmlformats-officedocument.theme+xml"/>
  <Override PartName="/ppt/theme/theme52.xml" ContentType="application/vnd.openxmlformats-officedocument.theme+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theme/theme41.xml" ContentType="application/vnd.openxmlformats-officedocument.theme+xml"/>
  <Override PartName="/ppt/theme/theme70.xml" ContentType="application/vnd.openxmlformats-officedocument.them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theme/theme30.xml" ContentType="application/vnd.openxmlformats-officedocument.theme+xml"/>
  <Override PartName="/ppt/slideMasters/slideMaster2.xml" ContentType="application/vnd.openxmlformats-officedocument.presentationml.slideMaster+xml"/>
  <Override PartName="/ppt/slideMasters/slideMaster69.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Masters/slideMaster29.xml" ContentType="application/vnd.openxmlformats-officedocument.presentationml.slideMaster+xml"/>
  <Override PartName="/ppt/slideMasters/slideMaster58.xml" ContentType="application/vnd.openxmlformats-officedocument.presentationml.slideMaster+xml"/>
  <Override PartName="/ppt/slideMasters/slideMaster76.xml" ContentType="application/vnd.openxmlformats-officedocument.presentationml.slideMaster+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theme/theme79.xml" ContentType="application/vnd.openxmlformats-officedocument.theme+xml"/>
  <Override PartName="/ppt/slideMasters/slideMaster18.xml" ContentType="application/vnd.openxmlformats-officedocument.presentationml.slideMaster+xml"/>
  <Override PartName="/ppt/slideMasters/slideMaster47.xml" ContentType="application/vnd.openxmlformats-officedocument.presentationml.slideMaster+xml"/>
  <Override PartName="/ppt/slideMasters/slideMaster65.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slideLayouts/slideLayout16.xml" ContentType="application/vnd.openxmlformats-officedocument.presentationml.slideLayout+xml"/>
  <Override PartName="/ppt/theme/theme39.xml" ContentType="application/vnd.openxmlformats-officedocument.theme+xml"/>
  <Override PartName="/ppt/slideLayouts/slideLayout34.xml" ContentType="application/vnd.openxmlformats-officedocument.presentationml.slideLayout+xml"/>
  <Override PartName="/ppt/theme/theme68.xml" ContentType="application/vnd.openxmlformats-officedocument.theme+xml"/>
  <Override PartName="/ppt/slideLayouts/slideLayout63.xml" ContentType="application/vnd.openxmlformats-officedocument.presentationml.slideLayout+xml"/>
  <Override PartName="/ppt/slideMasters/slideMaster25.xml" ContentType="application/vnd.openxmlformats-officedocument.presentationml.slideMaster+xml"/>
  <Override PartName="/ppt/slideMasters/slideMaster36.xml" ContentType="application/vnd.openxmlformats-officedocument.presentationml.slideMaster+xml"/>
  <Override PartName="/ppt/slideMasters/slideMaster54.xml" ContentType="application/vnd.openxmlformats-officedocument.presentationml.slideMaster+xml"/>
  <Override PartName="/ppt/slideMasters/slideMaster72.xml" ContentType="application/vnd.openxmlformats-officedocument.presentationml.slideMaster+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heme/theme28.xml" ContentType="application/vnd.openxmlformats-officedocument.theme+xml"/>
  <Override PartName="/ppt/slideLayouts/slideLayout23.xml" ContentType="application/vnd.openxmlformats-officedocument.presentationml.slideLayout+xml"/>
  <Override PartName="/ppt/theme/theme46.xml" ContentType="application/vnd.openxmlformats-officedocument.theme+xml"/>
  <Override PartName="/ppt/slideLayouts/slideLayout41.xml" ContentType="application/vnd.openxmlformats-officedocument.presentationml.slideLayout+xml"/>
  <Override PartName="/ppt/theme/theme57.xml" ContentType="application/vnd.openxmlformats-officedocument.theme+xml"/>
  <Override PartName="/ppt/slideLayouts/slideLayout52.xml" ContentType="application/vnd.openxmlformats-officedocument.presentationml.slideLayout+xml"/>
  <Override PartName="/ppt/theme/theme75.xml" ContentType="application/vnd.openxmlformats-officedocument.theme+xml"/>
  <Override PartName="/ppt/slideLayouts/slideLayout70.xml" ContentType="application/vnd.openxmlformats-officedocument.presentationml.slideLayout+xml"/>
  <Override PartName="/ppt/slideMasters/slideMaster14.xml" ContentType="application/vnd.openxmlformats-officedocument.presentationml.slideMaster+xml"/>
  <Override PartName="/ppt/slideMasters/slideMaster32.xml" ContentType="application/vnd.openxmlformats-officedocument.presentationml.slideMaster+xml"/>
  <Override PartName="/ppt/slideMasters/slideMaster43.xml" ContentType="application/vnd.openxmlformats-officedocument.presentationml.slideMaster+xml"/>
  <Override PartName="/ppt/slideMasters/slideMaster61.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theme/theme17.xml" ContentType="application/vnd.openxmlformats-officedocument.theme+xml"/>
  <Override PartName="/ppt/theme/theme35.xml" ContentType="application/vnd.openxmlformats-officedocument.theme+xml"/>
  <Override PartName="/ppt/slideLayouts/slideLayout30.xml" ContentType="application/vnd.openxmlformats-officedocument.presentationml.slideLayout+xml"/>
  <Override PartName="/ppt/theme/theme64.xml" ContentType="application/vnd.openxmlformats-officedocument.theme+xml"/>
  <Override PartName="/ppt/slideMasters/slideMaster21.xml" ContentType="application/vnd.openxmlformats-officedocument.presentationml.slideMaster+xml"/>
  <Override PartName="/ppt/slideMasters/slideMaster50.xml" ContentType="application/vnd.openxmlformats-officedocument.presentationml.slideMaster+xml"/>
  <Override PartName="/ppt/theme/theme24.xml" ContentType="application/vnd.openxmlformats-officedocument.theme+xml"/>
  <Override PartName="/ppt/theme/theme42.xml" ContentType="application/vnd.openxmlformats-officedocument.theme+xml"/>
  <Override PartName="/ppt/theme/theme53.xml" ContentType="application/vnd.openxmlformats-officedocument.theme+xml"/>
  <Override PartName="/ppt/theme/theme71.xml" ContentType="application/vnd.openxmlformats-officedocument.them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theme/theme31.xml" ContentType="application/vnd.openxmlformats-officedocument.theme+xml"/>
  <Override PartName="/ppt/theme/theme60.xml" ContentType="application/vnd.openxmlformats-officedocument.theme+xml"/>
  <Override PartName="/ppt/slides/slide8.xml" ContentType="application/vnd.openxmlformats-officedocument.presentationml.slide+xml"/>
  <Override PartName="/ppt/slides/slide69.xml" ContentType="application/vnd.openxmlformats-officedocument.presentationml.slide+xml"/>
  <Override PartName="/ppt/theme/theme20.xml" ContentType="application/vnd.openxmlformats-officedocument.theme+xml"/>
  <Override PartName="/ppt/slideLayouts/slideLayout68.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Masters/slideMaster48.xml" ContentType="application/vnd.openxmlformats-officedocument.presentationml.slideMaster+xml"/>
  <Override PartName="/ppt/slideMasters/slideMaster59.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69.xml" ContentType="application/vnd.openxmlformats-officedocument.theme+xml"/>
  <Override PartName="/ppt/slideLayouts/slideLayout64.xml" ContentType="application/vnd.openxmlformats-officedocument.presentationml.slideLayout+xml"/>
  <Override PartName="/ppt/slideMasters/slideMaster37.xml" ContentType="application/vnd.openxmlformats-officedocument.presentationml.slideMaster+xml"/>
  <Override PartName="/ppt/slides/slide43.xml" ContentType="application/vnd.openxmlformats-officedocument.presentationml.slide+xml"/>
  <Override PartName="/ppt/theme/theme1.xml" ContentType="application/vnd.openxmlformats-officedocument.theme+xml"/>
  <Override PartName="/ppt/theme/theme58.xml" ContentType="application/vnd.openxmlformats-officedocument.theme+xml"/>
  <Override PartName="/ppt/slideLayouts/slideLayout53.xml" ContentType="application/vnd.openxmlformats-officedocument.presentationml.slideLayout+xml"/>
  <Override PartName="/ppt/slideMasters/slideMaster26.xml" ContentType="application/vnd.openxmlformats-officedocument.presentationml.slideMaster+xml"/>
  <Override PartName="/ppt/slideMasters/slideMaster73.xml" ContentType="application/vnd.openxmlformats-officedocument.presentationml.slideMaster+xml"/>
  <Override PartName="/ppt/slides/slide32.xml" ContentType="application/vnd.openxmlformats-officedocument.presentationml.slide+xml"/>
  <Override PartName="/ppt/theme/theme47.xml" ContentType="application/vnd.openxmlformats-officedocument.theme+xml"/>
  <Override PartName="/ppt/slideLayouts/slideLayout42.xml" ContentType="application/vnd.openxmlformats-officedocument.presentationml.slideLayout+xml"/>
  <Override PartName="/ppt/slideMasters/slideMaster15.xml" ContentType="application/vnd.openxmlformats-officedocument.presentationml.slideMaster+xml"/>
  <Override PartName="/ppt/slideMasters/slideMaster51.xml" ContentType="application/vnd.openxmlformats-officedocument.presentationml.slideMaster+xml"/>
  <Override PartName="/ppt/slideMasters/slideMaster62.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theme/theme36.xml" ContentType="application/vnd.openxmlformats-officedocument.theme+xml"/>
  <Override PartName="/ppt/slideLayouts/slideLayout31.xml" ContentType="application/vnd.openxmlformats-officedocument.presentationml.slideLayout+xml"/>
  <Override PartName="/ppt/slideMasters/slideMaster40.xml" ContentType="application/vnd.openxmlformats-officedocument.presentationml.slideMaster+xml"/>
  <Override PartName="/ppt/theme/theme14.xml" ContentType="application/vnd.openxmlformats-officedocument.theme+xml"/>
  <Override PartName="/ppt/theme/theme25.xml" ContentType="application/vnd.openxmlformats-officedocument.theme+xml"/>
  <Override PartName="/ppt/theme/theme61.xml" ContentType="application/vnd.openxmlformats-officedocument.theme+xml"/>
  <Override PartName="/ppt/theme/theme72.xml" ContentType="application/vnd.openxmlformats-officedocument.theme+xml"/>
  <Override PartName="/ppt/theme/theme50.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Masters/slideMaster78.xml" ContentType="application/vnd.openxmlformats-officedocument.presentationml.slideMaster+xml"/>
  <Override PartName="/ppt/slides/slide48.xml" ContentType="application/vnd.openxmlformats-officedocument.presentationml.slide+xml"/>
  <Override PartName="/ppt/slideLayouts/slideLayout58.xml" ContentType="application/vnd.openxmlformats-officedocument.presentationml.slideLayout+xml"/>
  <Override PartName="/ppt/slideMasters/slideMaster67.xml" ContentType="application/vnd.openxmlformats-officedocument.presentationml.slideMaster+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Masters/slideMaster56.xml" ContentType="application/vnd.openxmlformats-officedocument.presentationml.slideMaster+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theme/theme77.xml" ContentType="application/vnd.openxmlformats-officedocument.theme+xml"/>
  <Override PartName="/ppt/slideLayouts/slideLayout72.xml" ContentType="application/vnd.openxmlformats-officedocument.presentationml.slideLayout+xml"/>
  <Override PartName="/ppt/slideMasters/slideMaster34.xml" ContentType="application/vnd.openxmlformats-officedocument.presentationml.slideMaster+xml"/>
  <Override PartName="/ppt/slideMasters/slideMaster45.xml" ContentType="application/vnd.openxmlformats-officedocument.presentationml.slideMaster+xml"/>
  <Override PartName="/ppt/slides/slide51.xml" ContentType="application/vnd.openxmlformats-officedocument.presentationml.slide+xml"/>
  <Override PartName="/ppt/slideLayouts/slideLayout14.xml" ContentType="application/vnd.openxmlformats-officedocument.presentationml.slideLayout+xml"/>
  <Override PartName="/ppt/theme/theme19.xml" ContentType="application/vnd.openxmlformats-officedocument.theme+xml"/>
  <Override PartName="/ppt/theme/theme66.xml" ContentType="application/vnd.openxmlformats-officedocument.theme+xml"/>
  <Override PartName="/ppt/slideLayouts/slideLayout61.xml" ContentType="application/vnd.openxmlformats-officedocument.presentationml.slideLayout+xml"/>
  <Override PartName="/ppt/slideMasters/slideMaster23.xml" ContentType="application/vnd.openxmlformats-officedocument.presentationml.slideMaster+xml"/>
  <Override PartName="/ppt/slideMasters/slideMaster70.xml" ContentType="application/vnd.openxmlformats-officedocument.presentationml.slideMaster+xml"/>
  <Override PartName="/ppt/slides/slide40.xml" ContentType="application/vnd.openxmlformats-officedocument.presentationml.slide+xml"/>
  <Override PartName="/ppt/theme/theme44.xml" ContentType="application/vnd.openxmlformats-officedocument.theme+xml"/>
  <Override PartName="/ppt/theme/theme55.xml" ContentType="application/vnd.openxmlformats-officedocument.theme+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theme/theme33.xml" ContentType="application/vnd.openxmlformats-officedocument.theme+xml"/>
  <Override PartName="/ppt/theme/theme22.xml" ContentType="application/vnd.openxmlformats-officedocument.theme+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Masters/slideMaster39.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Masters/slideMaster28.xml" ContentType="application/vnd.openxmlformats-officedocument.presentationml.slideMaster+xml"/>
  <Override PartName="/ppt/slideMasters/slideMaster75.xml" ContentType="application/vnd.openxmlformats-officedocument.presentationml.slideMaster+xml"/>
  <Override PartName="/ppt/slides/slide34.xml" ContentType="application/vnd.openxmlformats-officedocument.presentationml.slide+xml"/>
  <Override PartName="/ppt/theme/theme49.xml" ContentType="application/vnd.openxmlformats-officedocument.theme+xml"/>
  <Override PartName="/ppt/slideLayouts/slideLayout44.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Masters/slideMaster53.xml" ContentType="application/vnd.openxmlformats-officedocument.presentationml.slideMaster+xml"/>
  <Override PartName="/ppt/slideMasters/slideMaster64.xml" ContentType="application/vnd.openxmlformats-officedocument.presentationml.slideMaster+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theme/theme38.xml" ContentType="application/vnd.openxmlformats-officedocument.theme+xml"/>
  <Override PartName="/ppt/slideLayouts/slideLayout33.xml" ContentType="application/vnd.openxmlformats-officedocument.presentationml.slideLayout+xml"/>
  <Override PartName="/ppt/slideMasters/slideMaster42.xml" ContentType="application/vnd.openxmlformats-officedocument.presentationml.slideMaster+xml"/>
  <Override PartName="/ppt/slides/slide12.xml" ContentType="application/vnd.openxmlformats-officedocument.presentationml.slide+xml"/>
  <Override PartName="/ppt/slideLayouts/slideLayout11.xml" ContentType="application/vnd.openxmlformats-officedocument.presentationml.slideLayout+xml"/>
  <Override PartName="/ppt/theme/theme16.xml" ContentType="application/vnd.openxmlformats-officedocument.theme+xml"/>
  <Override PartName="/ppt/theme/theme27.xml" ContentType="application/vnd.openxmlformats-officedocument.theme+xml"/>
  <Override PartName="/ppt/theme/theme63.xml" ContentType="application/vnd.openxmlformats-officedocument.theme+xml"/>
  <Override PartName="/ppt/theme/theme74.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68" r:id="rId3"/>
    <p:sldMasterId id="2147483670" r:id="rId4"/>
    <p:sldMasterId id="2147483686" r:id="rId5"/>
    <p:sldMasterId id="2147483691" r:id="rId6"/>
    <p:sldMasterId id="2147483720" r:id="rId7"/>
    <p:sldMasterId id="2147483722" r:id="rId8"/>
    <p:sldMasterId id="2147483724" r:id="rId9"/>
    <p:sldMasterId id="2147483726" r:id="rId10"/>
    <p:sldMasterId id="2147483728" r:id="rId11"/>
    <p:sldMasterId id="2147483798" r:id="rId12"/>
    <p:sldMasterId id="2147483800" r:id="rId13"/>
    <p:sldMasterId id="2147483811" r:id="rId14"/>
    <p:sldMasterId id="2147483813" r:id="rId15"/>
    <p:sldMasterId id="2147483815" r:id="rId16"/>
    <p:sldMasterId id="2147483817" r:id="rId17"/>
    <p:sldMasterId id="2147483819" r:id="rId18"/>
    <p:sldMasterId id="2147483822" r:id="rId19"/>
    <p:sldMasterId id="2147483904" r:id="rId20"/>
    <p:sldMasterId id="2147483907" r:id="rId21"/>
    <p:sldMasterId id="2147483909" r:id="rId22"/>
    <p:sldMasterId id="2147483911" r:id="rId23"/>
    <p:sldMasterId id="2147483913" r:id="rId24"/>
    <p:sldMasterId id="2147483915" r:id="rId25"/>
    <p:sldMasterId id="2147483917" r:id="rId26"/>
    <p:sldMasterId id="2147483919" r:id="rId27"/>
    <p:sldMasterId id="2147483921" r:id="rId28"/>
    <p:sldMasterId id="2147483923" r:id="rId29"/>
    <p:sldMasterId id="2147483925" r:id="rId30"/>
    <p:sldMasterId id="2147483927" r:id="rId31"/>
    <p:sldMasterId id="2147483930" r:id="rId32"/>
    <p:sldMasterId id="2147484007" r:id="rId33"/>
    <p:sldMasterId id="2147484011" r:id="rId34"/>
    <p:sldMasterId id="2147484034" r:id="rId35"/>
    <p:sldMasterId id="2147484037" r:id="rId36"/>
    <p:sldMasterId id="2147484040" r:id="rId37"/>
    <p:sldMasterId id="2147484660" r:id="rId38"/>
    <p:sldMasterId id="2147484665" r:id="rId39"/>
    <p:sldMasterId id="2147484670" r:id="rId40"/>
    <p:sldMasterId id="2147484802" r:id="rId41"/>
    <p:sldMasterId id="2147484806" r:id="rId42"/>
    <p:sldMasterId id="2147484809" r:id="rId43"/>
    <p:sldMasterId id="2147484812" r:id="rId44"/>
    <p:sldMasterId id="2147484815" r:id="rId45"/>
    <p:sldMasterId id="2147484817" r:id="rId46"/>
    <p:sldMasterId id="2147484820" r:id="rId47"/>
    <p:sldMasterId id="2147484822" r:id="rId48"/>
    <p:sldMasterId id="2147484825" r:id="rId49"/>
    <p:sldMasterId id="2147484828" r:id="rId50"/>
    <p:sldMasterId id="2147484831" r:id="rId51"/>
    <p:sldMasterId id="2147484833" r:id="rId52"/>
    <p:sldMasterId id="2147484835" r:id="rId53"/>
    <p:sldMasterId id="2147484838" r:id="rId54"/>
    <p:sldMasterId id="2147484841" r:id="rId55"/>
    <p:sldMasterId id="2147484863" r:id="rId56"/>
    <p:sldMasterId id="2147484866" r:id="rId57"/>
    <p:sldMasterId id="2147484869" r:id="rId58"/>
    <p:sldMasterId id="2147484872" r:id="rId59"/>
    <p:sldMasterId id="2147484875" r:id="rId60"/>
    <p:sldMasterId id="2147484878" r:id="rId61"/>
    <p:sldMasterId id="2147484881" r:id="rId62"/>
    <p:sldMasterId id="2147484884" r:id="rId63"/>
    <p:sldMasterId id="2147484887" r:id="rId64"/>
    <p:sldMasterId id="2147484890" r:id="rId65"/>
    <p:sldMasterId id="2147484893" r:id="rId66"/>
    <p:sldMasterId id="2147484896" r:id="rId67"/>
    <p:sldMasterId id="2147484899" r:id="rId68"/>
    <p:sldMasterId id="2147484902" r:id="rId69"/>
    <p:sldMasterId id="2147484905" r:id="rId70"/>
    <p:sldMasterId id="2147484910" r:id="rId71"/>
    <p:sldMasterId id="2147484913" r:id="rId72"/>
    <p:sldMasterId id="2147484916" r:id="rId73"/>
    <p:sldMasterId id="2147484918" r:id="rId74"/>
    <p:sldMasterId id="2147484920" r:id="rId75"/>
    <p:sldMasterId id="2147485031" r:id="rId76"/>
    <p:sldMasterId id="2147485033" r:id="rId77"/>
    <p:sldMasterId id="2147485035" r:id="rId78"/>
  </p:sldMasterIdLst>
  <p:notesMasterIdLst>
    <p:notesMasterId r:id="rId154"/>
  </p:notesMasterIdLst>
  <p:sldIdLst>
    <p:sldId id="329" r:id="rId79"/>
    <p:sldId id="328" r:id="rId80"/>
    <p:sldId id="259" r:id="rId81"/>
    <p:sldId id="330" r:id="rId82"/>
    <p:sldId id="331" r:id="rId83"/>
    <p:sldId id="333" r:id="rId84"/>
    <p:sldId id="261" r:id="rId85"/>
    <p:sldId id="262" r:id="rId86"/>
    <p:sldId id="274" r:id="rId87"/>
    <p:sldId id="277" r:id="rId88"/>
    <p:sldId id="335" r:id="rId89"/>
    <p:sldId id="278" r:id="rId90"/>
    <p:sldId id="336" r:id="rId91"/>
    <p:sldId id="279" r:id="rId92"/>
    <p:sldId id="337" r:id="rId93"/>
    <p:sldId id="338" r:id="rId94"/>
    <p:sldId id="301" r:id="rId95"/>
    <p:sldId id="302" r:id="rId96"/>
    <p:sldId id="303" r:id="rId97"/>
    <p:sldId id="306" r:id="rId98"/>
    <p:sldId id="307" r:id="rId99"/>
    <p:sldId id="308" r:id="rId100"/>
    <p:sldId id="309" r:id="rId101"/>
    <p:sldId id="310" r:id="rId102"/>
    <p:sldId id="311" r:id="rId103"/>
    <p:sldId id="312" r:id="rId104"/>
    <p:sldId id="313" r:id="rId105"/>
    <p:sldId id="314" r:id="rId106"/>
    <p:sldId id="318" r:id="rId107"/>
    <p:sldId id="319" r:id="rId108"/>
    <p:sldId id="321" r:id="rId109"/>
    <p:sldId id="326" r:id="rId110"/>
    <p:sldId id="325" r:id="rId111"/>
    <p:sldId id="327" r:id="rId112"/>
    <p:sldId id="340" r:id="rId113"/>
    <p:sldId id="360" r:id="rId114"/>
    <p:sldId id="341" r:id="rId115"/>
    <p:sldId id="342" r:id="rId116"/>
    <p:sldId id="361" r:id="rId117"/>
    <p:sldId id="362" r:id="rId118"/>
    <p:sldId id="343" r:id="rId119"/>
    <p:sldId id="344" r:id="rId120"/>
    <p:sldId id="345" r:id="rId121"/>
    <p:sldId id="346" r:id="rId122"/>
    <p:sldId id="347" r:id="rId123"/>
    <p:sldId id="348" r:id="rId124"/>
    <p:sldId id="349" r:id="rId125"/>
    <p:sldId id="350" r:id="rId126"/>
    <p:sldId id="351" r:id="rId127"/>
    <p:sldId id="352" r:id="rId128"/>
    <p:sldId id="353" r:id="rId129"/>
    <p:sldId id="354" r:id="rId130"/>
    <p:sldId id="356" r:id="rId131"/>
    <p:sldId id="363" r:id="rId132"/>
    <p:sldId id="358" r:id="rId133"/>
    <p:sldId id="359" r:id="rId134"/>
    <p:sldId id="364" r:id="rId135"/>
    <p:sldId id="371" r:id="rId136"/>
    <p:sldId id="372" r:id="rId137"/>
    <p:sldId id="365" r:id="rId138"/>
    <p:sldId id="366" r:id="rId139"/>
    <p:sldId id="375" r:id="rId140"/>
    <p:sldId id="376" r:id="rId141"/>
    <p:sldId id="373" r:id="rId142"/>
    <p:sldId id="374" r:id="rId143"/>
    <p:sldId id="367" r:id="rId144"/>
    <p:sldId id="368" r:id="rId145"/>
    <p:sldId id="369" r:id="rId146"/>
    <p:sldId id="370" r:id="rId147"/>
    <p:sldId id="377" r:id="rId148"/>
    <p:sldId id="378" r:id="rId149"/>
    <p:sldId id="379" r:id="rId150"/>
    <p:sldId id="380" r:id="rId151"/>
    <p:sldId id="382" r:id="rId152"/>
    <p:sldId id="381" r:id="rId153"/>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5" autoAdjust="0"/>
    <p:restoredTop sz="94660"/>
  </p:normalViewPr>
  <p:slideViewPr>
    <p:cSldViewPr snapToGrid="0">
      <p:cViewPr varScale="1">
        <p:scale>
          <a:sx n="73" d="100"/>
          <a:sy n="73" d="100"/>
        </p:scale>
        <p:origin x="-582"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39.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Master" Target="slideMasters/slideMaster63.xml"/><Relationship Id="rId68" Type="http://schemas.openxmlformats.org/officeDocument/2006/relationships/slideMaster" Target="slideMasters/slideMaster68.xml"/><Relationship Id="rId84" Type="http://schemas.openxmlformats.org/officeDocument/2006/relationships/slide" Target="slides/slide6.xml"/><Relationship Id="rId89" Type="http://schemas.openxmlformats.org/officeDocument/2006/relationships/slide" Target="slides/slide11.xml"/><Relationship Id="rId112" Type="http://schemas.openxmlformats.org/officeDocument/2006/relationships/slide" Target="slides/slide34.xml"/><Relationship Id="rId133" Type="http://schemas.openxmlformats.org/officeDocument/2006/relationships/slide" Target="slides/slide55.xml"/><Relationship Id="rId138" Type="http://schemas.openxmlformats.org/officeDocument/2006/relationships/slide" Target="slides/slide60.xml"/><Relationship Id="rId154" Type="http://schemas.openxmlformats.org/officeDocument/2006/relationships/notesMaster" Target="notesMasters/notesMaster1.xml"/><Relationship Id="rId16" Type="http://schemas.openxmlformats.org/officeDocument/2006/relationships/slideMaster" Target="slideMasters/slideMaster16.xml"/><Relationship Id="rId107" Type="http://schemas.openxmlformats.org/officeDocument/2006/relationships/slide" Target="slides/slide29.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Master" Target="slideMasters/slideMaster53.xml"/><Relationship Id="rId58" Type="http://schemas.openxmlformats.org/officeDocument/2006/relationships/slideMaster" Target="slideMasters/slideMaster58.xml"/><Relationship Id="rId74" Type="http://schemas.openxmlformats.org/officeDocument/2006/relationships/slideMaster" Target="slideMasters/slideMaster74.xml"/><Relationship Id="rId79" Type="http://schemas.openxmlformats.org/officeDocument/2006/relationships/slide" Target="slides/slide1.xml"/><Relationship Id="rId102" Type="http://schemas.openxmlformats.org/officeDocument/2006/relationships/slide" Target="slides/slide24.xml"/><Relationship Id="rId123" Type="http://schemas.openxmlformats.org/officeDocument/2006/relationships/slide" Target="slides/slide45.xml"/><Relationship Id="rId128" Type="http://schemas.openxmlformats.org/officeDocument/2006/relationships/slide" Target="slides/slide50.xml"/><Relationship Id="rId144" Type="http://schemas.openxmlformats.org/officeDocument/2006/relationships/slide" Target="slides/slide66.xml"/><Relationship Id="rId149" Type="http://schemas.openxmlformats.org/officeDocument/2006/relationships/slide" Target="slides/slide71.xml"/><Relationship Id="rId5" Type="http://schemas.openxmlformats.org/officeDocument/2006/relationships/slideMaster" Target="slideMasters/slideMaster5.xml"/><Relationship Id="rId90" Type="http://schemas.openxmlformats.org/officeDocument/2006/relationships/slide" Target="slides/slide12.xml"/><Relationship Id="rId95" Type="http://schemas.openxmlformats.org/officeDocument/2006/relationships/slide" Target="slides/slide17.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64" Type="http://schemas.openxmlformats.org/officeDocument/2006/relationships/slideMaster" Target="slideMasters/slideMaster64.xml"/><Relationship Id="rId69" Type="http://schemas.openxmlformats.org/officeDocument/2006/relationships/slideMaster" Target="slideMasters/slideMaster69.xml"/><Relationship Id="rId113" Type="http://schemas.openxmlformats.org/officeDocument/2006/relationships/slide" Target="slides/slide35.xml"/><Relationship Id="rId118" Type="http://schemas.openxmlformats.org/officeDocument/2006/relationships/slide" Target="slides/slide40.xml"/><Relationship Id="rId134" Type="http://schemas.openxmlformats.org/officeDocument/2006/relationships/slide" Target="slides/slide56.xml"/><Relationship Id="rId139" Type="http://schemas.openxmlformats.org/officeDocument/2006/relationships/slide" Target="slides/slide61.xml"/><Relationship Id="rId80" Type="http://schemas.openxmlformats.org/officeDocument/2006/relationships/slide" Target="slides/slide2.xml"/><Relationship Id="rId85" Type="http://schemas.openxmlformats.org/officeDocument/2006/relationships/slide" Target="slides/slide7.xml"/><Relationship Id="rId150" Type="http://schemas.openxmlformats.org/officeDocument/2006/relationships/slide" Target="slides/slide72.xml"/><Relationship Id="rId155" Type="http://schemas.openxmlformats.org/officeDocument/2006/relationships/presProps" Target="presProps.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 Target="slides/slide25.xml"/><Relationship Id="rId108" Type="http://schemas.openxmlformats.org/officeDocument/2006/relationships/slide" Target="slides/slide30.xml"/><Relationship Id="rId124" Type="http://schemas.openxmlformats.org/officeDocument/2006/relationships/slide" Target="slides/slide46.xml"/><Relationship Id="rId129" Type="http://schemas.openxmlformats.org/officeDocument/2006/relationships/slide" Target="slides/slide51.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Master" Target="slideMasters/slideMaster54.xml"/><Relationship Id="rId62" Type="http://schemas.openxmlformats.org/officeDocument/2006/relationships/slideMaster" Target="slideMasters/slideMaster62.xml"/><Relationship Id="rId70" Type="http://schemas.openxmlformats.org/officeDocument/2006/relationships/slideMaster" Target="slideMasters/slideMaster70.xml"/><Relationship Id="rId75" Type="http://schemas.openxmlformats.org/officeDocument/2006/relationships/slideMaster" Target="slideMasters/slideMaster75.xml"/><Relationship Id="rId83" Type="http://schemas.openxmlformats.org/officeDocument/2006/relationships/slide" Target="slides/slide5.xml"/><Relationship Id="rId88" Type="http://schemas.openxmlformats.org/officeDocument/2006/relationships/slide" Target="slides/slide10.xml"/><Relationship Id="rId91" Type="http://schemas.openxmlformats.org/officeDocument/2006/relationships/slide" Target="slides/slide13.xml"/><Relationship Id="rId96" Type="http://schemas.openxmlformats.org/officeDocument/2006/relationships/slide" Target="slides/slide18.xml"/><Relationship Id="rId111" Type="http://schemas.openxmlformats.org/officeDocument/2006/relationships/slide" Target="slides/slide33.xml"/><Relationship Id="rId132" Type="http://schemas.openxmlformats.org/officeDocument/2006/relationships/slide" Target="slides/slide54.xml"/><Relationship Id="rId140" Type="http://schemas.openxmlformats.org/officeDocument/2006/relationships/slide" Target="slides/slide62.xml"/><Relationship Id="rId145" Type="http://schemas.openxmlformats.org/officeDocument/2006/relationships/slide" Target="slides/slide67.xml"/><Relationship Id="rId153" Type="http://schemas.openxmlformats.org/officeDocument/2006/relationships/slide" Target="slides/slide7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Master" Target="slideMasters/slideMaster49.xml"/><Relationship Id="rId57" Type="http://schemas.openxmlformats.org/officeDocument/2006/relationships/slideMaster" Target="slideMasters/slideMaster57.xml"/><Relationship Id="rId106" Type="http://schemas.openxmlformats.org/officeDocument/2006/relationships/slide" Target="slides/slide28.xml"/><Relationship Id="rId114" Type="http://schemas.openxmlformats.org/officeDocument/2006/relationships/slide" Target="slides/slide36.xml"/><Relationship Id="rId119" Type="http://schemas.openxmlformats.org/officeDocument/2006/relationships/slide" Target="slides/slide41.xml"/><Relationship Id="rId127" Type="http://schemas.openxmlformats.org/officeDocument/2006/relationships/slide" Target="slides/slide49.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Master" Target="slideMasters/slideMaster52.xml"/><Relationship Id="rId60" Type="http://schemas.openxmlformats.org/officeDocument/2006/relationships/slideMaster" Target="slideMasters/slideMaster60.xml"/><Relationship Id="rId65" Type="http://schemas.openxmlformats.org/officeDocument/2006/relationships/slideMaster" Target="slideMasters/slideMaster65.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81" Type="http://schemas.openxmlformats.org/officeDocument/2006/relationships/slide" Target="slides/slide3.xml"/><Relationship Id="rId86" Type="http://schemas.openxmlformats.org/officeDocument/2006/relationships/slide" Target="slides/slide8.xml"/><Relationship Id="rId94" Type="http://schemas.openxmlformats.org/officeDocument/2006/relationships/slide" Target="slides/slide16.xml"/><Relationship Id="rId99" Type="http://schemas.openxmlformats.org/officeDocument/2006/relationships/slide" Target="slides/slide21.xml"/><Relationship Id="rId101" Type="http://schemas.openxmlformats.org/officeDocument/2006/relationships/slide" Target="slides/slide23.xml"/><Relationship Id="rId122" Type="http://schemas.openxmlformats.org/officeDocument/2006/relationships/slide" Target="slides/slide44.xml"/><Relationship Id="rId130" Type="http://schemas.openxmlformats.org/officeDocument/2006/relationships/slide" Target="slides/slide52.xml"/><Relationship Id="rId135" Type="http://schemas.openxmlformats.org/officeDocument/2006/relationships/slide" Target="slides/slide57.xml"/><Relationship Id="rId143" Type="http://schemas.openxmlformats.org/officeDocument/2006/relationships/slide" Target="slides/slide65.xml"/><Relationship Id="rId148" Type="http://schemas.openxmlformats.org/officeDocument/2006/relationships/slide" Target="slides/slide70.xml"/><Relationship Id="rId151" Type="http://schemas.openxmlformats.org/officeDocument/2006/relationships/slide" Target="slides/slide73.xml"/><Relationship Id="rId156"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31.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 Target="slides/slide19.xml"/><Relationship Id="rId104" Type="http://schemas.openxmlformats.org/officeDocument/2006/relationships/slide" Target="slides/slide26.xml"/><Relationship Id="rId120" Type="http://schemas.openxmlformats.org/officeDocument/2006/relationships/slide" Target="slides/slide42.xml"/><Relationship Id="rId125" Type="http://schemas.openxmlformats.org/officeDocument/2006/relationships/slide" Target="slides/slide47.xml"/><Relationship Id="rId141" Type="http://schemas.openxmlformats.org/officeDocument/2006/relationships/slide" Target="slides/slide63.xml"/><Relationship Id="rId146" Type="http://schemas.openxmlformats.org/officeDocument/2006/relationships/slide" Target="slides/slide68.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 Target="slides/slide14.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 Target="slides/slide9.xml"/><Relationship Id="rId110" Type="http://schemas.openxmlformats.org/officeDocument/2006/relationships/slide" Target="slides/slide32.xml"/><Relationship Id="rId115" Type="http://schemas.openxmlformats.org/officeDocument/2006/relationships/slide" Target="slides/slide37.xml"/><Relationship Id="rId131" Type="http://schemas.openxmlformats.org/officeDocument/2006/relationships/slide" Target="slides/slide53.xml"/><Relationship Id="rId136" Type="http://schemas.openxmlformats.org/officeDocument/2006/relationships/slide" Target="slides/slide58.xml"/><Relationship Id="rId157" Type="http://schemas.openxmlformats.org/officeDocument/2006/relationships/theme" Target="theme/theme1.xml"/><Relationship Id="rId61" Type="http://schemas.openxmlformats.org/officeDocument/2006/relationships/slideMaster" Target="slideMasters/slideMaster61.xml"/><Relationship Id="rId82" Type="http://schemas.openxmlformats.org/officeDocument/2006/relationships/slide" Target="slides/slide4.xml"/><Relationship Id="rId152" Type="http://schemas.openxmlformats.org/officeDocument/2006/relationships/slide" Target="slides/slide74.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Master" Target="slideMasters/slideMaster77.xml"/><Relationship Id="rId100" Type="http://schemas.openxmlformats.org/officeDocument/2006/relationships/slide" Target="slides/slide22.xml"/><Relationship Id="rId105" Type="http://schemas.openxmlformats.org/officeDocument/2006/relationships/slide" Target="slides/slide27.xml"/><Relationship Id="rId126" Type="http://schemas.openxmlformats.org/officeDocument/2006/relationships/slide" Target="slides/slide48.xml"/><Relationship Id="rId147" Type="http://schemas.openxmlformats.org/officeDocument/2006/relationships/slide" Target="slides/slide69.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93" Type="http://schemas.openxmlformats.org/officeDocument/2006/relationships/slide" Target="slides/slide15.xml"/><Relationship Id="rId98" Type="http://schemas.openxmlformats.org/officeDocument/2006/relationships/slide" Target="slides/slide20.xml"/><Relationship Id="rId121" Type="http://schemas.openxmlformats.org/officeDocument/2006/relationships/slide" Target="slides/slide43.xml"/><Relationship Id="rId142" Type="http://schemas.openxmlformats.org/officeDocument/2006/relationships/slide" Target="slides/slide64.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Master" Target="slideMasters/slideMaster67.xml"/><Relationship Id="rId116" Type="http://schemas.openxmlformats.org/officeDocument/2006/relationships/slide" Target="slides/slide38.xml"/><Relationship Id="rId137" Type="http://schemas.openxmlformats.org/officeDocument/2006/relationships/slide" Target="slides/slide59.xml"/><Relationship Id="rId15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77B133-81A7-450E-96A0-9DEA771AB66F}" type="datetimeFigureOut">
              <a:rPr lang="pt-BR" smtClean="0"/>
              <a:pPr/>
              <a:t>08/09/2015</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569F8D-495A-4C1C-9997-4964369879BE}" type="slidenum">
              <a:rPr lang="pt-BR" smtClean="0"/>
              <a:pPr/>
              <a:t>‹nº›</a:t>
            </a:fld>
            <a:endParaRPr lang="pt-BR"/>
          </a:p>
        </p:txBody>
      </p:sp>
    </p:spTree>
    <p:extLst>
      <p:ext uri="{BB962C8B-B14F-4D97-AF65-F5344CB8AC3E}">
        <p14:creationId xmlns:p14="http://schemas.microsoft.com/office/powerpoint/2010/main" xmlns="" val="1999956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9.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0.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7.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8.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9.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0.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7.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8.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9.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70.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7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7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11"/>
          <p:cNvSpPr>
            <a:spLocks noGrp="1" noChangeArrowheads="1"/>
          </p:cNvSpPr>
          <p:nvPr>
            <p:ph type="dt" sz="half" idx="10"/>
          </p:nvPr>
        </p:nvSpPr>
        <p:spPr>
          <a:ln/>
        </p:spPr>
        <p:txBody>
          <a:bodyPr/>
          <a:lstStyle>
            <a:lvl1pPr>
              <a:defRPr/>
            </a:lvl1pPr>
          </a:lstStyle>
          <a:p>
            <a:pPr>
              <a:defRPr/>
            </a:pPr>
            <a:endParaRPr lang="pt-BR">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pt-BR">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79E43DEF-308A-4E64-A770-3F6E902A6B6F}" type="slidenum">
              <a:rPr lang="pt-BR" altLang="pt-BR">
                <a:solidFill>
                  <a:srgbClr val="000000"/>
                </a:solidFill>
              </a:rPr>
              <a:pPr>
                <a:defRPr/>
              </a:pPr>
              <a:t>‹nº›</a:t>
            </a:fld>
            <a:endParaRPr lang="pt-BR" altLang="pt-BR">
              <a:solidFill>
                <a:srgbClr val="000000"/>
              </a:solidFill>
            </a:endParaRPr>
          </a:p>
        </p:txBody>
      </p:sp>
    </p:spTree>
    <p:extLst>
      <p:ext uri="{BB962C8B-B14F-4D97-AF65-F5344CB8AC3E}">
        <p14:creationId xmlns:p14="http://schemas.microsoft.com/office/powerpoint/2010/main" xmlns="" val="198962819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cSld name="Slide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4296833" y="304800"/>
            <a:ext cx="15879233" cy="4724400"/>
            <a:chOff x="-2030" y="192"/>
            <a:chExt cx="7502" cy="2976"/>
          </a:xfrm>
        </p:grpSpPr>
        <p:sp>
          <p:nvSpPr>
            <p:cNvPr id="5" name="Line 3"/>
            <p:cNvSpPr>
              <a:spLocks noChangeShapeType="1"/>
            </p:cNvSpPr>
            <p:nvPr/>
          </p:nvSpPr>
          <p:spPr bwMode="auto">
            <a:xfrm>
              <a:off x="912" y="1584"/>
              <a:ext cx="456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pt-BR" sz="2400">
                <a:solidFill>
                  <a:srgbClr val="000000"/>
                </a:solidFill>
                <a:latin typeface="Times New Roman" panose="02020603050405020304" pitchFamily="18" charset="0"/>
              </a:endParaRPr>
            </a:p>
          </p:txBody>
        </p:sp>
        <p:sp>
          <p:nvSpPr>
            <p:cNvPr id="6" name="AutoShape 4"/>
            <p:cNvSpPr>
              <a:spLocks noChangeArrowheads="1"/>
            </p:cNvSpPr>
            <p:nvPr/>
          </p:nvSpPr>
          <p:spPr bwMode="auto">
            <a:xfrm>
              <a:off x="-1584" y="864"/>
              <a:ext cx="2304" cy="2304"/>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44083 w 64000"/>
                <a:gd name="T28" fmla="*/ -29639 h 64000"/>
                <a:gd name="T29" fmla="*/ 44083 w 64000"/>
                <a:gd name="T30" fmla="*/ 29639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fontAlgn="base" hangingPunct="0">
                <a:spcBef>
                  <a:spcPct val="0"/>
                </a:spcBef>
                <a:spcAft>
                  <a:spcPct val="0"/>
                </a:spcAft>
              </a:pPr>
              <a:endParaRPr lang="pt-BR" sz="2400">
                <a:solidFill>
                  <a:srgbClr val="000000"/>
                </a:solidFill>
                <a:latin typeface="Times New Roman" panose="02020603050405020304" pitchFamily="18" charset="0"/>
              </a:endParaRPr>
            </a:p>
          </p:txBody>
        </p:sp>
        <p:sp>
          <p:nvSpPr>
            <p:cNvPr id="7" name="AutoShape 5"/>
            <p:cNvSpPr>
              <a:spLocks noChangeArrowheads="1"/>
            </p:cNvSpPr>
            <p:nvPr/>
          </p:nvSpPr>
          <p:spPr bwMode="auto">
            <a:xfrm>
              <a:off x="-2030" y="192"/>
              <a:ext cx="2544" cy="2544"/>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994 w 64000"/>
                <a:gd name="T28" fmla="*/ -25761 h 64000"/>
                <a:gd name="T29" fmla="*/ 50994 w 64000"/>
                <a:gd name="T30" fmla="*/ 25761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fontAlgn="base" hangingPunct="0">
                <a:spcBef>
                  <a:spcPct val="0"/>
                </a:spcBef>
                <a:spcAft>
                  <a:spcPct val="0"/>
                </a:spcAft>
              </a:pPr>
              <a:endParaRPr lang="pt-BR" sz="2400">
                <a:solidFill>
                  <a:srgbClr val="000000"/>
                </a:solidFill>
                <a:latin typeface="Times New Roman" panose="02020603050405020304" pitchFamily="18" charset="0"/>
              </a:endParaRPr>
            </a:p>
          </p:txBody>
        </p:sp>
      </p:grpSp>
      <p:sp>
        <p:nvSpPr>
          <p:cNvPr id="6150" name="Rectangle 6"/>
          <p:cNvSpPr>
            <a:spLocks noGrp="1" noChangeArrowheads="1"/>
          </p:cNvSpPr>
          <p:nvPr>
            <p:ph type="ctrTitle"/>
          </p:nvPr>
        </p:nvSpPr>
        <p:spPr>
          <a:xfrm>
            <a:off x="1924051" y="985839"/>
            <a:ext cx="9652000" cy="1444625"/>
          </a:xfrm>
        </p:spPr>
        <p:txBody>
          <a:bodyPr/>
          <a:lstStyle>
            <a:lvl1pPr>
              <a:defRPr sz="4000"/>
            </a:lvl1pPr>
          </a:lstStyle>
          <a:p>
            <a:r>
              <a:rPr lang="pt-BR"/>
              <a:t>Clique para editar o estilo do título mestre</a:t>
            </a:r>
          </a:p>
        </p:txBody>
      </p:sp>
      <p:sp>
        <p:nvSpPr>
          <p:cNvPr id="6151" name="Rectangle 7"/>
          <p:cNvSpPr>
            <a:spLocks noGrp="1" noChangeArrowheads="1"/>
          </p:cNvSpPr>
          <p:nvPr>
            <p:ph type="subTitle" idx="1"/>
          </p:nvPr>
        </p:nvSpPr>
        <p:spPr>
          <a:xfrm>
            <a:off x="1924051" y="3427413"/>
            <a:ext cx="9652000" cy="1752600"/>
          </a:xfrm>
        </p:spPr>
        <p:txBody>
          <a:bodyPr/>
          <a:lstStyle>
            <a:lvl1pPr marL="0" indent="0">
              <a:buFont typeface="Wingdings" pitchFamily="2" charset="2"/>
              <a:buNone/>
              <a:defRPr/>
            </a:lvl1pPr>
          </a:lstStyle>
          <a:p>
            <a:r>
              <a:rPr lang="pt-BR"/>
              <a:t>Clique para editar o estilo do subtítulo mestre</a:t>
            </a:r>
          </a:p>
        </p:txBody>
      </p:sp>
      <p:sp>
        <p:nvSpPr>
          <p:cNvPr id="8" name="Rectangle 8"/>
          <p:cNvSpPr>
            <a:spLocks noGrp="1" noChangeArrowheads="1"/>
          </p:cNvSpPr>
          <p:nvPr>
            <p:ph type="dt" sz="half" idx="10"/>
          </p:nvPr>
        </p:nvSpPr>
        <p:spPr/>
        <p:txBody>
          <a:bodyPr/>
          <a:lstStyle>
            <a:lvl1pPr>
              <a:defRPr/>
            </a:lvl1pPr>
          </a:lstStyle>
          <a:p>
            <a:pPr>
              <a:defRPr/>
            </a:pPr>
            <a:endParaRPr lang="pt-BR"/>
          </a:p>
        </p:txBody>
      </p:sp>
      <p:sp>
        <p:nvSpPr>
          <p:cNvPr id="9" name="Rectangle 9"/>
          <p:cNvSpPr>
            <a:spLocks noGrp="1" noChangeArrowheads="1"/>
          </p:cNvSpPr>
          <p:nvPr>
            <p:ph type="ftr" sz="quarter" idx="11"/>
          </p:nvPr>
        </p:nvSpPr>
        <p:spPr/>
        <p:txBody>
          <a:bodyPr/>
          <a:lstStyle>
            <a:lvl1pPr>
              <a:defRPr/>
            </a:lvl1pPr>
          </a:lstStyle>
          <a:p>
            <a:pPr>
              <a:defRPr/>
            </a:pPr>
            <a:endParaRPr lang="pt-BR"/>
          </a:p>
        </p:txBody>
      </p:sp>
      <p:sp>
        <p:nvSpPr>
          <p:cNvPr id="10" name="Rectangle 10"/>
          <p:cNvSpPr>
            <a:spLocks noGrp="1" noChangeArrowheads="1"/>
          </p:cNvSpPr>
          <p:nvPr>
            <p:ph type="sldNum" sz="quarter" idx="12"/>
          </p:nvPr>
        </p:nvSpPr>
        <p:spPr/>
        <p:txBody>
          <a:bodyPr/>
          <a:lstStyle>
            <a:lvl1pPr>
              <a:defRPr/>
            </a:lvl1pPr>
          </a:lstStyle>
          <a:p>
            <a:pPr>
              <a:defRPr/>
            </a:pPr>
            <a:fld id="{0E773141-4848-45F8-B396-F812EBA9AB2F}" type="slidenum">
              <a:rPr lang="pt-BR" altLang="pt-BR"/>
              <a:pPr>
                <a:defRPr/>
              </a:pPr>
              <a:t>‹nº›</a:t>
            </a:fld>
            <a:endParaRPr lang="pt-BR" altLang="pt-BR"/>
          </a:p>
        </p:txBody>
      </p:sp>
    </p:spTree>
    <p:extLst>
      <p:ext uri="{BB962C8B-B14F-4D97-AF65-F5344CB8AC3E}">
        <p14:creationId xmlns:p14="http://schemas.microsoft.com/office/powerpoint/2010/main" xmlns="" val="2146198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BR"/>
          </a:p>
        </p:txBody>
      </p:sp>
      <p:sp>
        <p:nvSpPr>
          <p:cNvPr id="3" name="Rectangle 5"/>
          <p:cNvSpPr>
            <a:spLocks noGrp="1" noChangeArrowheads="1"/>
          </p:cNvSpPr>
          <p:nvPr>
            <p:ph type="ftr" sz="quarter" idx="11"/>
          </p:nvPr>
        </p:nvSpPr>
        <p:spPr>
          <a:ln/>
        </p:spPr>
        <p:txBody>
          <a:bodyPr/>
          <a:lstStyle>
            <a:lvl1pPr>
              <a:defRPr/>
            </a:lvl1pPr>
          </a:lstStyle>
          <a:p>
            <a:pPr>
              <a:defRPr/>
            </a:pPr>
            <a:endParaRPr lang="pt-BR"/>
          </a:p>
        </p:txBody>
      </p:sp>
      <p:sp>
        <p:nvSpPr>
          <p:cNvPr id="4" name="Rectangle 6"/>
          <p:cNvSpPr>
            <a:spLocks noGrp="1" noChangeArrowheads="1"/>
          </p:cNvSpPr>
          <p:nvPr>
            <p:ph type="sldNum" sz="quarter" idx="12"/>
          </p:nvPr>
        </p:nvSpPr>
        <p:spPr>
          <a:ln/>
        </p:spPr>
        <p:txBody>
          <a:bodyPr/>
          <a:lstStyle>
            <a:lvl1pPr>
              <a:defRPr/>
            </a:lvl1pPr>
          </a:lstStyle>
          <a:p>
            <a:pPr>
              <a:defRPr/>
            </a:pPr>
            <a:fld id="{D2FAD1AA-26F7-4347-86A2-D116103F62D6}" type="slidenum">
              <a:rPr lang="pt-BR" altLang="pt-BR"/>
              <a:pPr>
                <a:defRPr/>
              </a:pPr>
              <a:t>‹nº›</a:t>
            </a:fld>
            <a:endParaRPr lang="pt-BR" altLang="pt-BR"/>
          </a:p>
        </p:txBody>
      </p:sp>
    </p:spTree>
    <p:extLst>
      <p:ext uri="{BB962C8B-B14F-4D97-AF65-F5344CB8AC3E}">
        <p14:creationId xmlns:p14="http://schemas.microsoft.com/office/powerpoint/2010/main" xmlns="" val="4131987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Rectangle 4"/>
          <p:cNvSpPr>
            <a:spLocks noGrp="1" noChangeArrowheads="1"/>
          </p:cNvSpPr>
          <p:nvPr>
            <p:ph type="dt" sz="half" idx="10"/>
          </p:nvPr>
        </p:nvSpPr>
        <p:spPr/>
        <p:txBody>
          <a:bodyPr/>
          <a:lstStyle>
            <a:lvl1pPr>
              <a:defRPr>
                <a:latin typeface="Verdana" pitchFamily="34" charset="0"/>
              </a:defRPr>
            </a:lvl1pPr>
          </a:lstStyle>
          <a:p>
            <a:pPr>
              <a:defRPr/>
            </a:pPr>
            <a:endParaRPr lang="pt-BR"/>
          </a:p>
        </p:txBody>
      </p:sp>
      <p:sp>
        <p:nvSpPr>
          <p:cNvPr id="4" name="Rectangle 5"/>
          <p:cNvSpPr>
            <a:spLocks noGrp="1" noChangeArrowheads="1"/>
          </p:cNvSpPr>
          <p:nvPr>
            <p:ph type="ftr" sz="quarter" idx="11"/>
          </p:nvPr>
        </p:nvSpPr>
        <p:spPr/>
        <p:txBody>
          <a:bodyPr/>
          <a:lstStyle>
            <a:lvl1pPr>
              <a:defRPr>
                <a:latin typeface="Verdana" pitchFamily="34" charset="0"/>
              </a:defRPr>
            </a:lvl1pPr>
          </a:lstStyle>
          <a:p>
            <a:pPr>
              <a:defRPr/>
            </a:pPr>
            <a:endParaRPr lang="pt-BR"/>
          </a:p>
        </p:txBody>
      </p:sp>
      <p:sp>
        <p:nvSpPr>
          <p:cNvPr id="5" name="Rectangle 6"/>
          <p:cNvSpPr>
            <a:spLocks noGrp="1" noChangeArrowheads="1"/>
          </p:cNvSpPr>
          <p:nvPr>
            <p:ph type="sldNum" sz="quarter" idx="12"/>
          </p:nvPr>
        </p:nvSpPr>
        <p:spPr/>
        <p:txBody>
          <a:bodyPr/>
          <a:lstStyle>
            <a:lvl1pPr>
              <a:defRPr>
                <a:latin typeface="Verdana" panose="020B0604030504040204" pitchFamily="34" charset="0"/>
              </a:defRPr>
            </a:lvl1pPr>
          </a:lstStyle>
          <a:p>
            <a:pPr>
              <a:defRPr/>
            </a:pPr>
            <a:fld id="{5304D3C5-EB1C-4322-B1F0-D463F0078C72}" type="slidenum">
              <a:rPr lang="pt-BR" altLang="pt-BR"/>
              <a:pPr>
                <a:defRPr/>
              </a:pPr>
              <a:t>‹nº›</a:t>
            </a:fld>
            <a:endParaRPr lang="pt-BR" altLang="pt-BR"/>
          </a:p>
        </p:txBody>
      </p:sp>
    </p:spTree>
    <p:extLst>
      <p:ext uri="{BB962C8B-B14F-4D97-AF65-F5344CB8AC3E}">
        <p14:creationId xmlns:p14="http://schemas.microsoft.com/office/powerpoint/2010/main" xmlns="" val="2784441612"/>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206B8FC5-AE24-4621-A1C7-2ACE55FB69B4}" type="slidenum">
              <a:rPr lang="pt-BR" altLang="pt-BR"/>
              <a:pPr>
                <a:defRPr/>
              </a:pPr>
              <a:t>‹nº›</a:t>
            </a:fld>
            <a:endParaRPr lang="pt-BR" altLang="pt-BR"/>
          </a:p>
        </p:txBody>
      </p:sp>
    </p:spTree>
    <p:extLst>
      <p:ext uri="{BB962C8B-B14F-4D97-AF65-F5344CB8AC3E}">
        <p14:creationId xmlns:p14="http://schemas.microsoft.com/office/powerpoint/2010/main" xmlns="" val="174024548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9"/>
          <p:cNvSpPr>
            <a:spLocks noGrp="1" noChangeArrowheads="1"/>
          </p:cNvSpPr>
          <p:nvPr>
            <p:ph type="dt" sz="half" idx="10"/>
          </p:nvPr>
        </p:nvSpPr>
        <p:spPr>
          <a:ln/>
        </p:spPr>
        <p:txBody>
          <a:bodyPr/>
          <a:lstStyle>
            <a:lvl1pPr>
              <a:defRPr/>
            </a:lvl1pPr>
          </a:lstStyle>
          <a:p>
            <a:pPr>
              <a:defRPr/>
            </a:pPr>
            <a:endParaRPr lang="pt-BR"/>
          </a:p>
        </p:txBody>
      </p:sp>
      <p:sp>
        <p:nvSpPr>
          <p:cNvPr id="5" name="Rectangle 10"/>
          <p:cNvSpPr>
            <a:spLocks noGrp="1" noChangeArrowheads="1"/>
          </p:cNvSpPr>
          <p:nvPr>
            <p:ph type="ftr" sz="quarter" idx="11"/>
          </p:nvPr>
        </p:nvSpPr>
        <p:spPr>
          <a:ln/>
        </p:spPr>
        <p:txBody>
          <a:bodyPr/>
          <a:lstStyle>
            <a:lvl1pPr>
              <a:defRPr/>
            </a:lvl1pPr>
          </a:lstStyle>
          <a:p>
            <a:pPr>
              <a:defRPr/>
            </a:pPr>
            <a:endParaRPr lang="pt-BR"/>
          </a:p>
        </p:txBody>
      </p:sp>
      <p:sp>
        <p:nvSpPr>
          <p:cNvPr id="6" name="Rectangle 11"/>
          <p:cNvSpPr>
            <a:spLocks noGrp="1" noChangeArrowheads="1"/>
          </p:cNvSpPr>
          <p:nvPr>
            <p:ph type="sldNum" sz="quarter" idx="12"/>
          </p:nvPr>
        </p:nvSpPr>
        <p:spPr>
          <a:ln/>
        </p:spPr>
        <p:txBody>
          <a:bodyPr/>
          <a:lstStyle>
            <a:lvl1pPr>
              <a:defRPr/>
            </a:lvl1pPr>
          </a:lstStyle>
          <a:p>
            <a:pPr>
              <a:defRPr/>
            </a:pPr>
            <a:fld id="{968255DC-5D79-4BDB-9516-125EF6AA0634}" type="slidenum">
              <a:rPr lang="pt-BR" altLang="pt-BR"/>
              <a:pPr>
                <a:defRPr/>
              </a:pPr>
              <a:t>‹nº›</a:t>
            </a:fld>
            <a:endParaRPr lang="pt-BR" altLang="pt-BR"/>
          </a:p>
        </p:txBody>
      </p:sp>
    </p:spTree>
    <p:extLst>
      <p:ext uri="{BB962C8B-B14F-4D97-AF65-F5344CB8AC3E}">
        <p14:creationId xmlns:p14="http://schemas.microsoft.com/office/powerpoint/2010/main" xmlns="" val="16818412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9"/>
          <p:cNvSpPr>
            <a:spLocks noGrp="1" noChangeArrowheads="1"/>
          </p:cNvSpPr>
          <p:nvPr>
            <p:ph type="dt" sz="half" idx="10"/>
          </p:nvPr>
        </p:nvSpPr>
        <p:spPr>
          <a:ln/>
        </p:spPr>
        <p:txBody>
          <a:bodyPr/>
          <a:lstStyle>
            <a:lvl1pPr>
              <a:defRPr/>
            </a:lvl1pPr>
          </a:lstStyle>
          <a:p>
            <a:pPr>
              <a:defRPr/>
            </a:pPr>
            <a:endParaRPr lang="pt-BR"/>
          </a:p>
        </p:txBody>
      </p:sp>
      <p:sp>
        <p:nvSpPr>
          <p:cNvPr id="5" name="Rectangle 10"/>
          <p:cNvSpPr>
            <a:spLocks noGrp="1" noChangeArrowheads="1"/>
          </p:cNvSpPr>
          <p:nvPr>
            <p:ph type="ftr" sz="quarter" idx="11"/>
          </p:nvPr>
        </p:nvSpPr>
        <p:spPr>
          <a:ln/>
        </p:spPr>
        <p:txBody>
          <a:bodyPr/>
          <a:lstStyle>
            <a:lvl1pPr>
              <a:defRPr/>
            </a:lvl1pPr>
          </a:lstStyle>
          <a:p>
            <a:pPr>
              <a:defRPr/>
            </a:pPr>
            <a:endParaRPr lang="pt-BR"/>
          </a:p>
        </p:txBody>
      </p:sp>
      <p:sp>
        <p:nvSpPr>
          <p:cNvPr id="6" name="Rectangle 11"/>
          <p:cNvSpPr>
            <a:spLocks noGrp="1" noChangeArrowheads="1"/>
          </p:cNvSpPr>
          <p:nvPr>
            <p:ph type="sldNum" sz="quarter" idx="12"/>
          </p:nvPr>
        </p:nvSpPr>
        <p:spPr>
          <a:ln/>
        </p:spPr>
        <p:txBody>
          <a:bodyPr/>
          <a:lstStyle>
            <a:lvl1pPr>
              <a:defRPr/>
            </a:lvl1pPr>
          </a:lstStyle>
          <a:p>
            <a:pPr>
              <a:defRPr/>
            </a:pPr>
            <a:fld id="{9A54B05A-0CA7-4BF6-A7BD-A437E02326DE}" type="slidenum">
              <a:rPr lang="pt-BR" altLang="pt-BR"/>
              <a:pPr>
                <a:defRPr/>
              </a:pPr>
              <a:t>‹nº›</a:t>
            </a:fld>
            <a:endParaRPr lang="pt-BR" altLang="pt-BR"/>
          </a:p>
        </p:txBody>
      </p:sp>
    </p:spTree>
    <p:extLst>
      <p:ext uri="{BB962C8B-B14F-4D97-AF65-F5344CB8AC3E}">
        <p14:creationId xmlns:p14="http://schemas.microsoft.com/office/powerpoint/2010/main" xmlns="" val="35869078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9"/>
          <p:cNvSpPr>
            <a:spLocks noGrp="1" noChangeArrowheads="1"/>
          </p:cNvSpPr>
          <p:nvPr>
            <p:ph type="dt" sz="half" idx="10"/>
          </p:nvPr>
        </p:nvSpPr>
        <p:spPr>
          <a:ln/>
        </p:spPr>
        <p:txBody>
          <a:bodyPr/>
          <a:lstStyle>
            <a:lvl1pPr>
              <a:defRPr/>
            </a:lvl1pPr>
          </a:lstStyle>
          <a:p>
            <a:pPr>
              <a:defRPr/>
            </a:pPr>
            <a:endParaRPr lang="pt-BR"/>
          </a:p>
        </p:txBody>
      </p:sp>
      <p:sp>
        <p:nvSpPr>
          <p:cNvPr id="5" name="Rectangle 10"/>
          <p:cNvSpPr>
            <a:spLocks noGrp="1" noChangeArrowheads="1"/>
          </p:cNvSpPr>
          <p:nvPr>
            <p:ph type="ftr" sz="quarter" idx="11"/>
          </p:nvPr>
        </p:nvSpPr>
        <p:spPr>
          <a:ln/>
        </p:spPr>
        <p:txBody>
          <a:bodyPr/>
          <a:lstStyle>
            <a:lvl1pPr>
              <a:defRPr/>
            </a:lvl1pPr>
          </a:lstStyle>
          <a:p>
            <a:pPr>
              <a:defRPr/>
            </a:pPr>
            <a:endParaRPr lang="pt-BR"/>
          </a:p>
        </p:txBody>
      </p:sp>
      <p:sp>
        <p:nvSpPr>
          <p:cNvPr id="6" name="Rectangle 11"/>
          <p:cNvSpPr>
            <a:spLocks noGrp="1" noChangeArrowheads="1"/>
          </p:cNvSpPr>
          <p:nvPr>
            <p:ph type="sldNum" sz="quarter" idx="12"/>
          </p:nvPr>
        </p:nvSpPr>
        <p:spPr>
          <a:ln/>
        </p:spPr>
        <p:txBody>
          <a:bodyPr/>
          <a:lstStyle>
            <a:lvl1pPr>
              <a:defRPr/>
            </a:lvl1pPr>
          </a:lstStyle>
          <a:p>
            <a:pPr>
              <a:defRPr/>
            </a:pPr>
            <a:fld id="{39983FFE-608A-4359-9385-7E82885E01B4}" type="slidenum">
              <a:rPr lang="pt-BR" altLang="pt-BR"/>
              <a:pPr>
                <a:defRPr/>
              </a:pPr>
              <a:t>‹nº›</a:t>
            </a:fld>
            <a:endParaRPr lang="pt-BR" altLang="pt-BR"/>
          </a:p>
        </p:txBody>
      </p:sp>
    </p:spTree>
    <p:extLst>
      <p:ext uri="{BB962C8B-B14F-4D97-AF65-F5344CB8AC3E}">
        <p14:creationId xmlns:p14="http://schemas.microsoft.com/office/powerpoint/2010/main" xmlns="" val="694817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1143000"/>
          </a:xfrm>
          <a:prstGeom prst="rect">
            <a:avLst/>
          </a:prstGeom>
        </p:spPr>
        <p:txBody>
          <a:bodyPr/>
          <a:lstStyle/>
          <a:p>
            <a:r>
              <a:rPr lang="pt-BR" smtClean="0"/>
              <a:t>Clique para editar o título mestre</a:t>
            </a:r>
            <a:endParaRPr lang="pt-BR"/>
          </a:p>
        </p:txBody>
      </p:sp>
      <p:sp>
        <p:nvSpPr>
          <p:cNvPr id="3" name="Espaço Reservado para Número de Slide 2"/>
          <p:cNvSpPr>
            <a:spLocks noGrp="1"/>
          </p:cNvSpPr>
          <p:nvPr>
            <p:ph type="sldNum" sz="quarter" idx="10"/>
          </p:nvPr>
        </p:nvSpPr>
        <p:spPr/>
        <p:txBody>
          <a:bodyPr/>
          <a:lstStyle>
            <a:lvl1pPr>
              <a:defRPr/>
            </a:lvl1pPr>
          </a:lstStyle>
          <a:p>
            <a:pPr>
              <a:defRPr/>
            </a:pPr>
            <a:fld id="{52D2F730-0DC5-4AA0-BF26-687BF8ADA2D2}" type="slidenum">
              <a:rPr lang="pt-BR" altLang="pt-BR">
                <a:solidFill>
                  <a:srgbClr val="FFFFFF"/>
                </a:solidFill>
              </a:rPr>
              <a:pPr>
                <a:defRPr/>
              </a:pPr>
              <a:t>‹nº›</a:t>
            </a:fld>
            <a:endParaRPr lang="pt-BR" altLang="pt-BR">
              <a:solidFill>
                <a:srgbClr val="FFFFFF"/>
              </a:solidFill>
            </a:endParaRPr>
          </a:p>
        </p:txBody>
      </p:sp>
      <p:sp>
        <p:nvSpPr>
          <p:cNvPr id="4" name="Espaço Reservado para Data 3"/>
          <p:cNvSpPr>
            <a:spLocks noGrp="1"/>
          </p:cNvSpPr>
          <p:nvPr>
            <p:ph type="dt" sz="half" idx="11"/>
          </p:nvPr>
        </p:nvSpPr>
        <p:spPr/>
        <p:txBody>
          <a:bodyPr/>
          <a:lstStyle>
            <a:lvl1pPr>
              <a:defRPr/>
            </a:lvl1pPr>
          </a:lstStyle>
          <a:p>
            <a:pPr>
              <a:defRPr/>
            </a:pPr>
            <a:endParaRPr lang="pt-BR">
              <a:solidFill>
                <a:srgbClr val="FFFFFF"/>
              </a:solidFill>
            </a:endParaRPr>
          </a:p>
        </p:txBody>
      </p:sp>
      <p:sp>
        <p:nvSpPr>
          <p:cNvPr id="5" name="Espaço Reservado para Rodapé 4"/>
          <p:cNvSpPr>
            <a:spLocks noGrp="1"/>
          </p:cNvSpPr>
          <p:nvPr>
            <p:ph type="ftr" sz="quarter" idx="12"/>
          </p:nvPr>
        </p:nvSpPr>
        <p:spPr/>
        <p:txBody>
          <a:bodyPr/>
          <a:lstStyle>
            <a:lvl1pPr>
              <a:defRPr/>
            </a:lvl1pPr>
          </a:lstStyle>
          <a:p>
            <a:pPr>
              <a:defRPr/>
            </a:pPr>
            <a:endParaRPr lang="pt-BR">
              <a:solidFill>
                <a:srgbClr val="FFFFFF"/>
              </a:solidFill>
            </a:endParaRPr>
          </a:p>
        </p:txBody>
      </p:sp>
    </p:spTree>
    <p:extLst>
      <p:ext uri="{BB962C8B-B14F-4D97-AF65-F5344CB8AC3E}">
        <p14:creationId xmlns:p14="http://schemas.microsoft.com/office/powerpoint/2010/main" xmlns="" val="2621414491"/>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Rectangle 19"/>
          <p:cNvSpPr>
            <a:spLocks noGrp="1" noChangeArrowheads="1"/>
          </p:cNvSpPr>
          <p:nvPr>
            <p:ph type="dt" sz="half" idx="10"/>
          </p:nvPr>
        </p:nvSpPr>
        <p:spPr>
          <a:ln/>
        </p:spPr>
        <p:txBody>
          <a:bodyPr/>
          <a:lstStyle>
            <a:lvl1pPr>
              <a:defRPr/>
            </a:lvl1pPr>
          </a:lstStyle>
          <a:p>
            <a:pPr>
              <a:defRPr/>
            </a:pPr>
            <a:endParaRPr lang="pt-BR"/>
          </a:p>
        </p:txBody>
      </p:sp>
      <p:sp>
        <p:nvSpPr>
          <p:cNvPr id="4" name="Rectangle 20"/>
          <p:cNvSpPr>
            <a:spLocks noGrp="1" noChangeArrowheads="1"/>
          </p:cNvSpPr>
          <p:nvPr>
            <p:ph type="ftr" sz="quarter" idx="11"/>
          </p:nvPr>
        </p:nvSpPr>
        <p:spPr>
          <a:ln/>
        </p:spPr>
        <p:txBody>
          <a:bodyPr/>
          <a:lstStyle>
            <a:lvl1pPr>
              <a:defRPr/>
            </a:lvl1pPr>
          </a:lstStyle>
          <a:p>
            <a:pPr>
              <a:defRPr/>
            </a:pPr>
            <a:endParaRPr lang="pt-BR">
              <a:solidFill>
                <a:srgbClr val="FFFFFF"/>
              </a:solidFill>
            </a:endParaRPr>
          </a:p>
        </p:txBody>
      </p:sp>
      <p:sp>
        <p:nvSpPr>
          <p:cNvPr id="5" name="Rectangle 21"/>
          <p:cNvSpPr>
            <a:spLocks noGrp="1" noChangeArrowheads="1"/>
          </p:cNvSpPr>
          <p:nvPr>
            <p:ph type="sldNum" sz="quarter" idx="12"/>
          </p:nvPr>
        </p:nvSpPr>
        <p:spPr>
          <a:ln/>
        </p:spPr>
        <p:txBody>
          <a:bodyPr/>
          <a:lstStyle>
            <a:lvl1pPr>
              <a:defRPr/>
            </a:lvl1pPr>
          </a:lstStyle>
          <a:p>
            <a:pPr>
              <a:defRPr/>
            </a:pPr>
            <a:fld id="{56E7B9AC-E884-4AA5-B9B5-994EC40167F0}" type="slidenum">
              <a:rPr lang="pt-BR" altLang="pt-BR"/>
              <a:pPr>
                <a:defRPr/>
              </a:pPr>
              <a:t>‹nº›</a:t>
            </a:fld>
            <a:endParaRPr lang="pt-BR" altLang="pt-BR"/>
          </a:p>
        </p:txBody>
      </p:sp>
    </p:spTree>
    <p:extLst>
      <p:ext uri="{BB962C8B-B14F-4D97-AF65-F5344CB8AC3E}">
        <p14:creationId xmlns:p14="http://schemas.microsoft.com/office/powerpoint/2010/main" xmlns="" val="400451196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Rectangle 19"/>
          <p:cNvSpPr>
            <a:spLocks noGrp="1" noChangeArrowheads="1"/>
          </p:cNvSpPr>
          <p:nvPr>
            <p:ph type="dt" sz="half" idx="10"/>
          </p:nvPr>
        </p:nvSpPr>
        <p:spPr>
          <a:ln/>
        </p:spPr>
        <p:txBody>
          <a:bodyPr/>
          <a:lstStyle>
            <a:lvl1pPr>
              <a:defRPr/>
            </a:lvl1pPr>
          </a:lstStyle>
          <a:p>
            <a:pPr>
              <a:defRPr/>
            </a:pPr>
            <a:endParaRPr lang="pt-BR"/>
          </a:p>
        </p:txBody>
      </p:sp>
      <p:sp>
        <p:nvSpPr>
          <p:cNvPr id="4" name="Rectangle 20"/>
          <p:cNvSpPr>
            <a:spLocks noGrp="1" noChangeArrowheads="1"/>
          </p:cNvSpPr>
          <p:nvPr>
            <p:ph type="ftr" sz="quarter" idx="11"/>
          </p:nvPr>
        </p:nvSpPr>
        <p:spPr>
          <a:ln/>
        </p:spPr>
        <p:txBody>
          <a:bodyPr/>
          <a:lstStyle>
            <a:lvl1pPr>
              <a:defRPr/>
            </a:lvl1pPr>
          </a:lstStyle>
          <a:p>
            <a:pPr>
              <a:defRPr/>
            </a:pPr>
            <a:endParaRPr lang="pt-BR">
              <a:solidFill>
                <a:srgbClr val="FFFFFF"/>
              </a:solidFill>
            </a:endParaRPr>
          </a:p>
        </p:txBody>
      </p:sp>
      <p:sp>
        <p:nvSpPr>
          <p:cNvPr id="5" name="Rectangle 21"/>
          <p:cNvSpPr>
            <a:spLocks noGrp="1" noChangeArrowheads="1"/>
          </p:cNvSpPr>
          <p:nvPr>
            <p:ph type="sldNum" sz="quarter" idx="12"/>
          </p:nvPr>
        </p:nvSpPr>
        <p:spPr>
          <a:ln/>
        </p:spPr>
        <p:txBody>
          <a:bodyPr/>
          <a:lstStyle>
            <a:lvl1pPr>
              <a:defRPr/>
            </a:lvl1pPr>
          </a:lstStyle>
          <a:p>
            <a:pPr>
              <a:defRPr/>
            </a:pPr>
            <a:fld id="{E28282DC-490F-4C93-8068-5248F46E8EEF}" type="slidenum">
              <a:rPr lang="pt-BR" altLang="pt-BR"/>
              <a:pPr>
                <a:defRPr/>
              </a:pPr>
              <a:t>‹nº›</a:t>
            </a:fld>
            <a:endParaRPr lang="pt-BR" altLang="pt-BR"/>
          </a:p>
        </p:txBody>
      </p:sp>
    </p:spTree>
    <p:extLst>
      <p:ext uri="{BB962C8B-B14F-4D97-AF65-F5344CB8AC3E}">
        <p14:creationId xmlns:p14="http://schemas.microsoft.com/office/powerpoint/2010/main" xmlns="" val="47941556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cSld name="Título, text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1828800" y="609600"/>
            <a:ext cx="9838267" cy="1143000"/>
          </a:xfrm>
        </p:spPr>
        <p:txBody>
          <a:bodyPr/>
          <a:lstStyle/>
          <a:p>
            <a:r>
              <a:rPr lang="pt-BR" smtClean="0"/>
              <a:t>Clique para editar o estilo do título mestre</a:t>
            </a:r>
            <a:endParaRPr lang="pt-BR"/>
          </a:p>
        </p:txBody>
      </p:sp>
      <p:sp>
        <p:nvSpPr>
          <p:cNvPr id="3" name="Espaço Reservado para Texto 2"/>
          <p:cNvSpPr>
            <a:spLocks noGrp="1"/>
          </p:cNvSpPr>
          <p:nvPr>
            <p:ph type="body" sz="half" idx="1"/>
          </p:nvPr>
        </p:nvSpPr>
        <p:spPr>
          <a:xfrm>
            <a:off x="1079500" y="2214563"/>
            <a:ext cx="5202767" cy="3881437"/>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485467" y="2214563"/>
            <a:ext cx="5204884" cy="3881437"/>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11"/>
          <p:cNvSpPr>
            <a:spLocks noGrp="1" noChangeArrowheads="1"/>
          </p:cNvSpPr>
          <p:nvPr>
            <p:ph type="dt" sz="half" idx="10"/>
          </p:nvPr>
        </p:nvSpPr>
        <p:spPr>
          <a:ln/>
        </p:spPr>
        <p:txBody>
          <a:bodyPr/>
          <a:lstStyle>
            <a:lvl1pPr>
              <a:defRPr/>
            </a:lvl1pPr>
          </a:lstStyle>
          <a:p>
            <a:pPr>
              <a:defRPr/>
            </a:pPr>
            <a:endParaRPr lang="pt-BR">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pt-BR">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8B027A10-AAEF-4B46-9FCA-AEF0759794CC}" type="slidenum">
              <a:rPr lang="pt-BR" altLang="pt-BR">
                <a:solidFill>
                  <a:srgbClr val="000000"/>
                </a:solidFill>
              </a:rPr>
              <a:pPr>
                <a:defRPr/>
              </a:pPr>
              <a:t>‹nº›</a:t>
            </a:fld>
            <a:endParaRPr lang="pt-BR" altLang="pt-BR">
              <a:solidFill>
                <a:srgbClr val="000000"/>
              </a:solidFill>
            </a:endParaRPr>
          </a:p>
        </p:txBody>
      </p:sp>
    </p:spTree>
    <p:extLst>
      <p:ext uri="{BB962C8B-B14F-4D97-AF65-F5344CB8AC3E}">
        <p14:creationId xmlns:p14="http://schemas.microsoft.com/office/powerpoint/2010/main" xmlns="" val="17577542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Rectangle 4"/>
          <p:cNvSpPr>
            <a:spLocks noGrp="1" noChangeArrowheads="1"/>
          </p:cNvSpPr>
          <p:nvPr>
            <p:ph type="dt" sz="half" idx="10"/>
          </p:nvPr>
        </p:nvSpPr>
        <p:spPr>
          <a:ln/>
        </p:spPr>
        <p:txBody>
          <a:bodyPr/>
          <a:lstStyle>
            <a:lvl1pPr>
              <a:defRPr/>
            </a:lvl1pPr>
          </a:lstStyle>
          <a:p>
            <a:pPr>
              <a:defRPr/>
            </a:pPr>
            <a:endParaRPr lang="pt-BR">
              <a:solidFill>
                <a:srgbClr val="214697"/>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t-BR">
              <a:solidFill>
                <a:srgbClr val="214697"/>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7780D43-C146-4564-B241-1A04B242BE13}" type="slidenum">
              <a:rPr lang="pt-BR" altLang="pt-BR">
                <a:solidFill>
                  <a:srgbClr val="214697"/>
                </a:solidFill>
              </a:rPr>
              <a:pPr>
                <a:defRPr/>
              </a:pPr>
              <a:t>‹nº›</a:t>
            </a:fld>
            <a:endParaRPr lang="pt-BR" altLang="pt-BR">
              <a:solidFill>
                <a:srgbClr val="214697"/>
              </a:solidFill>
            </a:endParaRPr>
          </a:p>
        </p:txBody>
      </p:sp>
    </p:spTree>
    <p:extLst>
      <p:ext uri="{BB962C8B-B14F-4D97-AF65-F5344CB8AC3E}">
        <p14:creationId xmlns:p14="http://schemas.microsoft.com/office/powerpoint/2010/main" xmlns="" val="3842570689"/>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Rectangle 19"/>
          <p:cNvSpPr>
            <a:spLocks noGrp="1" noChangeArrowheads="1"/>
          </p:cNvSpPr>
          <p:nvPr>
            <p:ph type="dt" sz="half" idx="10"/>
          </p:nvPr>
        </p:nvSpPr>
        <p:spPr>
          <a:ln/>
        </p:spPr>
        <p:txBody>
          <a:bodyPr/>
          <a:lstStyle>
            <a:lvl1pPr>
              <a:defRPr/>
            </a:lvl1pPr>
          </a:lstStyle>
          <a:p>
            <a:pPr>
              <a:defRPr/>
            </a:pPr>
            <a:endParaRPr lang="pt-BR"/>
          </a:p>
        </p:txBody>
      </p:sp>
      <p:sp>
        <p:nvSpPr>
          <p:cNvPr id="4" name="Rectangle 20"/>
          <p:cNvSpPr>
            <a:spLocks noGrp="1" noChangeArrowheads="1"/>
          </p:cNvSpPr>
          <p:nvPr>
            <p:ph type="ftr" sz="quarter" idx="11"/>
          </p:nvPr>
        </p:nvSpPr>
        <p:spPr>
          <a:ln/>
        </p:spPr>
        <p:txBody>
          <a:bodyPr/>
          <a:lstStyle>
            <a:lvl1pPr>
              <a:defRPr/>
            </a:lvl1pPr>
          </a:lstStyle>
          <a:p>
            <a:pPr>
              <a:defRPr/>
            </a:pPr>
            <a:endParaRPr lang="pt-BR">
              <a:solidFill>
                <a:srgbClr val="FFFFFF"/>
              </a:solidFill>
            </a:endParaRPr>
          </a:p>
        </p:txBody>
      </p:sp>
      <p:sp>
        <p:nvSpPr>
          <p:cNvPr id="5" name="Rectangle 21"/>
          <p:cNvSpPr>
            <a:spLocks noGrp="1" noChangeArrowheads="1"/>
          </p:cNvSpPr>
          <p:nvPr>
            <p:ph type="sldNum" sz="quarter" idx="12"/>
          </p:nvPr>
        </p:nvSpPr>
        <p:spPr>
          <a:ln/>
        </p:spPr>
        <p:txBody>
          <a:bodyPr/>
          <a:lstStyle>
            <a:lvl1pPr>
              <a:defRPr/>
            </a:lvl1pPr>
          </a:lstStyle>
          <a:p>
            <a:pPr>
              <a:defRPr/>
            </a:pPr>
            <a:fld id="{ABAAE8FE-8CCF-4DD2-B583-7E19ABD945B5}" type="slidenum">
              <a:rPr lang="pt-BR" altLang="pt-BR"/>
              <a:pPr>
                <a:defRPr/>
              </a:pPr>
              <a:t>‹nº›</a:t>
            </a:fld>
            <a:endParaRPr lang="pt-BR" altLang="pt-BR"/>
          </a:p>
        </p:txBody>
      </p:sp>
    </p:spTree>
    <p:extLst>
      <p:ext uri="{BB962C8B-B14F-4D97-AF65-F5344CB8AC3E}">
        <p14:creationId xmlns:p14="http://schemas.microsoft.com/office/powerpoint/2010/main" xmlns="" val="178350034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Rectangle 19"/>
          <p:cNvSpPr>
            <a:spLocks noGrp="1" noChangeArrowheads="1"/>
          </p:cNvSpPr>
          <p:nvPr>
            <p:ph type="dt" sz="half" idx="10"/>
          </p:nvPr>
        </p:nvSpPr>
        <p:spPr>
          <a:ln/>
        </p:spPr>
        <p:txBody>
          <a:bodyPr/>
          <a:lstStyle>
            <a:lvl1pPr>
              <a:defRPr/>
            </a:lvl1pPr>
          </a:lstStyle>
          <a:p>
            <a:pPr>
              <a:defRPr/>
            </a:pPr>
            <a:endParaRPr lang="pt-BR"/>
          </a:p>
        </p:txBody>
      </p:sp>
      <p:sp>
        <p:nvSpPr>
          <p:cNvPr id="4" name="Rectangle 20"/>
          <p:cNvSpPr>
            <a:spLocks noGrp="1" noChangeArrowheads="1"/>
          </p:cNvSpPr>
          <p:nvPr>
            <p:ph type="ftr" sz="quarter" idx="11"/>
          </p:nvPr>
        </p:nvSpPr>
        <p:spPr>
          <a:ln/>
        </p:spPr>
        <p:txBody>
          <a:bodyPr/>
          <a:lstStyle>
            <a:lvl1pPr>
              <a:defRPr/>
            </a:lvl1pPr>
          </a:lstStyle>
          <a:p>
            <a:pPr>
              <a:defRPr/>
            </a:pPr>
            <a:endParaRPr lang="pt-BR">
              <a:solidFill>
                <a:srgbClr val="FFFFFF"/>
              </a:solidFill>
            </a:endParaRPr>
          </a:p>
        </p:txBody>
      </p:sp>
      <p:sp>
        <p:nvSpPr>
          <p:cNvPr id="5" name="Rectangle 21"/>
          <p:cNvSpPr>
            <a:spLocks noGrp="1" noChangeArrowheads="1"/>
          </p:cNvSpPr>
          <p:nvPr>
            <p:ph type="sldNum" sz="quarter" idx="12"/>
          </p:nvPr>
        </p:nvSpPr>
        <p:spPr>
          <a:ln/>
        </p:spPr>
        <p:txBody>
          <a:bodyPr/>
          <a:lstStyle>
            <a:lvl1pPr>
              <a:defRPr/>
            </a:lvl1pPr>
          </a:lstStyle>
          <a:p>
            <a:pPr>
              <a:defRPr/>
            </a:pPr>
            <a:fld id="{56E7B9AC-E884-4AA5-B9B5-994EC40167F0}" type="slidenum">
              <a:rPr lang="pt-BR" altLang="pt-BR"/>
              <a:pPr>
                <a:defRPr/>
              </a:pPr>
              <a:t>‹nº›</a:t>
            </a:fld>
            <a:endParaRPr lang="pt-BR" altLang="pt-BR"/>
          </a:p>
        </p:txBody>
      </p:sp>
    </p:spTree>
    <p:extLst>
      <p:ext uri="{BB962C8B-B14F-4D97-AF65-F5344CB8AC3E}">
        <p14:creationId xmlns:p14="http://schemas.microsoft.com/office/powerpoint/2010/main" xmlns="" val="99415394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Rectangle 19"/>
          <p:cNvSpPr>
            <a:spLocks noGrp="1" noChangeArrowheads="1"/>
          </p:cNvSpPr>
          <p:nvPr>
            <p:ph type="dt" sz="half" idx="10"/>
          </p:nvPr>
        </p:nvSpPr>
        <p:spPr>
          <a:ln/>
        </p:spPr>
        <p:txBody>
          <a:bodyPr/>
          <a:lstStyle>
            <a:lvl1pPr>
              <a:defRPr/>
            </a:lvl1pPr>
          </a:lstStyle>
          <a:p>
            <a:pPr>
              <a:defRPr/>
            </a:pPr>
            <a:endParaRPr lang="pt-BR"/>
          </a:p>
        </p:txBody>
      </p:sp>
      <p:sp>
        <p:nvSpPr>
          <p:cNvPr id="4" name="Rectangle 20"/>
          <p:cNvSpPr>
            <a:spLocks noGrp="1" noChangeArrowheads="1"/>
          </p:cNvSpPr>
          <p:nvPr>
            <p:ph type="ftr" sz="quarter" idx="11"/>
          </p:nvPr>
        </p:nvSpPr>
        <p:spPr>
          <a:ln/>
        </p:spPr>
        <p:txBody>
          <a:bodyPr/>
          <a:lstStyle>
            <a:lvl1pPr>
              <a:defRPr/>
            </a:lvl1pPr>
          </a:lstStyle>
          <a:p>
            <a:pPr>
              <a:defRPr/>
            </a:pPr>
            <a:endParaRPr lang="pt-BR">
              <a:solidFill>
                <a:srgbClr val="FFFFFF"/>
              </a:solidFill>
            </a:endParaRPr>
          </a:p>
        </p:txBody>
      </p:sp>
      <p:sp>
        <p:nvSpPr>
          <p:cNvPr id="5" name="Rectangle 21"/>
          <p:cNvSpPr>
            <a:spLocks noGrp="1" noChangeArrowheads="1"/>
          </p:cNvSpPr>
          <p:nvPr>
            <p:ph type="sldNum" sz="quarter" idx="12"/>
          </p:nvPr>
        </p:nvSpPr>
        <p:spPr>
          <a:ln/>
        </p:spPr>
        <p:txBody>
          <a:bodyPr/>
          <a:lstStyle>
            <a:lvl1pPr>
              <a:defRPr/>
            </a:lvl1pPr>
          </a:lstStyle>
          <a:p>
            <a:pPr>
              <a:defRPr/>
            </a:pPr>
            <a:fld id="{E28282DC-490F-4C93-8068-5248F46E8EEF}" type="slidenum">
              <a:rPr lang="pt-BR" altLang="pt-BR"/>
              <a:pPr>
                <a:defRPr/>
              </a:pPr>
              <a:t>‹nº›</a:t>
            </a:fld>
            <a:endParaRPr lang="pt-BR" altLang="pt-BR"/>
          </a:p>
        </p:txBody>
      </p:sp>
    </p:spTree>
    <p:extLst>
      <p:ext uri="{BB962C8B-B14F-4D97-AF65-F5344CB8AC3E}">
        <p14:creationId xmlns:p14="http://schemas.microsoft.com/office/powerpoint/2010/main" xmlns="" val="116186482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Rectangle 4"/>
          <p:cNvSpPr>
            <a:spLocks noGrp="1" noChangeArrowheads="1"/>
          </p:cNvSpPr>
          <p:nvPr>
            <p:ph type="dt" sz="half" idx="10"/>
          </p:nvPr>
        </p:nvSpPr>
        <p:spPr/>
        <p:txBody>
          <a:bodyPr/>
          <a:lstStyle>
            <a:lvl1pPr>
              <a:defRPr>
                <a:latin typeface="Verdana" pitchFamily="34" charset="0"/>
              </a:defRPr>
            </a:lvl1pPr>
          </a:lstStyle>
          <a:p>
            <a:pPr>
              <a:defRPr/>
            </a:pPr>
            <a:endParaRPr lang="pt-BR"/>
          </a:p>
        </p:txBody>
      </p:sp>
      <p:sp>
        <p:nvSpPr>
          <p:cNvPr id="4" name="Rectangle 5"/>
          <p:cNvSpPr>
            <a:spLocks noGrp="1" noChangeArrowheads="1"/>
          </p:cNvSpPr>
          <p:nvPr>
            <p:ph type="ftr" sz="quarter" idx="11"/>
          </p:nvPr>
        </p:nvSpPr>
        <p:spPr/>
        <p:txBody>
          <a:bodyPr/>
          <a:lstStyle>
            <a:lvl1pPr>
              <a:defRPr>
                <a:latin typeface="Verdana" pitchFamily="34" charset="0"/>
              </a:defRPr>
            </a:lvl1pPr>
          </a:lstStyle>
          <a:p>
            <a:pPr>
              <a:defRPr/>
            </a:pPr>
            <a:endParaRPr lang="pt-BR"/>
          </a:p>
        </p:txBody>
      </p:sp>
      <p:sp>
        <p:nvSpPr>
          <p:cNvPr id="5" name="Rectangle 6"/>
          <p:cNvSpPr>
            <a:spLocks noGrp="1" noChangeArrowheads="1"/>
          </p:cNvSpPr>
          <p:nvPr>
            <p:ph type="sldNum" sz="quarter" idx="12"/>
          </p:nvPr>
        </p:nvSpPr>
        <p:spPr/>
        <p:txBody>
          <a:bodyPr/>
          <a:lstStyle>
            <a:lvl1pPr>
              <a:defRPr>
                <a:latin typeface="Verdana" panose="020B0604030504040204" pitchFamily="34" charset="0"/>
              </a:defRPr>
            </a:lvl1pPr>
          </a:lstStyle>
          <a:p>
            <a:pPr>
              <a:defRPr/>
            </a:pPr>
            <a:fld id="{50958C10-279C-46D4-83DC-425DC280B779}" type="slidenum">
              <a:rPr lang="pt-BR" altLang="pt-BR"/>
              <a:pPr>
                <a:defRPr/>
              </a:pPr>
              <a:t>‹nº›</a:t>
            </a:fld>
            <a:endParaRPr lang="pt-BR" altLang="pt-BR"/>
          </a:p>
        </p:txBody>
      </p:sp>
    </p:spTree>
    <p:extLst>
      <p:ext uri="{BB962C8B-B14F-4D97-AF65-F5344CB8AC3E}">
        <p14:creationId xmlns:p14="http://schemas.microsoft.com/office/powerpoint/2010/main" xmlns="" val="1298640080"/>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cSld name="Slide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4296833" y="304800"/>
            <a:ext cx="15879233" cy="4724400"/>
            <a:chOff x="-2030" y="192"/>
            <a:chExt cx="7502" cy="2976"/>
          </a:xfrm>
        </p:grpSpPr>
        <p:sp>
          <p:nvSpPr>
            <p:cNvPr id="5" name="Line 3"/>
            <p:cNvSpPr>
              <a:spLocks noChangeShapeType="1"/>
            </p:cNvSpPr>
            <p:nvPr/>
          </p:nvSpPr>
          <p:spPr bwMode="auto">
            <a:xfrm>
              <a:off x="912" y="1584"/>
              <a:ext cx="456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pt-BR" sz="2400" smtClean="0">
                <a:solidFill>
                  <a:srgbClr val="000000"/>
                </a:solidFill>
                <a:latin typeface="Times New Roman" panose="02020603050405020304" pitchFamily="18" charset="0"/>
              </a:endParaRPr>
            </a:p>
          </p:txBody>
        </p:sp>
        <p:sp>
          <p:nvSpPr>
            <p:cNvPr id="6" name="AutoShape 4"/>
            <p:cNvSpPr>
              <a:spLocks noChangeArrowheads="1"/>
            </p:cNvSpPr>
            <p:nvPr/>
          </p:nvSpPr>
          <p:spPr bwMode="auto">
            <a:xfrm>
              <a:off x="-1584" y="864"/>
              <a:ext cx="2304" cy="2304"/>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44083 w 64000"/>
                <a:gd name="T28" fmla="*/ -29639 h 64000"/>
                <a:gd name="T29" fmla="*/ 44083 w 64000"/>
                <a:gd name="T30" fmla="*/ 29639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fontAlgn="base" hangingPunct="0">
                <a:spcBef>
                  <a:spcPct val="0"/>
                </a:spcBef>
                <a:spcAft>
                  <a:spcPct val="0"/>
                </a:spcAft>
              </a:pPr>
              <a:endParaRPr lang="pt-BR" sz="2400" smtClean="0">
                <a:solidFill>
                  <a:srgbClr val="000000"/>
                </a:solidFill>
                <a:latin typeface="Times New Roman" panose="02020603050405020304" pitchFamily="18" charset="0"/>
              </a:endParaRPr>
            </a:p>
          </p:txBody>
        </p:sp>
        <p:sp>
          <p:nvSpPr>
            <p:cNvPr id="7" name="AutoShape 5"/>
            <p:cNvSpPr>
              <a:spLocks noChangeArrowheads="1"/>
            </p:cNvSpPr>
            <p:nvPr/>
          </p:nvSpPr>
          <p:spPr bwMode="auto">
            <a:xfrm>
              <a:off x="-2030" y="192"/>
              <a:ext cx="2544" cy="2544"/>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994 w 64000"/>
                <a:gd name="T28" fmla="*/ -25761 h 64000"/>
                <a:gd name="T29" fmla="*/ 50994 w 64000"/>
                <a:gd name="T30" fmla="*/ 25761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fontAlgn="base" hangingPunct="0">
                <a:spcBef>
                  <a:spcPct val="0"/>
                </a:spcBef>
                <a:spcAft>
                  <a:spcPct val="0"/>
                </a:spcAft>
              </a:pPr>
              <a:endParaRPr lang="pt-BR" sz="2400" smtClean="0">
                <a:solidFill>
                  <a:srgbClr val="000000"/>
                </a:solidFill>
                <a:latin typeface="Times New Roman" panose="02020603050405020304" pitchFamily="18" charset="0"/>
              </a:endParaRPr>
            </a:p>
          </p:txBody>
        </p:sp>
      </p:grpSp>
      <p:sp>
        <p:nvSpPr>
          <p:cNvPr id="6150" name="Rectangle 6"/>
          <p:cNvSpPr>
            <a:spLocks noGrp="1" noChangeArrowheads="1"/>
          </p:cNvSpPr>
          <p:nvPr>
            <p:ph type="ctrTitle"/>
          </p:nvPr>
        </p:nvSpPr>
        <p:spPr>
          <a:xfrm>
            <a:off x="1924051" y="985839"/>
            <a:ext cx="9652000" cy="1444625"/>
          </a:xfrm>
        </p:spPr>
        <p:txBody>
          <a:bodyPr/>
          <a:lstStyle>
            <a:lvl1pPr>
              <a:defRPr sz="4000"/>
            </a:lvl1pPr>
          </a:lstStyle>
          <a:p>
            <a:r>
              <a:rPr lang="pt-BR"/>
              <a:t>Clique para editar o estilo do título mestre</a:t>
            </a:r>
          </a:p>
        </p:txBody>
      </p:sp>
      <p:sp>
        <p:nvSpPr>
          <p:cNvPr id="6151" name="Rectangle 7"/>
          <p:cNvSpPr>
            <a:spLocks noGrp="1" noChangeArrowheads="1"/>
          </p:cNvSpPr>
          <p:nvPr>
            <p:ph type="subTitle" idx="1"/>
          </p:nvPr>
        </p:nvSpPr>
        <p:spPr>
          <a:xfrm>
            <a:off x="1924051" y="3427413"/>
            <a:ext cx="9652000" cy="1752600"/>
          </a:xfrm>
        </p:spPr>
        <p:txBody>
          <a:bodyPr/>
          <a:lstStyle>
            <a:lvl1pPr marL="0" indent="0">
              <a:buFont typeface="Wingdings" pitchFamily="2" charset="2"/>
              <a:buNone/>
              <a:defRPr/>
            </a:lvl1pPr>
          </a:lstStyle>
          <a:p>
            <a:r>
              <a:rPr lang="pt-BR"/>
              <a:t>Clique para editar o estilo do subtítulo mestre</a:t>
            </a:r>
          </a:p>
        </p:txBody>
      </p:sp>
      <p:sp>
        <p:nvSpPr>
          <p:cNvPr id="8" name="Rectangle 8"/>
          <p:cNvSpPr>
            <a:spLocks noGrp="1" noChangeArrowheads="1"/>
          </p:cNvSpPr>
          <p:nvPr>
            <p:ph type="dt" sz="half" idx="10"/>
          </p:nvPr>
        </p:nvSpPr>
        <p:spPr/>
        <p:txBody>
          <a:bodyPr/>
          <a:lstStyle>
            <a:lvl1pPr>
              <a:defRPr/>
            </a:lvl1pPr>
          </a:lstStyle>
          <a:p>
            <a:pPr>
              <a:defRPr/>
            </a:pPr>
            <a:endParaRPr lang="pt-BR"/>
          </a:p>
        </p:txBody>
      </p:sp>
      <p:sp>
        <p:nvSpPr>
          <p:cNvPr id="9" name="Rectangle 9"/>
          <p:cNvSpPr>
            <a:spLocks noGrp="1" noChangeArrowheads="1"/>
          </p:cNvSpPr>
          <p:nvPr>
            <p:ph type="ftr" sz="quarter" idx="11"/>
          </p:nvPr>
        </p:nvSpPr>
        <p:spPr/>
        <p:txBody>
          <a:bodyPr/>
          <a:lstStyle>
            <a:lvl1pPr>
              <a:defRPr/>
            </a:lvl1pPr>
          </a:lstStyle>
          <a:p>
            <a:pPr>
              <a:defRPr/>
            </a:pPr>
            <a:endParaRPr lang="pt-BR"/>
          </a:p>
        </p:txBody>
      </p:sp>
      <p:sp>
        <p:nvSpPr>
          <p:cNvPr id="10" name="Rectangle 10"/>
          <p:cNvSpPr>
            <a:spLocks noGrp="1" noChangeArrowheads="1"/>
          </p:cNvSpPr>
          <p:nvPr>
            <p:ph type="sldNum" sz="quarter" idx="12"/>
          </p:nvPr>
        </p:nvSpPr>
        <p:spPr/>
        <p:txBody>
          <a:bodyPr/>
          <a:lstStyle>
            <a:lvl1pPr>
              <a:defRPr/>
            </a:lvl1pPr>
          </a:lstStyle>
          <a:p>
            <a:pPr>
              <a:defRPr/>
            </a:pPr>
            <a:fld id="{52C1B9F3-47A2-44AA-ACF5-4202635642A1}" type="slidenum">
              <a:rPr lang="pt-BR" altLang="pt-BR"/>
              <a:pPr>
                <a:defRPr/>
              </a:pPr>
              <a:t>‹nº›</a:t>
            </a:fld>
            <a:endParaRPr lang="pt-BR" altLang="pt-BR"/>
          </a:p>
        </p:txBody>
      </p:sp>
    </p:spTree>
    <p:extLst>
      <p:ext uri="{BB962C8B-B14F-4D97-AF65-F5344CB8AC3E}">
        <p14:creationId xmlns:p14="http://schemas.microsoft.com/office/powerpoint/2010/main" xmlns="" val="3831219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BR"/>
          </a:p>
        </p:txBody>
      </p:sp>
      <p:sp>
        <p:nvSpPr>
          <p:cNvPr id="3" name="Rectangle 5"/>
          <p:cNvSpPr>
            <a:spLocks noGrp="1" noChangeArrowheads="1"/>
          </p:cNvSpPr>
          <p:nvPr>
            <p:ph type="ftr" sz="quarter" idx="11"/>
          </p:nvPr>
        </p:nvSpPr>
        <p:spPr>
          <a:ln/>
        </p:spPr>
        <p:txBody>
          <a:bodyPr/>
          <a:lstStyle>
            <a:lvl1pPr>
              <a:defRPr/>
            </a:lvl1pPr>
          </a:lstStyle>
          <a:p>
            <a:pPr>
              <a:defRPr/>
            </a:pPr>
            <a:endParaRPr lang="pt-BR"/>
          </a:p>
        </p:txBody>
      </p:sp>
      <p:sp>
        <p:nvSpPr>
          <p:cNvPr id="4" name="Rectangle 6"/>
          <p:cNvSpPr>
            <a:spLocks noGrp="1" noChangeArrowheads="1"/>
          </p:cNvSpPr>
          <p:nvPr>
            <p:ph type="sldNum" sz="quarter" idx="12"/>
          </p:nvPr>
        </p:nvSpPr>
        <p:spPr>
          <a:ln/>
        </p:spPr>
        <p:txBody>
          <a:bodyPr/>
          <a:lstStyle>
            <a:lvl1pPr>
              <a:defRPr/>
            </a:lvl1pPr>
          </a:lstStyle>
          <a:p>
            <a:pPr>
              <a:defRPr/>
            </a:pPr>
            <a:fld id="{4B081F5D-5D39-4556-B6EB-9CA63AA1BFDA}" type="slidenum">
              <a:rPr lang="pt-BR" altLang="pt-BR"/>
              <a:pPr>
                <a:defRPr/>
              </a:pPr>
              <a:t>‹nº›</a:t>
            </a:fld>
            <a:endParaRPr lang="pt-BR" altLang="pt-BR"/>
          </a:p>
        </p:txBody>
      </p:sp>
    </p:spTree>
    <p:extLst>
      <p:ext uri="{BB962C8B-B14F-4D97-AF65-F5344CB8AC3E}">
        <p14:creationId xmlns:p14="http://schemas.microsoft.com/office/powerpoint/2010/main" xmlns="" val="37639272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Rectangle 4"/>
          <p:cNvSpPr>
            <a:spLocks noGrp="1" noChangeArrowheads="1"/>
          </p:cNvSpPr>
          <p:nvPr>
            <p:ph type="dt" sz="half" idx="10"/>
          </p:nvPr>
        </p:nvSpPr>
        <p:spPr/>
        <p:txBody>
          <a:bodyPr/>
          <a:lstStyle>
            <a:lvl1pPr>
              <a:defRPr>
                <a:latin typeface="Verdana" pitchFamily="34" charset="0"/>
              </a:defRPr>
            </a:lvl1pPr>
          </a:lstStyle>
          <a:p>
            <a:pPr>
              <a:defRPr/>
            </a:pPr>
            <a:endParaRPr lang="pt-BR"/>
          </a:p>
        </p:txBody>
      </p:sp>
      <p:sp>
        <p:nvSpPr>
          <p:cNvPr id="4" name="Rectangle 5"/>
          <p:cNvSpPr>
            <a:spLocks noGrp="1" noChangeArrowheads="1"/>
          </p:cNvSpPr>
          <p:nvPr>
            <p:ph type="ftr" sz="quarter" idx="11"/>
          </p:nvPr>
        </p:nvSpPr>
        <p:spPr/>
        <p:txBody>
          <a:bodyPr/>
          <a:lstStyle>
            <a:lvl1pPr>
              <a:defRPr>
                <a:latin typeface="Verdana" pitchFamily="34" charset="0"/>
              </a:defRPr>
            </a:lvl1pPr>
          </a:lstStyle>
          <a:p>
            <a:pPr>
              <a:defRPr/>
            </a:pPr>
            <a:endParaRPr lang="pt-BR"/>
          </a:p>
        </p:txBody>
      </p:sp>
      <p:sp>
        <p:nvSpPr>
          <p:cNvPr id="5" name="Rectangle 6"/>
          <p:cNvSpPr>
            <a:spLocks noGrp="1" noChangeArrowheads="1"/>
          </p:cNvSpPr>
          <p:nvPr>
            <p:ph type="sldNum" sz="quarter" idx="12"/>
          </p:nvPr>
        </p:nvSpPr>
        <p:spPr/>
        <p:txBody>
          <a:bodyPr/>
          <a:lstStyle>
            <a:lvl1pPr>
              <a:defRPr>
                <a:latin typeface="Verdana" panose="020B0604030504040204" pitchFamily="34" charset="0"/>
              </a:defRPr>
            </a:lvl1pPr>
          </a:lstStyle>
          <a:p>
            <a:pPr>
              <a:defRPr/>
            </a:pPr>
            <a:fld id="{50958C10-279C-46D4-83DC-425DC280B779}" type="slidenum">
              <a:rPr lang="pt-BR" altLang="pt-BR"/>
              <a:pPr>
                <a:defRPr/>
              </a:pPr>
              <a:t>‹nº›</a:t>
            </a:fld>
            <a:endParaRPr lang="pt-BR" altLang="pt-BR"/>
          </a:p>
        </p:txBody>
      </p:sp>
    </p:spTree>
    <p:extLst>
      <p:ext uri="{BB962C8B-B14F-4D97-AF65-F5344CB8AC3E}">
        <p14:creationId xmlns:p14="http://schemas.microsoft.com/office/powerpoint/2010/main" xmlns="" val="470450473"/>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cSld name="Slide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4296833" y="304800"/>
            <a:ext cx="15879233" cy="4724400"/>
            <a:chOff x="-2030" y="192"/>
            <a:chExt cx="7502" cy="2976"/>
          </a:xfrm>
        </p:grpSpPr>
        <p:sp>
          <p:nvSpPr>
            <p:cNvPr id="5" name="Line 3"/>
            <p:cNvSpPr>
              <a:spLocks noChangeShapeType="1"/>
            </p:cNvSpPr>
            <p:nvPr/>
          </p:nvSpPr>
          <p:spPr bwMode="auto">
            <a:xfrm>
              <a:off x="912" y="1584"/>
              <a:ext cx="456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pt-BR" sz="2400" smtClean="0">
                <a:solidFill>
                  <a:srgbClr val="000000"/>
                </a:solidFill>
                <a:latin typeface="Times New Roman" panose="02020603050405020304" pitchFamily="18" charset="0"/>
              </a:endParaRPr>
            </a:p>
          </p:txBody>
        </p:sp>
        <p:sp>
          <p:nvSpPr>
            <p:cNvPr id="6" name="AutoShape 4"/>
            <p:cNvSpPr>
              <a:spLocks noChangeArrowheads="1"/>
            </p:cNvSpPr>
            <p:nvPr/>
          </p:nvSpPr>
          <p:spPr bwMode="auto">
            <a:xfrm>
              <a:off x="-1584" y="864"/>
              <a:ext cx="2304" cy="2304"/>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44083 w 64000"/>
                <a:gd name="T28" fmla="*/ -29639 h 64000"/>
                <a:gd name="T29" fmla="*/ 44083 w 64000"/>
                <a:gd name="T30" fmla="*/ 29639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fontAlgn="base" hangingPunct="0">
                <a:spcBef>
                  <a:spcPct val="0"/>
                </a:spcBef>
                <a:spcAft>
                  <a:spcPct val="0"/>
                </a:spcAft>
              </a:pPr>
              <a:endParaRPr lang="pt-BR" sz="2400" smtClean="0">
                <a:solidFill>
                  <a:srgbClr val="000000"/>
                </a:solidFill>
                <a:latin typeface="Times New Roman" panose="02020603050405020304" pitchFamily="18" charset="0"/>
              </a:endParaRPr>
            </a:p>
          </p:txBody>
        </p:sp>
        <p:sp>
          <p:nvSpPr>
            <p:cNvPr id="7" name="AutoShape 5"/>
            <p:cNvSpPr>
              <a:spLocks noChangeArrowheads="1"/>
            </p:cNvSpPr>
            <p:nvPr/>
          </p:nvSpPr>
          <p:spPr bwMode="auto">
            <a:xfrm>
              <a:off x="-2030" y="192"/>
              <a:ext cx="2544" cy="2544"/>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994 w 64000"/>
                <a:gd name="T28" fmla="*/ -25761 h 64000"/>
                <a:gd name="T29" fmla="*/ 50994 w 64000"/>
                <a:gd name="T30" fmla="*/ 25761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fontAlgn="base" hangingPunct="0">
                <a:spcBef>
                  <a:spcPct val="0"/>
                </a:spcBef>
                <a:spcAft>
                  <a:spcPct val="0"/>
                </a:spcAft>
              </a:pPr>
              <a:endParaRPr lang="pt-BR" sz="2400" smtClean="0">
                <a:solidFill>
                  <a:srgbClr val="000000"/>
                </a:solidFill>
                <a:latin typeface="Times New Roman" panose="02020603050405020304" pitchFamily="18" charset="0"/>
              </a:endParaRPr>
            </a:p>
          </p:txBody>
        </p:sp>
      </p:grpSp>
      <p:sp>
        <p:nvSpPr>
          <p:cNvPr id="6150" name="Rectangle 6"/>
          <p:cNvSpPr>
            <a:spLocks noGrp="1" noChangeArrowheads="1"/>
          </p:cNvSpPr>
          <p:nvPr>
            <p:ph type="ctrTitle"/>
          </p:nvPr>
        </p:nvSpPr>
        <p:spPr>
          <a:xfrm>
            <a:off x="1924051" y="985839"/>
            <a:ext cx="9652000" cy="1444625"/>
          </a:xfrm>
        </p:spPr>
        <p:txBody>
          <a:bodyPr/>
          <a:lstStyle>
            <a:lvl1pPr>
              <a:defRPr sz="4000"/>
            </a:lvl1pPr>
          </a:lstStyle>
          <a:p>
            <a:r>
              <a:rPr lang="pt-BR"/>
              <a:t>Clique para editar o estilo do título mestre</a:t>
            </a:r>
          </a:p>
        </p:txBody>
      </p:sp>
      <p:sp>
        <p:nvSpPr>
          <p:cNvPr id="6151" name="Rectangle 7"/>
          <p:cNvSpPr>
            <a:spLocks noGrp="1" noChangeArrowheads="1"/>
          </p:cNvSpPr>
          <p:nvPr>
            <p:ph type="subTitle" idx="1"/>
          </p:nvPr>
        </p:nvSpPr>
        <p:spPr>
          <a:xfrm>
            <a:off x="1924051" y="3427413"/>
            <a:ext cx="9652000" cy="1752600"/>
          </a:xfrm>
        </p:spPr>
        <p:txBody>
          <a:bodyPr/>
          <a:lstStyle>
            <a:lvl1pPr marL="0" indent="0">
              <a:buFont typeface="Wingdings" pitchFamily="2" charset="2"/>
              <a:buNone/>
              <a:defRPr/>
            </a:lvl1pPr>
          </a:lstStyle>
          <a:p>
            <a:r>
              <a:rPr lang="pt-BR"/>
              <a:t>Clique para editar o estilo do subtítulo mestre</a:t>
            </a:r>
          </a:p>
        </p:txBody>
      </p:sp>
      <p:sp>
        <p:nvSpPr>
          <p:cNvPr id="8" name="Rectangle 8"/>
          <p:cNvSpPr>
            <a:spLocks noGrp="1" noChangeArrowheads="1"/>
          </p:cNvSpPr>
          <p:nvPr>
            <p:ph type="dt" sz="half" idx="10"/>
          </p:nvPr>
        </p:nvSpPr>
        <p:spPr/>
        <p:txBody>
          <a:bodyPr/>
          <a:lstStyle>
            <a:lvl1pPr>
              <a:defRPr/>
            </a:lvl1pPr>
          </a:lstStyle>
          <a:p>
            <a:pPr>
              <a:defRPr/>
            </a:pPr>
            <a:endParaRPr lang="pt-BR"/>
          </a:p>
        </p:txBody>
      </p:sp>
      <p:sp>
        <p:nvSpPr>
          <p:cNvPr id="9" name="Rectangle 9"/>
          <p:cNvSpPr>
            <a:spLocks noGrp="1" noChangeArrowheads="1"/>
          </p:cNvSpPr>
          <p:nvPr>
            <p:ph type="ftr" sz="quarter" idx="11"/>
          </p:nvPr>
        </p:nvSpPr>
        <p:spPr/>
        <p:txBody>
          <a:bodyPr/>
          <a:lstStyle>
            <a:lvl1pPr>
              <a:defRPr/>
            </a:lvl1pPr>
          </a:lstStyle>
          <a:p>
            <a:pPr>
              <a:defRPr/>
            </a:pPr>
            <a:endParaRPr lang="pt-BR"/>
          </a:p>
        </p:txBody>
      </p:sp>
      <p:sp>
        <p:nvSpPr>
          <p:cNvPr id="10" name="Rectangle 10"/>
          <p:cNvSpPr>
            <a:spLocks noGrp="1" noChangeArrowheads="1"/>
          </p:cNvSpPr>
          <p:nvPr>
            <p:ph type="sldNum" sz="quarter" idx="12"/>
          </p:nvPr>
        </p:nvSpPr>
        <p:spPr/>
        <p:txBody>
          <a:bodyPr/>
          <a:lstStyle>
            <a:lvl1pPr>
              <a:defRPr/>
            </a:lvl1pPr>
          </a:lstStyle>
          <a:p>
            <a:pPr>
              <a:defRPr/>
            </a:pPr>
            <a:fld id="{52C1B9F3-47A2-44AA-ACF5-4202635642A1}" type="slidenum">
              <a:rPr lang="pt-BR" altLang="pt-BR"/>
              <a:pPr>
                <a:defRPr/>
              </a:pPr>
              <a:t>‹nº›</a:t>
            </a:fld>
            <a:endParaRPr lang="pt-BR" altLang="pt-BR"/>
          </a:p>
        </p:txBody>
      </p:sp>
    </p:spTree>
    <p:extLst>
      <p:ext uri="{BB962C8B-B14F-4D97-AF65-F5344CB8AC3E}">
        <p14:creationId xmlns:p14="http://schemas.microsoft.com/office/powerpoint/2010/main" xmlns="" val="14536107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BR"/>
          </a:p>
        </p:txBody>
      </p:sp>
      <p:sp>
        <p:nvSpPr>
          <p:cNvPr id="3" name="Rectangle 5"/>
          <p:cNvSpPr>
            <a:spLocks noGrp="1" noChangeArrowheads="1"/>
          </p:cNvSpPr>
          <p:nvPr>
            <p:ph type="ftr" sz="quarter" idx="11"/>
          </p:nvPr>
        </p:nvSpPr>
        <p:spPr>
          <a:ln/>
        </p:spPr>
        <p:txBody>
          <a:bodyPr/>
          <a:lstStyle>
            <a:lvl1pPr>
              <a:defRPr/>
            </a:lvl1pPr>
          </a:lstStyle>
          <a:p>
            <a:pPr>
              <a:defRPr/>
            </a:pPr>
            <a:endParaRPr lang="pt-BR"/>
          </a:p>
        </p:txBody>
      </p:sp>
      <p:sp>
        <p:nvSpPr>
          <p:cNvPr id="4" name="Rectangle 6"/>
          <p:cNvSpPr>
            <a:spLocks noGrp="1" noChangeArrowheads="1"/>
          </p:cNvSpPr>
          <p:nvPr>
            <p:ph type="sldNum" sz="quarter" idx="12"/>
          </p:nvPr>
        </p:nvSpPr>
        <p:spPr>
          <a:ln/>
        </p:spPr>
        <p:txBody>
          <a:bodyPr/>
          <a:lstStyle>
            <a:lvl1pPr>
              <a:defRPr/>
            </a:lvl1pPr>
          </a:lstStyle>
          <a:p>
            <a:pPr>
              <a:defRPr/>
            </a:pPr>
            <a:fld id="{4B081F5D-5D39-4556-B6EB-9CA63AA1BFDA}" type="slidenum">
              <a:rPr lang="pt-BR" altLang="pt-BR"/>
              <a:pPr>
                <a:defRPr/>
              </a:pPr>
              <a:t>‹nº›</a:t>
            </a:fld>
            <a:endParaRPr lang="pt-BR" altLang="pt-BR"/>
          </a:p>
        </p:txBody>
      </p:sp>
    </p:spTree>
    <p:extLst>
      <p:ext uri="{BB962C8B-B14F-4D97-AF65-F5344CB8AC3E}">
        <p14:creationId xmlns:p14="http://schemas.microsoft.com/office/powerpoint/2010/main" xmlns="" val="1748749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Slide de título">
    <p:spTree>
      <p:nvGrpSpPr>
        <p:cNvPr id="1" name=""/>
        <p:cNvGrpSpPr/>
        <p:nvPr/>
      </p:nvGrpSpPr>
      <p:grpSpPr>
        <a:xfrm>
          <a:off x="0" y="0"/>
          <a:ext cx="0" cy="0"/>
          <a:chOff x="0" y="0"/>
          <a:chExt cx="0" cy="0"/>
        </a:xfrm>
      </p:grpSpPr>
      <p:sp>
        <p:nvSpPr>
          <p:cNvPr id="37994" name="Rectangle 1130"/>
          <p:cNvSpPr>
            <a:spLocks noGrp="1" noChangeArrowheads="1"/>
          </p:cNvSpPr>
          <p:nvPr>
            <p:ph type="ctrTitle"/>
          </p:nvPr>
        </p:nvSpPr>
        <p:spPr>
          <a:xfrm>
            <a:off x="1559985" y="1046164"/>
            <a:ext cx="9840383" cy="1012825"/>
          </a:xfrm>
        </p:spPr>
        <p:txBody>
          <a:bodyPr/>
          <a:lstStyle>
            <a:lvl1pPr>
              <a:defRPr sz="4000"/>
            </a:lvl1pPr>
          </a:lstStyle>
          <a:p>
            <a:r>
              <a:rPr lang="pt-BR"/>
              <a:t>Clique para editar o estilo do título mestre</a:t>
            </a:r>
          </a:p>
        </p:txBody>
      </p:sp>
      <p:sp>
        <p:nvSpPr>
          <p:cNvPr id="37995" name="Rectangle 1131"/>
          <p:cNvSpPr>
            <a:spLocks noGrp="1" noChangeArrowheads="1"/>
          </p:cNvSpPr>
          <p:nvPr>
            <p:ph type="subTitle" idx="1"/>
          </p:nvPr>
        </p:nvSpPr>
        <p:spPr>
          <a:xfrm>
            <a:off x="2089152" y="2693989"/>
            <a:ext cx="8883649" cy="2994025"/>
          </a:xfrm>
        </p:spPr>
        <p:txBody>
          <a:bodyPr/>
          <a:lstStyle>
            <a:lvl1pPr marL="0" indent="0" algn="ctr">
              <a:buFont typeface="Wingdings" pitchFamily="2" charset="2"/>
              <a:buNone/>
              <a:defRPr/>
            </a:lvl1pPr>
          </a:lstStyle>
          <a:p>
            <a:r>
              <a:rPr lang="pt-BR"/>
              <a:t>Clique para editar o estilo do subtítulo mestre</a:t>
            </a:r>
          </a:p>
        </p:txBody>
      </p:sp>
      <p:sp>
        <p:nvSpPr>
          <p:cNvPr id="4" name="Rectangle 1127"/>
          <p:cNvSpPr>
            <a:spLocks noGrp="1" noChangeArrowheads="1"/>
          </p:cNvSpPr>
          <p:nvPr>
            <p:ph type="dt" sz="half" idx="10"/>
          </p:nvPr>
        </p:nvSpPr>
        <p:spPr>
          <a:xfrm>
            <a:off x="1849967" y="6357938"/>
            <a:ext cx="2540000" cy="457200"/>
          </a:xfrm>
        </p:spPr>
        <p:txBody>
          <a:bodyPr/>
          <a:lstStyle>
            <a:lvl1pPr>
              <a:defRPr/>
            </a:lvl1pPr>
          </a:lstStyle>
          <a:p>
            <a:pPr>
              <a:defRPr/>
            </a:pPr>
            <a:endParaRPr lang="pt-BR"/>
          </a:p>
        </p:txBody>
      </p:sp>
      <p:sp>
        <p:nvSpPr>
          <p:cNvPr id="5" name="Rectangle 1128"/>
          <p:cNvSpPr>
            <a:spLocks noGrp="1" noChangeArrowheads="1"/>
          </p:cNvSpPr>
          <p:nvPr>
            <p:ph type="ftr" sz="quarter" idx="11"/>
          </p:nvPr>
        </p:nvSpPr>
        <p:spPr>
          <a:xfrm>
            <a:off x="4963584" y="6357938"/>
            <a:ext cx="3028949" cy="457200"/>
          </a:xfrm>
        </p:spPr>
        <p:txBody>
          <a:bodyPr/>
          <a:lstStyle>
            <a:lvl1pPr>
              <a:defRPr/>
            </a:lvl1pPr>
          </a:lstStyle>
          <a:p>
            <a:pPr>
              <a:defRPr/>
            </a:pPr>
            <a:endParaRPr lang="pt-BR"/>
          </a:p>
        </p:txBody>
      </p:sp>
      <p:sp>
        <p:nvSpPr>
          <p:cNvPr id="6" name="Rectangle 1129"/>
          <p:cNvSpPr>
            <a:spLocks noGrp="1" noChangeArrowheads="1"/>
          </p:cNvSpPr>
          <p:nvPr>
            <p:ph type="sldNum" sz="quarter" idx="12"/>
          </p:nvPr>
        </p:nvSpPr>
        <p:spPr>
          <a:xfrm>
            <a:off x="8619067" y="6361113"/>
            <a:ext cx="2542117" cy="457200"/>
          </a:xfrm>
        </p:spPr>
        <p:txBody>
          <a:bodyPr/>
          <a:lstStyle>
            <a:lvl1pPr>
              <a:defRPr/>
            </a:lvl1pPr>
          </a:lstStyle>
          <a:p>
            <a:pPr>
              <a:defRPr/>
            </a:pPr>
            <a:fld id="{199BFD15-BAA8-4EAD-AD48-976920D42F22}" type="slidenum">
              <a:rPr lang="pt-BR" altLang="pt-BR"/>
              <a:pPr>
                <a:defRPr/>
              </a:pPr>
              <a:t>‹nº›</a:t>
            </a:fld>
            <a:endParaRPr lang="pt-BR" altLang="pt-BR"/>
          </a:p>
        </p:txBody>
      </p:sp>
    </p:spTree>
    <p:extLst>
      <p:ext uri="{BB962C8B-B14F-4D97-AF65-F5344CB8AC3E}">
        <p14:creationId xmlns:p14="http://schemas.microsoft.com/office/powerpoint/2010/main" xmlns="" val="32360725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Rectangle 4"/>
          <p:cNvSpPr>
            <a:spLocks noGrp="1" noChangeArrowheads="1"/>
          </p:cNvSpPr>
          <p:nvPr>
            <p:ph type="dt" sz="half" idx="10"/>
          </p:nvPr>
        </p:nvSpPr>
        <p:spPr/>
        <p:txBody>
          <a:bodyPr/>
          <a:lstStyle>
            <a:lvl1pPr>
              <a:defRPr>
                <a:latin typeface="Verdana" pitchFamily="34" charset="0"/>
              </a:defRPr>
            </a:lvl1pPr>
          </a:lstStyle>
          <a:p>
            <a:pPr>
              <a:defRPr/>
            </a:pPr>
            <a:endParaRPr lang="pt-BR"/>
          </a:p>
        </p:txBody>
      </p:sp>
      <p:sp>
        <p:nvSpPr>
          <p:cNvPr id="4" name="Rectangle 5"/>
          <p:cNvSpPr>
            <a:spLocks noGrp="1" noChangeArrowheads="1"/>
          </p:cNvSpPr>
          <p:nvPr>
            <p:ph type="ftr" sz="quarter" idx="11"/>
          </p:nvPr>
        </p:nvSpPr>
        <p:spPr/>
        <p:txBody>
          <a:bodyPr/>
          <a:lstStyle>
            <a:lvl1pPr>
              <a:defRPr>
                <a:latin typeface="Verdana" pitchFamily="34" charset="0"/>
              </a:defRPr>
            </a:lvl1pPr>
          </a:lstStyle>
          <a:p>
            <a:pPr>
              <a:defRPr/>
            </a:pPr>
            <a:endParaRPr lang="pt-BR"/>
          </a:p>
        </p:txBody>
      </p:sp>
      <p:sp>
        <p:nvSpPr>
          <p:cNvPr id="5" name="Rectangle 6"/>
          <p:cNvSpPr>
            <a:spLocks noGrp="1" noChangeArrowheads="1"/>
          </p:cNvSpPr>
          <p:nvPr>
            <p:ph type="sldNum" sz="quarter" idx="12"/>
          </p:nvPr>
        </p:nvSpPr>
        <p:spPr/>
        <p:txBody>
          <a:bodyPr/>
          <a:lstStyle>
            <a:lvl1pPr>
              <a:defRPr>
                <a:latin typeface="Verdana" panose="020B0604030504040204" pitchFamily="34" charset="0"/>
              </a:defRPr>
            </a:lvl1pPr>
          </a:lstStyle>
          <a:p>
            <a:pPr>
              <a:defRPr/>
            </a:pPr>
            <a:fld id="{50958C10-279C-46D4-83DC-425DC280B779}" type="slidenum">
              <a:rPr lang="pt-BR" altLang="pt-BR"/>
              <a:pPr>
                <a:defRPr/>
              </a:pPr>
              <a:t>‹nº›</a:t>
            </a:fld>
            <a:endParaRPr lang="pt-BR" altLang="pt-BR"/>
          </a:p>
        </p:txBody>
      </p:sp>
    </p:spTree>
    <p:extLst>
      <p:ext uri="{BB962C8B-B14F-4D97-AF65-F5344CB8AC3E}">
        <p14:creationId xmlns:p14="http://schemas.microsoft.com/office/powerpoint/2010/main" xmlns="" val="59108325"/>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cSld name="Slide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4296833" y="304800"/>
            <a:ext cx="15879233" cy="4724400"/>
            <a:chOff x="-2030" y="192"/>
            <a:chExt cx="7502" cy="2976"/>
          </a:xfrm>
        </p:grpSpPr>
        <p:sp>
          <p:nvSpPr>
            <p:cNvPr id="5" name="Line 3"/>
            <p:cNvSpPr>
              <a:spLocks noChangeShapeType="1"/>
            </p:cNvSpPr>
            <p:nvPr/>
          </p:nvSpPr>
          <p:spPr bwMode="auto">
            <a:xfrm>
              <a:off x="912" y="1584"/>
              <a:ext cx="456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pt-BR" sz="2400" smtClean="0">
                <a:solidFill>
                  <a:srgbClr val="000000"/>
                </a:solidFill>
                <a:latin typeface="Times New Roman" panose="02020603050405020304" pitchFamily="18" charset="0"/>
              </a:endParaRPr>
            </a:p>
          </p:txBody>
        </p:sp>
        <p:sp>
          <p:nvSpPr>
            <p:cNvPr id="6" name="AutoShape 4"/>
            <p:cNvSpPr>
              <a:spLocks noChangeArrowheads="1"/>
            </p:cNvSpPr>
            <p:nvPr/>
          </p:nvSpPr>
          <p:spPr bwMode="auto">
            <a:xfrm>
              <a:off x="-1584" y="864"/>
              <a:ext cx="2304" cy="2304"/>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44083 w 64000"/>
                <a:gd name="T28" fmla="*/ -29639 h 64000"/>
                <a:gd name="T29" fmla="*/ 44083 w 64000"/>
                <a:gd name="T30" fmla="*/ 29639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fontAlgn="base" hangingPunct="0">
                <a:spcBef>
                  <a:spcPct val="0"/>
                </a:spcBef>
                <a:spcAft>
                  <a:spcPct val="0"/>
                </a:spcAft>
              </a:pPr>
              <a:endParaRPr lang="pt-BR" sz="2400" smtClean="0">
                <a:solidFill>
                  <a:srgbClr val="000000"/>
                </a:solidFill>
                <a:latin typeface="Times New Roman" panose="02020603050405020304" pitchFamily="18" charset="0"/>
              </a:endParaRPr>
            </a:p>
          </p:txBody>
        </p:sp>
        <p:sp>
          <p:nvSpPr>
            <p:cNvPr id="7" name="AutoShape 5"/>
            <p:cNvSpPr>
              <a:spLocks noChangeArrowheads="1"/>
            </p:cNvSpPr>
            <p:nvPr/>
          </p:nvSpPr>
          <p:spPr bwMode="auto">
            <a:xfrm>
              <a:off x="-2030" y="192"/>
              <a:ext cx="2544" cy="2544"/>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994 w 64000"/>
                <a:gd name="T28" fmla="*/ -25761 h 64000"/>
                <a:gd name="T29" fmla="*/ 50994 w 64000"/>
                <a:gd name="T30" fmla="*/ 25761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fontAlgn="base" hangingPunct="0">
                <a:spcBef>
                  <a:spcPct val="0"/>
                </a:spcBef>
                <a:spcAft>
                  <a:spcPct val="0"/>
                </a:spcAft>
              </a:pPr>
              <a:endParaRPr lang="pt-BR" sz="2400" smtClean="0">
                <a:solidFill>
                  <a:srgbClr val="000000"/>
                </a:solidFill>
                <a:latin typeface="Times New Roman" panose="02020603050405020304" pitchFamily="18" charset="0"/>
              </a:endParaRPr>
            </a:p>
          </p:txBody>
        </p:sp>
      </p:grpSp>
      <p:sp>
        <p:nvSpPr>
          <p:cNvPr id="6150" name="Rectangle 6"/>
          <p:cNvSpPr>
            <a:spLocks noGrp="1" noChangeArrowheads="1"/>
          </p:cNvSpPr>
          <p:nvPr>
            <p:ph type="ctrTitle"/>
          </p:nvPr>
        </p:nvSpPr>
        <p:spPr>
          <a:xfrm>
            <a:off x="1924051" y="985839"/>
            <a:ext cx="9652000" cy="1444625"/>
          </a:xfrm>
        </p:spPr>
        <p:txBody>
          <a:bodyPr/>
          <a:lstStyle>
            <a:lvl1pPr>
              <a:defRPr sz="4000"/>
            </a:lvl1pPr>
          </a:lstStyle>
          <a:p>
            <a:r>
              <a:rPr lang="pt-BR"/>
              <a:t>Clique para editar o estilo do título mestre</a:t>
            </a:r>
          </a:p>
        </p:txBody>
      </p:sp>
      <p:sp>
        <p:nvSpPr>
          <p:cNvPr id="6151" name="Rectangle 7"/>
          <p:cNvSpPr>
            <a:spLocks noGrp="1" noChangeArrowheads="1"/>
          </p:cNvSpPr>
          <p:nvPr>
            <p:ph type="subTitle" idx="1"/>
          </p:nvPr>
        </p:nvSpPr>
        <p:spPr>
          <a:xfrm>
            <a:off x="1924051" y="3427413"/>
            <a:ext cx="9652000" cy="1752600"/>
          </a:xfrm>
        </p:spPr>
        <p:txBody>
          <a:bodyPr/>
          <a:lstStyle>
            <a:lvl1pPr marL="0" indent="0">
              <a:buFont typeface="Wingdings" pitchFamily="2" charset="2"/>
              <a:buNone/>
              <a:defRPr/>
            </a:lvl1pPr>
          </a:lstStyle>
          <a:p>
            <a:r>
              <a:rPr lang="pt-BR"/>
              <a:t>Clique para editar o estilo do subtítulo mestre</a:t>
            </a:r>
          </a:p>
        </p:txBody>
      </p:sp>
      <p:sp>
        <p:nvSpPr>
          <p:cNvPr id="8" name="Rectangle 8"/>
          <p:cNvSpPr>
            <a:spLocks noGrp="1" noChangeArrowheads="1"/>
          </p:cNvSpPr>
          <p:nvPr>
            <p:ph type="dt" sz="half" idx="10"/>
          </p:nvPr>
        </p:nvSpPr>
        <p:spPr/>
        <p:txBody>
          <a:bodyPr/>
          <a:lstStyle>
            <a:lvl1pPr>
              <a:defRPr/>
            </a:lvl1pPr>
          </a:lstStyle>
          <a:p>
            <a:pPr>
              <a:defRPr/>
            </a:pPr>
            <a:endParaRPr lang="pt-BR"/>
          </a:p>
        </p:txBody>
      </p:sp>
      <p:sp>
        <p:nvSpPr>
          <p:cNvPr id="9" name="Rectangle 9"/>
          <p:cNvSpPr>
            <a:spLocks noGrp="1" noChangeArrowheads="1"/>
          </p:cNvSpPr>
          <p:nvPr>
            <p:ph type="ftr" sz="quarter" idx="11"/>
          </p:nvPr>
        </p:nvSpPr>
        <p:spPr/>
        <p:txBody>
          <a:bodyPr/>
          <a:lstStyle>
            <a:lvl1pPr>
              <a:defRPr/>
            </a:lvl1pPr>
          </a:lstStyle>
          <a:p>
            <a:pPr>
              <a:defRPr/>
            </a:pPr>
            <a:endParaRPr lang="pt-BR"/>
          </a:p>
        </p:txBody>
      </p:sp>
      <p:sp>
        <p:nvSpPr>
          <p:cNvPr id="10" name="Rectangle 10"/>
          <p:cNvSpPr>
            <a:spLocks noGrp="1" noChangeArrowheads="1"/>
          </p:cNvSpPr>
          <p:nvPr>
            <p:ph type="sldNum" sz="quarter" idx="12"/>
          </p:nvPr>
        </p:nvSpPr>
        <p:spPr/>
        <p:txBody>
          <a:bodyPr/>
          <a:lstStyle>
            <a:lvl1pPr>
              <a:defRPr/>
            </a:lvl1pPr>
          </a:lstStyle>
          <a:p>
            <a:pPr>
              <a:defRPr/>
            </a:pPr>
            <a:fld id="{52C1B9F3-47A2-44AA-ACF5-4202635642A1}" type="slidenum">
              <a:rPr lang="pt-BR" altLang="pt-BR"/>
              <a:pPr>
                <a:defRPr/>
              </a:pPr>
              <a:t>‹nº›</a:t>
            </a:fld>
            <a:endParaRPr lang="pt-BR" altLang="pt-BR"/>
          </a:p>
        </p:txBody>
      </p:sp>
    </p:spTree>
    <p:extLst>
      <p:ext uri="{BB962C8B-B14F-4D97-AF65-F5344CB8AC3E}">
        <p14:creationId xmlns:p14="http://schemas.microsoft.com/office/powerpoint/2010/main" xmlns="" val="19768552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BR"/>
          </a:p>
        </p:txBody>
      </p:sp>
      <p:sp>
        <p:nvSpPr>
          <p:cNvPr id="3" name="Rectangle 5"/>
          <p:cNvSpPr>
            <a:spLocks noGrp="1" noChangeArrowheads="1"/>
          </p:cNvSpPr>
          <p:nvPr>
            <p:ph type="ftr" sz="quarter" idx="11"/>
          </p:nvPr>
        </p:nvSpPr>
        <p:spPr>
          <a:ln/>
        </p:spPr>
        <p:txBody>
          <a:bodyPr/>
          <a:lstStyle>
            <a:lvl1pPr>
              <a:defRPr/>
            </a:lvl1pPr>
          </a:lstStyle>
          <a:p>
            <a:pPr>
              <a:defRPr/>
            </a:pPr>
            <a:endParaRPr lang="pt-BR"/>
          </a:p>
        </p:txBody>
      </p:sp>
      <p:sp>
        <p:nvSpPr>
          <p:cNvPr id="4" name="Rectangle 6"/>
          <p:cNvSpPr>
            <a:spLocks noGrp="1" noChangeArrowheads="1"/>
          </p:cNvSpPr>
          <p:nvPr>
            <p:ph type="sldNum" sz="quarter" idx="12"/>
          </p:nvPr>
        </p:nvSpPr>
        <p:spPr>
          <a:ln/>
        </p:spPr>
        <p:txBody>
          <a:bodyPr/>
          <a:lstStyle>
            <a:lvl1pPr>
              <a:defRPr/>
            </a:lvl1pPr>
          </a:lstStyle>
          <a:p>
            <a:pPr>
              <a:defRPr/>
            </a:pPr>
            <a:fld id="{4B081F5D-5D39-4556-B6EB-9CA63AA1BFDA}" type="slidenum">
              <a:rPr lang="pt-BR" altLang="pt-BR"/>
              <a:pPr>
                <a:defRPr/>
              </a:pPr>
              <a:t>‹nº›</a:t>
            </a:fld>
            <a:endParaRPr lang="pt-BR" altLang="pt-BR"/>
          </a:p>
        </p:txBody>
      </p:sp>
    </p:spTree>
    <p:extLst>
      <p:ext uri="{BB962C8B-B14F-4D97-AF65-F5344CB8AC3E}">
        <p14:creationId xmlns:p14="http://schemas.microsoft.com/office/powerpoint/2010/main" xmlns="" val="783082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11"/>
          <p:cNvSpPr>
            <a:spLocks noGrp="1" noChangeArrowheads="1"/>
          </p:cNvSpPr>
          <p:nvPr>
            <p:ph type="dt" sz="half" idx="10"/>
          </p:nvPr>
        </p:nvSpPr>
        <p:spPr>
          <a:ln/>
        </p:spPr>
        <p:txBody>
          <a:bodyPr/>
          <a:lstStyle>
            <a:lvl1pPr>
              <a:defRPr/>
            </a:lvl1pPr>
          </a:lstStyle>
          <a:p>
            <a:pPr>
              <a:defRPr/>
            </a:pPr>
            <a:endParaRPr lang="pt-BR"/>
          </a:p>
        </p:txBody>
      </p:sp>
      <p:sp>
        <p:nvSpPr>
          <p:cNvPr id="5" name="Rectangle 12"/>
          <p:cNvSpPr>
            <a:spLocks noGrp="1" noChangeArrowheads="1"/>
          </p:cNvSpPr>
          <p:nvPr>
            <p:ph type="ftr" sz="quarter" idx="11"/>
          </p:nvPr>
        </p:nvSpPr>
        <p:spPr>
          <a:ln/>
        </p:spPr>
        <p:txBody>
          <a:bodyPr/>
          <a:lstStyle>
            <a:lvl1pPr>
              <a:defRPr/>
            </a:lvl1pPr>
          </a:lstStyle>
          <a:p>
            <a:pPr>
              <a:defRPr/>
            </a:pPr>
            <a:endParaRPr lang="pt-BR"/>
          </a:p>
        </p:txBody>
      </p:sp>
      <p:sp>
        <p:nvSpPr>
          <p:cNvPr id="6" name="Rectangle 13"/>
          <p:cNvSpPr>
            <a:spLocks noGrp="1" noChangeArrowheads="1"/>
          </p:cNvSpPr>
          <p:nvPr>
            <p:ph type="sldNum" sz="quarter" idx="12"/>
          </p:nvPr>
        </p:nvSpPr>
        <p:spPr>
          <a:ln/>
        </p:spPr>
        <p:txBody>
          <a:bodyPr/>
          <a:lstStyle>
            <a:lvl1pPr>
              <a:defRPr/>
            </a:lvl1pPr>
          </a:lstStyle>
          <a:p>
            <a:pPr>
              <a:defRPr/>
            </a:pPr>
            <a:fld id="{5A32CD54-F9C5-4930-8735-F131D07C4236}" type="slidenum">
              <a:rPr lang="pt-BR" altLang="pt-BR"/>
              <a:pPr>
                <a:defRPr/>
              </a:pPr>
              <a:t>‹nº›</a:t>
            </a:fld>
            <a:endParaRPr lang="pt-BR" altLang="pt-BR"/>
          </a:p>
        </p:txBody>
      </p:sp>
    </p:spTree>
    <p:extLst>
      <p:ext uri="{BB962C8B-B14F-4D97-AF65-F5344CB8AC3E}">
        <p14:creationId xmlns:p14="http://schemas.microsoft.com/office/powerpoint/2010/main" xmlns="" val="2643786997"/>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pt-BR"/>
          </a:p>
        </p:txBody>
      </p:sp>
      <p:sp>
        <p:nvSpPr>
          <p:cNvPr id="3" name="Rectangle 12"/>
          <p:cNvSpPr>
            <a:spLocks noGrp="1" noChangeArrowheads="1"/>
          </p:cNvSpPr>
          <p:nvPr>
            <p:ph type="ftr" sz="quarter" idx="11"/>
          </p:nvPr>
        </p:nvSpPr>
        <p:spPr>
          <a:ln/>
        </p:spPr>
        <p:txBody>
          <a:bodyPr/>
          <a:lstStyle>
            <a:lvl1pPr>
              <a:defRPr/>
            </a:lvl1pPr>
          </a:lstStyle>
          <a:p>
            <a:pPr>
              <a:defRPr/>
            </a:pPr>
            <a:endParaRPr lang="pt-BR"/>
          </a:p>
        </p:txBody>
      </p:sp>
      <p:sp>
        <p:nvSpPr>
          <p:cNvPr id="4" name="Rectangle 13"/>
          <p:cNvSpPr>
            <a:spLocks noGrp="1" noChangeArrowheads="1"/>
          </p:cNvSpPr>
          <p:nvPr>
            <p:ph type="sldNum" sz="quarter" idx="12"/>
          </p:nvPr>
        </p:nvSpPr>
        <p:spPr>
          <a:ln/>
        </p:spPr>
        <p:txBody>
          <a:bodyPr/>
          <a:lstStyle>
            <a:lvl1pPr>
              <a:defRPr/>
            </a:lvl1pPr>
          </a:lstStyle>
          <a:p>
            <a:pPr>
              <a:defRPr/>
            </a:pPr>
            <a:fld id="{A5B45369-7829-47D9-B211-C7E5B4E8592A}" type="slidenum">
              <a:rPr lang="pt-BR" altLang="pt-BR"/>
              <a:pPr>
                <a:defRPr/>
              </a:pPr>
              <a:t>‹nº›</a:t>
            </a:fld>
            <a:endParaRPr lang="pt-BR" altLang="pt-BR"/>
          </a:p>
        </p:txBody>
      </p:sp>
    </p:spTree>
    <p:extLst>
      <p:ext uri="{BB962C8B-B14F-4D97-AF65-F5344CB8AC3E}">
        <p14:creationId xmlns:p14="http://schemas.microsoft.com/office/powerpoint/2010/main" xmlns="" val="26031427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11"/>
          <p:cNvSpPr>
            <a:spLocks noGrp="1" noChangeArrowheads="1"/>
          </p:cNvSpPr>
          <p:nvPr>
            <p:ph type="dt" sz="half" idx="10"/>
          </p:nvPr>
        </p:nvSpPr>
        <p:spPr>
          <a:ln/>
        </p:spPr>
        <p:txBody>
          <a:bodyPr/>
          <a:lstStyle>
            <a:lvl1pPr>
              <a:defRPr/>
            </a:lvl1pPr>
          </a:lstStyle>
          <a:p>
            <a:pPr>
              <a:defRPr/>
            </a:pPr>
            <a:endParaRPr lang="pt-BR">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pt-BR">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680FFC51-BFD0-48E2-A26A-3D849309B434}" type="slidenum">
              <a:rPr lang="pt-BR" altLang="pt-BR">
                <a:solidFill>
                  <a:srgbClr val="000000"/>
                </a:solidFill>
              </a:rPr>
              <a:pPr>
                <a:defRPr/>
              </a:pPr>
              <a:t>‹nº›</a:t>
            </a:fld>
            <a:endParaRPr lang="pt-BR" altLang="pt-BR">
              <a:solidFill>
                <a:srgbClr val="000000"/>
              </a:solidFill>
            </a:endParaRPr>
          </a:p>
        </p:txBody>
      </p:sp>
    </p:spTree>
    <p:extLst>
      <p:ext uri="{BB962C8B-B14F-4D97-AF65-F5344CB8AC3E}">
        <p14:creationId xmlns:p14="http://schemas.microsoft.com/office/powerpoint/2010/main" xmlns="" val="149453232"/>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11"/>
          <p:cNvSpPr>
            <a:spLocks noGrp="1" noChangeArrowheads="1"/>
          </p:cNvSpPr>
          <p:nvPr>
            <p:ph type="dt" sz="half" idx="10"/>
          </p:nvPr>
        </p:nvSpPr>
        <p:spPr>
          <a:ln/>
        </p:spPr>
        <p:txBody>
          <a:bodyPr/>
          <a:lstStyle>
            <a:lvl1pPr>
              <a:defRPr/>
            </a:lvl1pPr>
          </a:lstStyle>
          <a:p>
            <a:pPr>
              <a:defRPr/>
            </a:pPr>
            <a:endParaRPr lang="pt-BR">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pt-BR">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BAB17E52-909D-4E48-ACCF-8A4E20D6AF95}" type="slidenum">
              <a:rPr lang="pt-BR" altLang="pt-BR">
                <a:solidFill>
                  <a:srgbClr val="000000"/>
                </a:solidFill>
              </a:rPr>
              <a:pPr>
                <a:defRPr/>
              </a:pPr>
              <a:t>‹nº›</a:t>
            </a:fld>
            <a:endParaRPr lang="pt-BR" altLang="pt-BR">
              <a:solidFill>
                <a:srgbClr val="000000"/>
              </a:solidFill>
            </a:endParaRPr>
          </a:p>
        </p:txBody>
      </p:sp>
    </p:spTree>
    <p:extLst>
      <p:ext uri="{BB962C8B-B14F-4D97-AF65-F5344CB8AC3E}">
        <p14:creationId xmlns:p14="http://schemas.microsoft.com/office/powerpoint/2010/main" xmlns="" val="2860462408"/>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11"/>
          <p:cNvSpPr>
            <a:spLocks noGrp="1" noChangeArrowheads="1"/>
          </p:cNvSpPr>
          <p:nvPr>
            <p:ph type="dt" sz="half" idx="10"/>
          </p:nvPr>
        </p:nvSpPr>
        <p:spPr>
          <a:ln/>
        </p:spPr>
        <p:txBody>
          <a:bodyPr/>
          <a:lstStyle>
            <a:lvl1pPr>
              <a:defRPr/>
            </a:lvl1pPr>
          </a:lstStyle>
          <a:p>
            <a:pPr>
              <a:defRPr/>
            </a:pPr>
            <a:endParaRPr lang="pt-BR">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pt-BR">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5810E834-F922-4A5B-854A-58E478CF8007}" type="slidenum">
              <a:rPr lang="pt-BR" altLang="pt-BR">
                <a:solidFill>
                  <a:srgbClr val="000000"/>
                </a:solidFill>
              </a:rPr>
              <a:pPr>
                <a:defRPr/>
              </a:pPr>
              <a:t>‹nº›</a:t>
            </a:fld>
            <a:endParaRPr lang="pt-BR" altLang="pt-BR">
              <a:solidFill>
                <a:srgbClr val="000000"/>
              </a:solidFill>
            </a:endParaRPr>
          </a:p>
        </p:txBody>
      </p:sp>
    </p:spTree>
    <p:extLst>
      <p:ext uri="{BB962C8B-B14F-4D97-AF65-F5344CB8AC3E}">
        <p14:creationId xmlns:p14="http://schemas.microsoft.com/office/powerpoint/2010/main" xmlns="" val="583235034"/>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1143000"/>
          </a:xfrm>
          <a:prstGeom prst="rect">
            <a:avLst/>
          </a:prstGeom>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19"/>
          <p:cNvSpPr>
            <a:spLocks noGrp="1" noChangeArrowheads="1"/>
          </p:cNvSpPr>
          <p:nvPr>
            <p:ph type="dt" sz="half" idx="10"/>
          </p:nvPr>
        </p:nvSpPr>
        <p:spPr>
          <a:ln/>
        </p:spPr>
        <p:txBody>
          <a:bodyPr/>
          <a:lstStyle>
            <a:lvl1pPr>
              <a:defRPr/>
            </a:lvl1pPr>
          </a:lstStyle>
          <a:p>
            <a:pPr>
              <a:defRPr/>
            </a:pPr>
            <a:endParaRPr lang="pt-BR"/>
          </a:p>
        </p:txBody>
      </p:sp>
      <p:sp>
        <p:nvSpPr>
          <p:cNvPr id="5" name="Rectangle 20"/>
          <p:cNvSpPr>
            <a:spLocks noGrp="1" noChangeArrowheads="1"/>
          </p:cNvSpPr>
          <p:nvPr>
            <p:ph type="ftr" sz="quarter" idx="11"/>
          </p:nvPr>
        </p:nvSpPr>
        <p:spPr>
          <a:ln/>
        </p:spPr>
        <p:txBody>
          <a:bodyPr/>
          <a:lstStyle>
            <a:lvl1pPr>
              <a:defRPr/>
            </a:lvl1pPr>
          </a:lstStyle>
          <a:p>
            <a:pPr>
              <a:defRPr/>
            </a:pPr>
            <a:endParaRPr lang="pt-BR"/>
          </a:p>
        </p:txBody>
      </p:sp>
      <p:sp>
        <p:nvSpPr>
          <p:cNvPr id="6" name="Rectangle 21"/>
          <p:cNvSpPr>
            <a:spLocks noGrp="1" noChangeArrowheads="1"/>
          </p:cNvSpPr>
          <p:nvPr>
            <p:ph type="sldNum" sz="quarter" idx="12"/>
          </p:nvPr>
        </p:nvSpPr>
        <p:spPr>
          <a:ln/>
        </p:spPr>
        <p:txBody>
          <a:bodyPr/>
          <a:lstStyle>
            <a:lvl1pPr>
              <a:defRPr/>
            </a:lvl1pPr>
          </a:lstStyle>
          <a:p>
            <a:pPr>
              <a:defRPr/>
            </a:pPr>
            <a:fld id="{26BCC9AE-FE54-45A3-ACC1-D8496FFF0C40}" type="slidenum">
              <a:rPr lang="pt-BR" altLang="pt-BR"/>
              <a:pPr>
                <a:defRPr/>
              </a:pPr>
              <a:t>‹nº›</a:t>
            </a:fld>
            <a:endParaRPr lang="pt-BR" altLang="pt-BR"/>
          </a:p>
        </p:txBody>
      </p:sp>
    </p:spTree>
    <p:extLst>
      <p:ext uri="{BB962C8B-B14F-4D97-AF65-F5344CB8AC3E}">
        <p14:creationId xmlns:p14="http://schemas.microsoft.com/office/powerpoint/2010/main" xmlns="" val="3747614346"/>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showMasterPhAnim="0" type="title">
  <p:cSld name="Slide de título">
    <p:spTree>
      <p:nvGrpSpPr>
        <p:cNvPr id="1" name=""/>
        <p:cNvGrpSpPr/>
        <p:nvPr/>
      </p:nvGrpSpPr>
      <p:grpSpPr>
        <a:xfrm>
          <a:off x="0" y="0"/>
          <a:ext cx="0" cy="0"/>
          <a:chOff x="0" y="0"/>
          <a:chExt cx="0" cy="0"/>
        </a:xfrm>
      </p:grpSpPr>
      <p:pic>
        <p:nvPicPr>
          <p:cNvPr id="4" name="Picture 8" descr="M62GMIS004T"/>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2098" name="Rectangle 2"/>
          <p:cNvSpPr>
            <a:spLocks noGrp="1" noChangeArrowheads="1"/>
          </p:cNvSpPr>
          <p:nvPr>
            <p:ph type="ctrTitle"/>
          </p:nvPr>
        </p:nvSpPr>
        <p:spPr>
          <a:xfrm>
            <a:off x="1684867" y="1446214"/>
            <a:ext cx="10363200" cy="1470025"/>
          </a:xfrm>
          <a:extLst>
            <a:ext uri="{91240B29-F687-4F45-9708-019B960494DF}">
              <a14:hiddenLine xmlns:a14="http://schemas.microsoft.com/office/drawing/2010/main" xmlns="" w="9525">
                <a:solidFill>
                  <a:schemeClr val="tx1"/>
                </a:solidFill>
                <a:miter lim="800000"/>
                <a:headEnd/>
                <a:tailEnd/>
              </a14:hiddenLine>
            </a:ext>
          </a:extLst>
        </p:spPr>
        <p:txBody>
          <a:bodyPr/>
          <a:lstStyle>
            <a:lvl1pPr algn="ctr">
              <a:defRPr sz="3200" b="1"/>
            </a:lvl1pPr>
          </a:lstStyle>
          <a:p>
            <a:pPr lvl="0"/>
            <a:r>
              <a:rPr lang="pt-BR" noProof="0" smtClean="0"/>
              <a:t>Clique para editar o título mestre</a:t>
            </a:r>
            <a:endParaRPr lang="en-GB" noProof="0" smtClean="0"/>
          </a:p>
        </p:txBody>
      </p:sp>
      <p:sp>
        <p:nvSpPr>
          <p:cNvPr id="132099" name="Rectangle 3"/>
          <p:cNvSpPr>
            <a:spLocks noGrp="1" noChangeArrowheads="1"/>
          </p:cNvSpPr>
          <p:nvPr>
            <p:ph type="subTitle" idx="1"/>
          </p:nvPr>
        </p:nvSpPr>
        <p:spPr>
          <a:xfrm>
            <a:off x="2599267" y="3201988"/>
            <a:ext cx="8534400" cy="1752600"/>
          </a:xfrm>
          <a:extLst>
            <a:ext uri="{91240B29-F687-4F45-9708-019B960494DF}">
              <a14:hiddenLine xmlns:a14="http://schemas.microsoft.com/office/drawing/2010/main" xmlns="" w="9525">
                <a:solidFill>
                  <a:schemeClr val="tx1"/>
                </a:solidFill>
                <a:miter lim="800000"/>
                <a:headEnd/>
                <a:tailEnd/>
              </a14:hiddenLine>
            </a:ext>
          </a:extLst>
        </p:spPr>
        <p:txBody>
          <a:bodyPr/>
          <a:lstStyle>
            <a:lvl1pPr marL="0" indent="0" algn="ctr">
              <a:buFontTx/>
              <a:buNone/>
              <a:defRPr>
                <a:solidFill>
                  <a:schemeClr val="bg1"/>
                </a:solidFill>
              </a:defRPr>
            </a:lvl1pPr>
          </a:lstStyle>
          <a:p>
            <a:pPr lvl="0"/>
            <a:r>
              <a:rPr lang="pt-BR" noProof="0" smtClean="0"/>
              <a:t>Clique para editar o estilo do subtítulo mestre</a:t>
            </a:r>
            <a:endParaRPr lang="en-GB" noProof="0" smtClean="0"/>
          </a:p>
        </p:txBody>
      </p:sp>
      <p:sp>
        <p:nvSpPr>
          <p:cNvPr id="5" name="Rectangle 9"/>
          <p:cNvSpPr>
            <a:spLocks noGrp="1" noChangeArrowheads="1"/>
          </p:cNvSpPr>
          <p:nvPr>
            <p:ph type="dt" sz="half" idx="10"/>
          </p:nvPr>
        </p:nvSpPr>
        <p:spPr>
          <a:xfrm>
            <a:off x="1811867" y="6340476"/>
            <a:ext cx="2844800" cy="257175"/>
          </a:xfrm>
        </p:spPr>
        <p:txBody>
          <a:bodyPr/>
          <a:lstStyle>
            <a:lvl1pPr>
              <a:defRPr>
                <a:solidFill>
                  <a:srgbClr val="000000"/>
                </a:solidFill>
              </a:defRPr>
            </a:lvl1pPr>
          </a:lstStyle>
          <a:p>
            <a:pPr>
              <a:defRPr/>
            </a:pPr>
            <a:endParaRPr lang="pt-BR"/>
          </a:p>
        </p:txBody>
      </p:sp>
      <p:sp>
        <p:nvSpPr>
          <p:cNvPr id="6" name="Rectangle 10"/>
          <p:cNvSpPr>
            <a:spLocks noGrp="1" noChangeArrowheads="1"/>
          </p:cNvSpPr>
          <p:nvPr>
            <p:ph type="ftr" sz="quarter" idx="11"/>
          </p:nvPr>
        </p:nvSpPr>
        <p:spPr>
          <a:xfrm>
            <a:off x="4982633" y="6340476"/>
            <a:ext cx="3860800" cy="257175"/>
          </a:xfrm>
        </p:spPr>
        <p:txBody>
          <a:bodyPr/>
          <a:lstStyle>
            <a:lvl1pPr>
              <a:defRPr>
                <a:solidFill>
                  <a:srgbClr val="000000"/>
                </a:solidFill>
              </a:defRPr>
            </a:lvl1pPr>
          </a:lstStyle>
          <a:p>
            <a:pPr>
              <a:defRPr/>
            </a:pPr>
            <a:endParaRPr lang="pt-BR"/>
          </a:p>
        </p:txBody>
      </p:sp>
      <p:sp>
        <p:nvSpPr>
          <p:cNvPr id="7" name="Rectangle 11"/>
          <p:cNvSpPr>
            <a:spLocks noGrp="1" noChangeArrowheads="1"/>
          </p:cNvSpPr>
          <p:nvPr>
            <p:ph type="sldNum" sz="quarter" idx="12"/>
          </p:nvPr>
        </p:nvSpPr>
        <p:spPr>
          <a:xfrm>
            <a:off x="9169400" y="6340476"/>
            <a:ext cx="2844800" cy="257175"/>
          </a:xfrm>
        </p:spPr>
        <p:txBody>
          <a:bodyPr/>
          <a:lstStyle>
            <a:lvl1pPr>
              <a:defRPr>
                <a:solidFill>
                  <a:srgbClr val="000000"/>
                </a:solidFill>
              </a:defRPr>
            </a:lvl1pPr>
          </a:lstStyle>
          <a:p>
            <a:pPr>
              <a:defRPr/>
            </a:pPr>
            <a:fld id="{2B4BD64A-A25D-4AC6-AAB5-547EEECA6F71}" type="slidenum">
              <a:rPr lang="pt-BR" altLang="pt-BR"/>
              <a:pPr>
                <a:defRPr/>
              </a:pPr>
              <a:t>‹nº›</a:t>
            </a:fld>
            <a:endParaRPr lang="pt-BR" altLang="pt-BR"/>
          </a:p>
        </p:txBody>
      </p:sp>
    </p:spTree>
    <p:extLst>
      <p:ext uri="{BB962C8B-B14F-4D97-AF65-F5344CB8AC3E}">
        <p14:creationId xmlns:p14="http://schemas.microsoft.com/office/powerpoint/2010/main" xmlns="" val="359954388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cSld name="Título, text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1828800" y="609600"/>
            <a:ext cx="9838267" cy="1143000"/>
          </a:xfrm>
        </p:spPr>
        <p:txBody>
          <a:bodyPr/>
          <a:lstStyle/>
          <a:p>
            <a:r>
              <a:rPr lang="pt-BR" smtClean="0"/>
              <a:t>Clique para editar o estilo do título mestre</a:t>
            </a:r>
            <a:endParaRPr lang="pt-BR"/>
          </a:p>
        </p:txBody>
      </p:sp>
      <p:sp>
        <p:nvSpPr>
          <p:cNvPr id="3" name="Espaço Reservado para Texto 2"/>
          <p:cNvSpPr>
            <a:spLocks noGrp="1"/>
          </p:cNvSpPr>
          <p:nvPr>
            <p:ph type="body" sz="half" idx="1"/>
          </p:nvPr>
        </p:nvSpPr>
        <p:spPr>
          <a:xfrm>
            <a:off x="1079500" y="2214563"/>
            <a:ext cx="5202767" cy="3881437"/>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485467" y="2214563"/>
            <a:ext cx="5204884" cy="3881437"/>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11"/>
          <p:cNvSpPr>
            <a:spLocks noGrp="1" noChangeArrowheads="1"/>
          </p:cNvSpPr>
          <p:nvPr>
            <p:ph type="dt" sz="half" idx="10"/>
          </p:nvPr>
        </p:nvSpPr>
        <p:spPr>
          <a:ln/>
        </p:spPr>
        <p:txBody>
          <a:bodyPr/>
          <a:lstStyle>
            <a:lvl1pPr>
              <a:defRPr/>
            </a:lvl1pPr>
          </a:lstStyle>
          <a:p>
            <a:pPr>
              <a:defRPr/>
            </a:pPr>
            <a:endParaRPr lang="pt-BR"/>
          </a:p>
        </p:txBody>
      </p:sp>
      <p:sp>
        <p:nvSpPr>
          <p:cNvPr id="6" name="Rectangle 12"/>
          <p:cNvSpPr>
            <a:spLocks noGrp="1" noChangeArrowheads="1"/>
          </p:cNvSpPr>
          <p:nvPr>
            <p:ph type="ftr" sz="quarter" idx="11"/>
          </p:nvPr>
        </p:nvSpPr>
        <p:spPr>
          <a:ln/>
        </p:spPr>
        <p:txBody>
          <a:bodyPr/>
          <a:lstStyle>
            <a:lvl1pPr>
              <a:defRPr/>
            </a:lvl1pPr>
          </a:lstStyle>
          <a:p>
            <a:pPr>
              <a:defRPr/>
            </a:pPr>
            <a:endParaRPr lang="pt-BR"/>
          </a:p>
        </p:txBody>
      </p:sp>
      <p:sp>
        <p:nvSpPr>
          <p:cNvPr id="7" name="Rectangle 13"/>
          <p:cNvSpPr>
            <a:spLocks noGrp="1" noChangeArrowheads="1"/>
          </p:cNvSpPr>
          <p:nvPr>
            <p:ph type="sldNum" sz="quarter" idx="12"/>
          </p:nvPr>
        </p:nvSpPr>
        <p:spPr>
          <a:ln/>
        </p:spPr>
        <p:txBody>
          <a:bodyPr/>
          <a:lstStyle>
            <a:lvl1pPr>
              <a:defRPr/>
            </a:lvl1pPr>
          </a:lstStyle>
          <a:p>
            <a:pPr>
              <a:defRPr/>
            </a:pPr>
            <a:fld id="{5DAEA187-2109-43D9-B1F5-9EEF05D12E22}" type="slidenum">
              <a:rPr lang="pt-BR" altLang="pt-BR"/>
              <a:pPr>
                <a:defRPr/>
              </a:pPr>
              <a:t>‹nº›</a:t>
            </a:fld>
            <a:endParaRPr lang="pt-BR" altLang="pt-BR"/>
          </a:p>
        </p:txBody>
      </p:sp>
    </p:spTree>
    <p:extLst>
      <p:ext uri="{BB962C8B-B14F-4D97-AF65-F5344CB8AC3E}">
        <p14:creationId xmlns:p14="http://schemas.microsoft.com/office/powerpoint/2010/main" xmlns="" val="19444535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showMasterPhAnim="0" type="title">
  <p:cSld name="Slide de título">
    <p:spTree>
      <p:nvGrpSpPr>
        <p:cNvPr id="1" name=""/>
        <p:cNvGrpSpPr/>
        <p:nvPr/>
      </p:nvGrpSpPr>
      <p:grpSpPr>
        <a:xfrm>
          <a:off x="0" y="0"/>
          <a:ext cx="0" cy="0"/>
          <a:chOff x="0" y="0"/>
          <a:chExt cx="0" cy="0"/>
        </a:xfrm>
      </p:grpSpPr>
      <p:pic>
        <p:nvPicPr>
          <p:cNvPr id="4" name="Picture 8" descr="M62GMIS004T"/>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2098" name="Rectangle 2"/>
          <p:cNvSpPr>
            <a:spLocks noGrp="1" noChangeArrowheads="1"/>
          </p:cNvSpPr>
          <p:nvPr>
            <p:ph type="ctrTitle"/>
          </p:nvPr>
        </p:nvSpPr>
        <p:spPr>
          <a:xfrm>
            <a:off x="1684867" y="1446214"/>
            <a:ext cx="10363200" cy="1470025"/>
          </a:xfrm>
          <a:extLst>
            <a:ext uri="{91240B29-F687-4F45-9708-019B960494DF}">
              <a14:hiddenLine xmlns:a14="http://schemas.microsoft.com/office/drawing/2010/main" xmlns="" w="9525">
                <a:solidFill>
                  <a:schemeClr val="tx1"/>
                </a:solidFill>
                <a:miter lim="800000"/>
                <a:headEnd/>
                <a:tailEnd/>
              </a14:hiddenLine>
            </a:ext>
          </a:extLst>
        </p:spPr>
        <p:txBody>
          <a:bodyPr/>
          <a:lstStyle>
            <a:lvl1pPr algn="ctr">
              <a:defRPr sz="3200" b="1"/>
            </a:lvl1pPr>
          </a:lstStyle>
          <a:p>
            <a:pPr lvl="0"/>
            <a:r>
              <a:rPr lang="pt-BR" noProof="0" smtClean="0"/>
              <a:t>Clique para editar o título mestre</a:t>
            </a:r>
            <a:endParaRPr lang="en-GB" noProof="0" smtClean="0"/>
          </a:p>
        </p:txBody>
      </p:sp>
      <p:sp>
        <p:nvSpPr>
          <p:cNvPr id="132099" name="Rectangle 3"/>
          <p:cNvSpPr>
            <a:spLocks noGrp="1" noChangeArrowheads="1"/>
          </p:cNvSpPr>
          <p:nvPr>
            <p:ph type="subTitle" idx="1"/>
          </p:nvPr>
        </p:nvSpPr>
        <p:spPr>
          <a:xfrm>
            <a:off x="2599267" y="3201988"/>
            <a:ext cx="8534400" cy="1752600"/>
          </a:xfrm>
          <a:extLst>
            <a:ext uri="{91240B29-F687-4F45-9708-019B960494DF}">
              <a14:hiddenLine xmlns:a14="http://schemas.microsoft.com/office/drawing/2010/main" xmlns="" w="9525">
                <a:solidFill>
                  <a:schemeClr val="tx1"/>
                </a:solidFill>
                <a:miter lim="800000"/>
                <a:headEnd/>
                <a:tailEnd/>
              </a14:hiddenLine>
            </a:ext>
          </a:extLst>
        </p:spPr>
        <p:txBody>
          <a:bodyPr/>
          <a:lstStyle>
            <a:lvl1pPr marL="0" indent="0" algn="ctr">
              <a:buFontTx/>
              <a:buNone/>
              <a:defRPr>
                <a:solidFill>
                  <a:schemeClr val="bg1"/>
                </a:solidFill>
              </a:defRPr>
            </a:lvl1pPr>
          </a:lstStyle>
          <a:p>
            <a:pPr lvl="0"/>
            <a:r>
              <a:rPr lang="pt-BR" noProof="0" smtClean="0"/>
              <a:t>Clique para editar o estilo do subtítulo mestre</a:t>
            </a:r>
            <a:endParaRPr lang="en-GB" noProof="0" smtClean="0"/>
          </a:p>
        </p:txBody>
      </p:sp>
      <p:sp>
        <p:nvSpPr>
          <p:cNvPr id="5" name="Rectangle 9"/>
          <p:cNvSpPr>
            <a:spLocks noGrp="1" noChangeArrowheads="1"/>
          </p:cNvSpPr>
          <p:nvPr>
            <p:ph type="dt" sz="half" idx="10"/>
          </p:nvPr>
        </p:nvSpPr>
        <p:spPr>
          <a:xfrm>
            <a:off x="1811867" y="6340476"/>
            <a:ext cx="2844800" cy="257175"/>
          </a:xfrm>
        </p:spPr>
        <p:txBody>
          <a:bodyPr/>
          <a:lstStyle>
            <a:lvl1pPr>
              <a:defRPr>
                <a:solidFill>
                  <a:srgbClr val="000000"/>
                </a:solidFill>
              </a:defRPr>
            </a:lvl1pPr>
          </a:lstStyle>
          <a:p>
            <a:pPr>
              <a:defRPr/>
            </a:pPr>
            <a:endParaRPr lang="pt-BR"/>
          </a:p>
        </p:txBody>
      </p:sp>
      <p:sp>
        <p:nvSpPr>
          <p:cNvPr id="6" name="Rectangle 10"/>
          <p:cNvSpPr>
            <a:spLocks noGrp="1" noChangeArrowheads="1"/>
          </p:cNvSpPr>
          <p:nvPr>
            <p:ph type="ftr" sz="quarter" idx="11"/>
          </p:nvPr>
        </p:nvSpPr>
        <p:spPr>
          <a:xfrm>
            <a:off x="4982633" y="6340476"/>
            <a:ext cx="3860800" cy="257175"/>
          </a:xfrm>
        </p:spPr>
        <p:txBody>
          <a:bodyPr/>
          <a:lstStyle>
            <a:lvl1pPr>
              <a:defRPr>
                <a:solidFill>
                  <a:srgbClr val="000000"/>
                </a:solidFill>
              </a:defRPr>
            </a:lvl1pPr>
          </a:lstStyle>
          <a:p>
            <a:pPr>
              <a:defRPr/>
            </a:pPr>
            <a:endParaRPr lang="pt-BR"/>
          </a:p>
        </p:txBody>
      </p:sp>
      <p:sp>
        <p:nvSpPr>
          <p:cNvPr id="7" name="Rectangle 11"/>
          <p:cNvSpPr>
            <a:spLocks noGrp="1" noChangeArrowheads="1"/>
          </p:cNvSpPr>
          <p:nvPr>
            <p:ph type="sldNum" sz="quarter" idx="12"/>
          </p:nvPr>
        </p:nvSpPr>
        <p:spPr>
          <a:xfrm>
            <a:off x="9169400" y="6340476"/>
            <a:ext cx="2844800" cy="257175"/>
          </a:xfrm>
        </p:spPr>
        <p:txBody>
          <a:bodyPr/>
          <a:lstStyle>
            <a:lvl1pPr>
              <a:defRPr>
                <a:solidFill>
                  <a:srgbClr val="000000"/>
                </a:solidFill>
              </a:defRPr>
            </a:lvl1pPr>
          </a:lstStyle>
          <a:p>
            <a:pPr>
              <a:defRPr/>
            </a:pPr>
            <a:fld id="{62F95C9B-A952-4B23-932E-7DE3303F7A87}" type="slidenum">
              <a:rPr lang="pt-BR" altLang="pt-BR"/>
              <a:pPr>
                <a:defRPr/>
              </a:pPr>
              <a:t>‹nº›</a:t>
            </a:fld>
            <a:endParaRPr lang="pt-BR" altLang="pt-BR"/>
          </a:p>
        </p:txBody>
      </p:sp>
    </p:spTree>
    <p:extLst>
      <p:ext uri="{BB962C8B-B14F-4D97-AF65-F5344CB8AC3E}">
        <p14:creationId xmlns:p14="http://schemas.microsoft.com/office/powerpoint/2010/main" xmlns="" val="3291071654"/>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showMasterPhAnim="0" type="title">
  <p:cSld name="Slide de título">
    <p:spTree>
      <p:nvGrpSpPr>
        <p:cNvPr id="1" name=""/>
        <p:cNvGrpSpPr/>
        <p:nvPr/>
      </p:nvGrpSpPr>
      <p:grpSpPr>
        <a:xfrm>
          <a:off x="0" y="0"/>
          <a:ext cx="0" cy="0"/>
          <a:chOff x="0" y="0"/>
          <a:chExt cx="0" cy="0"/>
        </a:xfrm>
      </p:grpSpPr>
      <p:pic>
        <p:nvPicPr>
          <p:cNvPr id="4" name="Picture 8" descr="M62GMIS004T"/>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2098" name="Rectangle 2"/>
          <p:cNvSpPr>
            <a:spLocks noGrp="1" noChangeArrowheads="1"/>
          </p:cNvSpPr>
          <p:nvPr>
            <p:ph type="ctrTitle"/>
          </p:nvPr>
        </p:nvSpPr>
        <p:spPr>
          <a:xfrm>
            <a:off x="1684867" y="1446214"/>
            <a:ext cx="10363200" cy="1470025"/>
          </a:xfrm>
          <a:extLst>
            <a:ext uri="{91240B29-F687-4F45-9708-019B960494DF}">
              <a14:hiddenLine xmlns:a14="http://schemas.microsoft.com/office/drawing/2010/main" xmlns="" w="9525">
                <a:solidFill>
                  <a:schemeClr val="tx1"/>
                </a:solidFill>
                <a:miter lim="800000"/>
                <a:headEnd/>
                <a:tailEnd/>
              </a14:hiddenLine>
            </a:ext>
          </a:extLst>
        </p:spPr>
        <p:txBody>
          <a:bodyPr/>
          <a:lstStyle>
            <a:lvl1pPr algn="ctr">
              <a:defRPr sz="3200" b="1"/>
            </a:lvl1pPr>
          </a:lstStyle>
          <a:p>
            <a:pPr lvl="0"/>
            <a:r>
              <a:rPr lang="pt-BR" noProof="0" smtClean="0"/>
              <a:t>Clique para editar o título mestre</a:t>
            </a:r>
            <a:endParaRPr lang="en-GB" noProof="0" smtClean="0"/>
          </a:p>
        </p:txBody>
      </p:sp>
      <p:sp>
        <p:nvSpPr>
          <p:cNvPr id="132099" name="Rectangle 3"/>
          <p:cNvSpPr>
            <a:spLocks noGrp="1" noChangeArrowheads="1"/>
          </p:cNvSpPr>
          <p:nvPr>
            <p:ph type="subTitle" idx="1"/>
          </p:nvPr>
        </p:nvSpPr>
        <p:spPr>
          <a:xfrm>
            <a:off x="2599267" y="3201988"/>
            <a:ext cx="8534400" cy="1752600"/>
          </a:xfrm>
          <a:extLst>
            <a:ext uri="{91240B29-F687-4F45-9708-019B960494DF}">
              <a14:hiddenLine xmlns:a14="http://schemas.microsoft.com/office/drawing/2010/main" xmlns="" w="9525">
                <a:solidFill>
                  <a:schemeClr val="tx1"/>
                </a:solidFill>
                <a:miter lim="800000"/>
                <a:headEnd/>
                <a:tailEnd/>
              </a14:hiddenLine>
            </a:ext>
          </a:extLst>
        </p:spPr>
        <p:txBody>
          <a:bodyPr/>
          <a:lstStyle>
            <a:lvl1pPr marL="0" indent="0" algn="ctr">
              <a:buFontTx/>
              <a:buNone/>
              <a:defRPr>
                <a:solidFill>
                  <a:schemeClr val="bg1"/>
                </a:solidFill>
              </a:defRPr>
            </a:lvl1pPr>
          </a:lstStyle>
          <a:p>
            <a:pPr lvl="0"/>
            <a:r>
              <a:rPr lang="pt-BR" noProof="0" smtClean="0"/>
              <a:t>Clique para editar o estilo do subtítulo mestre</a:t>
            </a:r>
            <a:endParaRPr lang="en-GB" noProof="0" smtClean="0"/>
          </a:p>
        </p:txBody>
      </p:sp>
      <p:sp>
        <p:nvSpPr>
          <p:cNvPr id="5" name="Rectangle 9"/>
          <p:cNvSpPr>
            <a:spLocks noGrp="1" noChangeArrowheads="1"/>
          </p:cNvSpPr>
          <p:nvPr>
            <p:ph type="dt" sz="half" idx="10"/>
          </p:nvPr>
        </p:nvSpPr>
        <p:spPr>
          <a:xfrm>
            <a:off x="1811867" y="6340476"/>
            <a:ext cx="2844800" cy="257175"/>
          </a:xfrm>
        </p:spPr>
        <p:txBody>
          <a:bodyPr/>
          <a:lstStyle>
            <a:lvl1pPr>
              <a:defRPr>
                <a:solidFill>
                  <a:srgbClr val="000000"/>
                </a:solidFill>
              </a:defRPr>
            </a:lvl1pPr>
          </a:lstStyle>
          <a:p>
            <a:pPr>
              <a:defRPr/>
            </a:pPr>
            <a:endParaRPr lang="pt-BR"/>
          </a:p>
        </p:txBody>
      </p:sp>
      <p:sp>
        <p:nvSpPr>
          <p:cNvPr id="6" name="Rectangle 10"/>
          <p:cNvSpPr>
            <a:spLocks noGrp="1" noChangeArrowheads="1"/>
          </p:cNvSpPr>
          <p:nvPr>
            <p:ph type="ftr" sz="quarter" idx="11"/>
          </p:nvPr>
        </p:nvSpPr>
        <p:spPr>
          <a:xfrm>
            <a:off x="4982633" y="6340476"/>
            <a:ext cx="3860800" cy="257175"/>
          </a:xfrm>
        </p:spPr>
        <p:txBody>
          <a:bodyPr/>
          <a:lstStyle>
            <a:lvl1pPr>
              <a:defRPr>
                <a:solidFill>
                  <a:srgbClr val="000000"/>
                </a:solidFill>
              </a:defRPr>
            </a:lvl1pPr>
          </a:lstStyle>
          <a:p>
            <a:pPr>
              <a:defRPr/>
            </a:pPr>
            <a:endParaRPr lang="pt-BR"/>
          </a:p>
        </p:txBody>
      </p:sp>
      <p:sp>
        <p:nvSpPr>
          <p:cNvPr id="7" name="Rectangle 11"/>
          <p:cNvSpPr>
            <a:spLocks noGrp="1" noChangeArrowheads="1"/>
          </p:cNvSpPr>
          <p:nvPr>
            <p:ph type="sldNum" sz="quarter" idx="12"/>
          </p:nvPr>
        </p:nvSpPr>
        <p:spPr>
          <a:xfrm>
            <a:off x="9169400" y="6340476"/>
            <a:ext cx="2844800" cy="257175"/>
          </a:xfrm>
        </p:spPr>
        <p:txBody>
          <a:bodyPr/>
          <a:lstStyle>
            <a:lvl1pPr>
              <a:defRPr>
                <a:solidFill>
                  <a:srgbClr val="000000"/>
                </a:solidFill>
              </a:defRPr>
            </a:lvl1pPr>
          </a:lstStyle>
          <a:p>
            <a:pPr>
              <a:defRPr/>
            </a:pPr>
            <a:fld id="{652242BB-9B63-46D4-AA8B-CB3E0FDB7F2F}" type="slidenum">
              <a:rPr lang="pt-BR" altLang="pt-BR"/>
              <a:pPr>
                <a:defRPr/>
              </a:pPr>
              <a:t>‹nº›</a:t>
            </a:fld>
            <a:endParaRPr lang="pt-BR" altLang="pt-BR"/>
          </a:p>
        </p:txBody>
      </p:sp>
    </p:spTree>
    <p:extLst>
      <p:ext uri="{BB962C8B-B14F-4D97-AF65-F5344CB8AC3E}">
        <p14:creationId xmlns:p14="http://schemas.microsoft.com/office/powerpoint/2010/main" xmlns="" val="262371515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showMasterPhAnim="0" type="title">
  <p:cSld name="Slide de título">
    <p:spTree>
      <p:nvGrpSpPr>
        <p:cNvPr id="1" name=""/>
        <p:cNvGrpSpPr/>
        <p:nvPr/>
      </p:nvGrpSpPr>
      <p:grpSpPr>
        <a:xfrm>
          <a:off x="0" y="0"/>
          <a:ext cx="0" cy="0"/>
          <a:chOff x="0" y="0"/>
          <a:chExt cx="0" cy="0"/>
        </a:xfrm>
      </p:grpSpPr>
      <p:pic>
        <p:nvPicPr>
          <p:cNvPr id="4" name="Picture 8" descr="M62GMIS004T"/>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2098" name="Rectangle 2"/>
          <p:cNvSpPr>
            <a:spLocks noGrp="1" noChangeArrowheads="1"/>
          </p:cNvSpPr>
          <p:nvPr>
            <p:ph type="ctrTitle"/>
          </p:nvPr>
        </p:nvSpPr>
        <p:spPr>
          <a:xfrm>
            <a:off x="1684867" y="1446214"/>
            <a:ext cx="10363200" cy="1470025"/>
          </a:xfrm>
          <a:extLst>
            <a:ext uri="{91240B29-F687-4F45-9708-019B960494DF}">
              <a14:hiddenLine xmlns:a14="http://schemas.microsoft.com/office/drawing/2010/main" xmlns="" w="9525">
                <a:solidFill>
                  <a:schemeClr val="tx1"/>
                </a:solidFill>
                <a:miter lim="800000"/>
                <a:headEnd/>
                <a:tailEnd/>
              </a14:hiddenLine>
            </a:ext>
          </a:extLst>
        </p:spPr>
        <p:txBody>
          <a:bodyPr/>
          <a:lstStyle>
            <a:lvl1pPr algn="ctr">
              <a:defRPr sz="3200" b="1"/>
            </a:lvl1pPr>
          </a:lstStyle>
          <a:p>
            <a:pPr lvl="0"/>
            <a:r>
              <a:rPr lang="pt-BR" noProof="0" smtClean="0"/>
              <a:t>Clique para editar o título mestre</a:t>
            </a:r>
            <a:endParaRPr lang="en-GB" noProof="0" smtClean="0"/>
          </a:p>
        </p:txBody>
      </p:sp>
      <p:sp>
        <p:nvSpPr>
          <p:cNvPr id="132099" name="Rectangle 3"/>
          <p:cNvSpPr>
            <a:spLocks noGrp="1" noChangeArrowheads="1"/>
          </p:cNvSpPr>
          <p:nvPr>
            <p:ph type="subTitle" idx="1"/>
          </p:nvPr>
        </p:nvSpPr>
        <p:spPr>
          <a:xfrm>
            <a:off x="2599267" y="3201988"/>
            <a:ext cx="8534400" cy="1752600"/>
          </a:xfrm>
          <a:extLst>
            <a:ext uri="{91240B29-F687-4F45-9708-019B960494DF}">
              <a14:hiddenLine xmlns:a14="http://schemas.microsoft.com/office/drawing/2010/main" xmlns="" w="9525">
                <a:solidFill>
                  <a:schemeClr val="tx1"/>
                </a:solidFill>
                <a:miter lim="800000"/>
                <a:headEnd/>
                <a:tailEnd/>
              </a14:hiddenLine>
            </a:ext>
          </a:extLst>
        </p:spPr>
        <p:txBody>
          <a:bodyPr/>
          <a:lstStyle>
            <a:lvl1pPr marL="0" indent="0" algn="ctr">
              <a:buFontTx/>
              <a:buNone/>
              <a:defRPr>
                <a:solidFill>
                  <a:schemeClr val="bg1"/>
                </a:solidFill>
              </a:defRPr>
            </a:lvl1pPr>
          </a:lstStyle>
          <a:p>
            <a:pPr lvl="0"/>
            <a:r>
              <a:rPr lang="pt-BR" noProof="0" smtClean="0"/>
              <a:t>Clique para editar o estilo do subtítulo mestre</a:t>
            </a:r>
            <a:endParaRPr lang="en-GB" noProof="0" smtClean="0"/>
          </a:p>
        </p:txBody>
      </p:sp>
      <p:sp>
        <p:nvSpPr>
          <p:cNvPr id="5" name="Rectangle 9"/>
          <p:cNvSpPr>
            <a:spLocks noGrp="1" noChangeArrowheads="1"/>
          </p:cNvSpPr>
          <p:nvPr>
            <p:ph type="dt" sz="half" idx="10"/>
          </p:nvPr>
        </p:nvSpPr>
        <p:spPr>
          <a:xfrm>
            <a:off x="1811867" y="6340476"/>
            <a:ext cx="2844800" cy="257175"/>
          </a:xfrm>
        </p:spPr>
        <p:txBody>
          <a:bodyPr/>
          <a:lstStyle>
            <a:lvl1pPr>
              <a:defRPr>
                <a:solidFill>
                  <a:schemeClr val="tx2"/>
                </a:solidFill>
              </a:defRPr>
            </a:lvl1pPr>
          </a:lstStyle>
          <a:p>
            <a:pPr>
              <a:defRPr/>
            </a:pPr>
            <a:endParaRPr lang="pt-BR">
              <a:solidFill>
                <a:srgbClr val="FFFFFF"/>
              </a:solidFill>
            </a:endParaRPr>
          </a:p>
        </p:txBody>
      </p:sp>
      <p:sp>
        <p:nvSpPr>
          <p:cNvPr id="6" name="Rectangle 10"/>
          <p:cNvSpPr>
            <a:spLocks noGrp="1" noChangeArrowheads="1"/>
          </p:cNvSpPr>
          <p:nvPr>
            <p:ph type="ftr" sz="quarter" idx="11"/>
          </p:nvPr>
        </p:nvSpPr>
        <p:spPr>
          <a:xfrm>
            <a:off x="4982633" y="6340476"/>
            <a:ext cx="3860800" cy="257175"/>
          </a:xfrm>
        </p:spPr>
        <p:txBody>
          <a:bodyPr/>
          <a:lstStyle>
            <a:lvl1pPr>
              <a:defRPr>
                <a:solidFill>
                  <a:schemeClr val="tx2"/>
                </a:solidFill>
              </a:defRPr>
            </a:lvl1pPr>
          </a:lstStyle>
          <a:p>
            <a:pPr>
              <a:defRPr/>
            </a:pPr>
            <a:endParaRPr lang="pt-BR">
              <a:solidFill>
                <a:srgbClr val="FFFFFF"/>
              </a:solidFill>
            </a:endParaRPr>
          </a:p>
        </p:txBody>
      </p:sp>
      <p:sp>
        <p:nvSpPr>
          <p:cNvPr id="7" name="Rectangle 11"/>
          <p:cNvSpPr>
            <a:spLocks noGrp="1" noChangeArrowheads="1"/>
          </p:cNvSpPr>
          <p:nvPr>
            <p:ph type="sldNum" sz="quarter" idx="12"/>
          </p:nvPr>
        </p:nvSpPr>
        <p:spPr>
          <a:xfrm>
            <a:off x="9169400" y="6340476"/>
            <a:ext cx="2844800" cy="257175"/>
          </a:xfrm>
        </p:spPr>
        <p:txBody>
          <a:bodyPr/>
          <a:lstStyle>
            <a:lvl1pPr>
              <a:defRPr>
                <a:solidFill>
                  <a:schemeClr val="tx2"/>
                </a:solidFill>
              </a:defRPr>
            </a:lvl1pPr>
          </a:lstStyle>
          <a:p>
            <a:pPr>
              <a:defRPr/>
            </a:pPr>
            <a:fld id="{043560E8-5F82-4270-8D7F-1E8B0DC99DF0}" type="slidenum">
              <a:rPr lang="pt-BR" altLang="pt-BR">
                <a:solidFill>
                  <a:srgbClr val="FFFFFF"/>
                </a:solidFill>
              </a:rPr>
              <a:pPr>
                <a:defRPr/>
              </a:pPr>
              <a:t>‹nº›</a:t>
            </a:fld>
            <a:endParaRPr lang="pt-BR" altLang="pt-BR">
              <a:solidFill>
                <a:srgbClr val="FFFFFF"/>
              </a:solidFill>
            </a:endParaRPr>
          </a:p>
        </p:txBody>
      </p:sp>
    </p:spTree>
    <p:extLst>
      <p:ext uri="{BB962C8B-B14F-4D97-AF65-F5344CB8AC3E}">
        <p14:creationId xmlns:p14="http://schemas.microsoft.com/office/powerpoint/2010/main" xmlns="" val="3643319873"/>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showMasterPhAnim="0" type="title">
  <p:cSld name="Slide de título">
    <p:spTree>
      <p:nvGrpSpPr>
        <p:cNvPr id="1" name=""/>
        <p:cNvGrpSpPr/>
        <p:nvPr/>
      </p:nvGrpSpPr>
      <p:grpSpPr>
        <a:xfrm>
          <a:off x="0" y="0"/>
          <a:ext cx="0" cy="0"/>
          <a:chOff x="0" y="0"/>
          <a:chExt cx="0" cy="0"/>
        </a:xfrm>
      </p:grpSpPr>
      <p:pic>
        <p:nvPicPr>
          <p:cNvPr id="4" name="Picture 8" descr="M62GMIS004T"/>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2098" name="Rectangle 2"/>
          <p:cNvSpPr>
            <a:spLocks noGrp="1" noChangeArrowheads="1"/>
          </p:cNvSpPr>
          <p:nvPr>
            <p:ph type="ctrTitle"/>
          </p:nvPr>
        </p:nvSpPr>
        <p:spPr>
          <a:xfrm>
            <a:off x="1684867" y="1446214"/>
            <a:ext cx="10363200" cy="1470025"/>
          </a:xfrm>
          <a:extLst>
            <a:ext uri="{91240B29-F687-4F45-9708-019B960494DF}">
              <a14:hiddenLine xmlns:a14="http://schemas.microsoft.com/office/drawing/2010/main" xmlns="" w="9525">
                <a:solidFill>
                  <a:schemeClr val="tx1"/>
                </a:solidFill>
                <a:miter lim="800000"/>
                <a:headEnd/>
                <a:tailEnd/>
              </a14:hiddenLine>
            </a:ext>
          </a:extLst>
        </p:spPr>
        <p:txBody>
          <a:bodyPr/>
          <a:lstStyle>
            <a:lvl1pPr algn="ctr">
              <a:defRPr sz="3200" b="1"/>
            </a:lvl1pPr>
          </a:lstStyle>
          <a:p>
            <a:pPr lvl="0"/>
            <a:r>
              <a:rPr lang="pt-BR" noProof="0" smtClean="0"/>
              <a:t>Clique para editar o título mestre</a:t>
            </a:r>
            <a:endParaRPr lang="en-GB" noProof="0" smtClean="0"/>
          </a:p>
        </p:txBody>
      </p:sp>
      <p:sp>
        <p:nvSpPr>
          <p:cNvPr id="132099" name="Rectangle 3"/>
          <p:cNvSpPr>
            <a:spLocks noGrp="1" noChangeArrowheads="1"/>
          </p:cNvSpPr>
          <p:nvPr>
            <p:ph type="subTitle" idx="1"/>
          </p:nvPr>
        </p:nvSpPr>
        <p:spPr>
          <a:xfrm>
            <a:off x="2599267" y="3201988"/>
            <a:ext cx="8534400" cy="1752600"/>
          </a:xfrm>
          <a:extLst>
            <a:ext uri="{91240B29-F687-4F45-9708-019B960494DF}">
              <a14:hiddenLine xmlns:a14="http://schemas.microsoft.com/office/drawing/2010/main" xmlns="" w="9525">
                <a:solidFill>
                  <a:schemeClr val="tx1"/>
                </a:solidFill>
                <a:miter lim="800000"/>
                <a:headEnd/>
                <a:tailEnd/>
              </a14:hiddenLine>
            </a:ext>
          </a:extLst>
        </p:spPr>
        <p:txBody>
          <a:bodyPr/>
          <a:lstStyle>
            <a:lvl1pPr marL="0" indent="0" algn="ctr">
              <a:buFontTx/>
              <a:buNone/>
              <a:defRPr>
                <a:solidFill>
                  <a:schemeClr val="bg1"/>
                </a:solidFill>
              </a:defRPr>
            </a:lvl1pPr>
          </a:lstStyle>
          <a:p>
            <a:pPr lvl="0"/>
            <a:r>
              <a:rPr lang="pt-BR" noProof="0" smtClean="0"/>
              <a:t>Clique para editar o estilo do subtítulo mestre</a:t>
            </a:r>
            <a:endParaRPr lang="en-GB" noProof="0" smtClean="0"/>
          </a:p>
        </p:txBody>
      </p:sp>
      <p:sp>
        <p:nvSpPr>
          <p:cNvPr id="5" name="Rectangle 9"/>
          <p:cNvSpPr>
            <a:spLocks noGrp="1" noChangeArrowheads="1"/>
          </p:cNvSpPr>
          <p:nvPr>
            <p:ph type="dt" sz="half" idx="10"/>
          </p:nvPr>
        </p:nvSpPr>
        <p:spPr>
          <a:xfrm>
            <a:off x="1811867" y="6340476"/>
            <a:ext cx="2844800" cy="257175"/>
          </a:xfrm>
        </p:spPr>
        <p:txBody>
          <a:bodyPr/>
          <a:lstStyle>
            <a:lvl1pPr>
              <a:defRPr>
                <a:solidFill>
                  <a:schemeClr val="tx2"/>
                </a:solidFill>
              </a:defRPr>
            </a:lvl1pPr>
          </a:lstStyle>
          <a:p>
            <a:pPr>
              <a:defRPr/>
            </a:pPr>
            <a:endParaRPr lang="pt-BR">
              <a:solidFill>
                <a:srgbClr val="FFFFFF"/>
              </a:solidFill>
            </a:endParaRPr>
          </a:p>
        </p:txBody>
      </p:sp>
      <p:sp>
        <p:nvSpPr>
          <p:cNvPr id="6" name="Rectangle 10"/>
          <p:cNvSpPr>
            <a:spLocks noGrp="1" noChangeArrowheads="1"/>
          </p:cNvSpPr>
          <p:nvPr>
            <p:ph type="ftr" sz="quarter" idx="11"/>
          </p:nvPr>
        </p:nvSpPr>
        <p:spPr>
          <a:xfrm>
            <a:off x="4982633" y="6340476"/>
            <a:ext cx="3860800" cy="257175"/>
          </a:xfrm>
        </p:spPr>
        <p:txBody>
          <a:bodyPr/>
          <a:lstStyle>
            <a:lvl1pPr>
              <a:defRPr>
                <a:solidFill>
                  <a:schemeClr val="tx2"/>
                </a:solidFill>
              </a:defRPr>
            </a:lvl1pPr>
          </a:lstStyle>
          <a:p>
            <a:pPr>
              <a:defRPr/>
            </a:pPr>
            <a:endParaRPr lang="pt-BR">
              <a:solidFill>
                <a:srgbClr val="FFFFFF"/>
              </a:solidFill>
            </a:endParaRPr>
          </a:p>
        </p:txBody>
      </p:sp>
      <p:sp>
        <p:nvSpPr>
          <p:cNvPr id="7" name="Rectangle 11"/>
          <p:cNvSpPr>
            <a:spLocks noGrp="1" noChangeArrowheads="1"/>
          </p:cNvSpPr>
          <p:nvPr>
            <p:ph type="sldNum" sz="quarter" idx="12"/>
          </p:nvPr>
        </p:nvSpPr>
        <p:spPr>
          <a:xfrm>
            <a:off x="9169400" y="6340476"/>
            <a:ext cx="2844800" cy="257175"/>
          </a:xfrm>
        </p:spPr>
        <p:txBody>
          <a:bodyPr/>
          <a:lstStyle>
            <a:lvl1pPr>
              <a:defRPr>
                <a:solidFill>
                  <a:schemeClr val="tx2"/>
                </a:solidFill>
              </a:defRPr>
            </a:lvl1pPr>
          </a:lstStyle>
          <a:p>
            <a:pPr>
              <a:defRPr/>
            </a:pPr>
            <a:fld id="{5A35CD8C-560A-45D2-B601-C6C7CB9EC008}" type="slidenum">
              <a:rPr lang="pt-BR" altLang="pt-BR">
                <a:solidFill>
                  <a:srgbClr val="FFFFFF"/>
                </a:solidFill>
              </a:rPr>
              <a:pPr>
                <a:defRPr/>
              </a:pPr>
              <a:t>‹nº›</a:t>
            </a:fld>
            <a:endParaRPr lang="pt-BR" altLang="pt-BR">
              <a:solidFill>
                <a:srgbClr val="FFFFFF"/>
              </a:solidFill>
            </a:endParaRPr>
          </a:p>
        </p:txBody>
      </p:sp>
    </p:spTree>
    <p:extLst>
      <p:ext uri="{BB962C8B-B14F-4D97-AF65-F5344CB8AC3E}">
        <p14:creationId xmlns:p14="http://schemas.microsoft.com/office/powerpoint/2010/main" xmlns="" val="1811875883"/>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showMasterPhAnim="0" type="title">
  <p:cSld name="Slide de título">
    <p:spTree>
      <p:nvGrpSpPr>
        <p:cNvPr id="1" name=""/>
        <p:cNvGrpSpPr/>
        <p:nvPr/>
      </p:nvGrpSpPr>
      <p:grpSpPr>
        <a:xfrm>
          <a:off x="0" y="0"/>
          <a:ext cx="0" cy="0"/>
          <a:chOff x="0" y="0"/>
          <a:chExt cx="0" cy="0"/>
        </a:xfrm>
      </p:grpSpPr>
      <p:pic>
        <p:nvPicPr>
          <p:cNvPr id="4" name="Picture 8" descr="M62GMIS004T"/>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2098" name="Rectangle 2"/>
          <p:cNvSpPr>
            <a:spLocks noGrp="1" noChangeArrowheads="1"/>
          </p:cNvSpPr>
          <p:nvPr>
            <p:ph type="ctrTitle"/>
          </p:nvPr>
        </p:nvSpPr>
        <p:spPr>
          <a:xfrm>
            <a:off x="1684867" y="1446214"/>
            <a:ext cx="10363200" cy="1470025"/>
          </a:xfrm>
          <a:extLst>
            <a:ext uri="{91240B29-F687-4F45-9708-019B960494DF}">
              <a14:hiddenLine xmlns:a14="http://schemas.microsoft.com/office/drawing/2010/main" xmlns="" w="9525">
                <a:solidFill>
                  <a:schemeClr val="tx1"/>
                </a:solidFill>
                <a:miter lim="800000"/>
                <a:headEnd/>
                <a:tailEnd/>
              </a14:hiddenLine>
            </a:ext>
          </a:extLst>
        </p:spPr>
        <p:txBody>
          <a:bodyPr/>
          <a:lstStyle>
            <a:lvl1pPr algn="ctr">
              <a:defRPr sz="3200" b="1"/>
            </a:lvl1pPr>
          </a:lstStyle>
          <a:p>
            <a:pPr lvl="0"/>
            <a:r>
              <a:rPr lang="pt-BR" noProof="0" smtClean="0"/>
              <a:t>Clique para editar o título mestre</a:t>
            </a:r>
            <a:endParaRPr lang="en-GB" noProof="0" smtClean="0"/>
          </a:p>
        </p:txBody>
      </p:sp>
      <p:sp>
        <p:nvSpPr>
          <p:cNvPr id="132099" name="Rectangle 3"/>
          <p:cNvSpPr>
            <a:spLocks noGrp="1" noChangeArrowheads="1"/>
          </p:cNvSpPr>
          <p:nvPr>
            <p:ph type="subTitle" idx="1"/>
          </p:nvPr>
        </p:nvSpPr>
        <p:spPr>
          <a:xfrm>
            <a:off x="2599267" y="3201988"/>
            <a:ext cx="8534400" cy="1752600"/>
          </a:xfrm>
          <a:extLst>
            <a:ext uri="{91240B29-F687-4F45-9708-019B960494DF}">
              <a14:hiddenLine xmlns:a14="http://schemas.microsoft.com/office/drawing/2010/main" xmlns="" w="9525">
                <a:solidFill>
                  <a:schemeClr val="tx1"/>
                </a:solidFill>
                <a:miter lim="800000"/>
                <a:headEnd/>
                <a:tailEnd/>
              </a14:hiddenLine>
            </a:ext>
          </a:extLst>
        </p:spPr>
        <p:txBody>
          <a:bodyPr/>
          <a:lstStyle>
            <a:lvl1pPr marL="0" indent="0" algn="ctr">
              <a:buFontTx/>
              <a:buNone/>
              <a:defRPr>
                <a:solidFill>
                  <a:schemeClr val="bg1"/>
                </a:solidFill>
              </a:defRPr>
            </a:lvl1pPr>
          </a:lstStyle>
          <a:p>
            <a:pPr lvl="0"/>
            <a:r>
              <a:rPr lang="pt-BR" noProof="0" smtClean="0"/>
              <a:t>Clique para editar o estilo do subtítulo mestre</a:t>
            </a:r>
            <a:endParaRPr lang="en-GB" noProof="0" smtClean="0"/>
          </a:p>
        </p:txBody>
      </p:sp>
      <p:sp>
        <p:nvSpPr>
          <p:cNvPr id="5" name="Rectangle 9"/>
          <p:cNvSpPr>
            <a:spLocks noGrp="1" noChangeArrowheads="1"/>
          </p:cNvSpPr>
          <p:nvPr>
            <p:ph type="dt" sz="half" idx="10"/>
          </p:nvPr>
        </p:nvSpPr>
        <p:spPr>
          <a:xfrm>
            <a:off x="1811867" y="6340476"/>
            <a:ext cx="2844800" cy="257175"/>
          </a:xfrm>
        </p:spPr>
        <p:txBody>
          <a:bodyPr/>
          <a:lstStyle>
            <a:lvl1pPr>
              <a:defRPr>
                <a:solidFill>
                  <a:schemeClr val="tx2"/>
                </a:solidFill>
              </a:defRPr>
            </a:lvl1pPr>
          </a:lstStyle>
          <a:p>
            <a:pPr>
              <a:defRPr/>
            </a:pPr>
            <a:endParaRPr lang="pt-BR">
              <a:solidFill>
                <a:srgbClr val="FFFFFF"/>
              </a:solidFill>
            </a:endParaRPr>
          </a:p>
        </p:txBody>
      </p:sp>
      <p:sp>
        <p:nvSpPr>
          <p:cNvPr id="6" name="Rectangle 10"/>
          <p:cNvSpPr>
            <a:spLocks noGrp="1" noChangeArrowheads="1"/>
          </p:cNvSpPr>
          <p:nvPr>
            <p:ph type="ftr" sz="quarter" idx="11"/>
          </p:nvPr>
        </p:nvSpPr>
        <p:spPr>
          <a:xfrm>
            <a:off x="4982633" y="6340476"/>
            <a:ext cx="3860800" cy="257175"/>
          </a:xfrm>
        </p:spPr>
        <p:txBody>
          <a:bodyPr/>
          <a:lstStyle>
            <a:lvl1pPr>
              <a:defRPr>
                <a:solidFill>
                  <a:schemeClr val="tx2"/>
                </a:solidFill>
              </a:defRPr>
            </a:lvl1pPr>
          </a:lstStyle>
          <a:p>
            <a:pPr>
              <a:defRPr/>
            </a:pPr>
            <a:endParaRPr lang="pt-BR">
              <a:solidFill>
                <a:srgbClr val="FFFFFF"/>
              </a:solidFill>
            </a:endParaRPr>
          </a:p>
        </p:txBody>
      </p:sp>
      <p:sp>
        <p:nvSpPr>
          <p:cNvPr id="7" name="Rectangle 11"/>
          <p:cNvSpPr>
            <a:spLocks noGrp="1" noChangeArrowheads="1"/>
          </p:cNvSpPr>
          <p:nvPr>
            <p:ph type="sldNum" sz="quarter" idx="12"/>
          </p:nvPr>
        </p:nvSpPr>
        <p:spPr>
          <a:xfrm>
            <a:off x="9169400" y="6340476"/>
            <a:ext cx="2844800" cy="257175"/>
          </a:xfrm>
        </p:spPr>
        <p:txBody>
          <a:bodyPr/>
          <a:lstStyle>
            <a:lvl1pPr>
              <a:defRPr>
                <a:solidFill>
                  <a:schemeClr val="tx2"/>
                </a:solidFill>
              </a:defRPr>
            </a:lvl1pPr>
          </a:lstStyle>
          <a:p>
            <a:pPr>
              <a:defRPr/>
            </a:pPr>
            <a:fld id="{C22925A0-DD4F-4FF2-92AC-E96A3284B63C}" type="slidenum">
              <a:rPr lang="pt-BR" altLang="pt-BR">
                <a:solidFill>
                  <a:srgbClr val="FFFFFF"/>
                </a:solidFill>
              </a:rPr>
              <a:pPr>
                <a:defRPr/>
              </a:pPr>
              <a:t>‹nº›</a:t>
            </a:fld>
            <a:endParaRPr lang="pt-BR" altLang="pt-BR">
              <a:solidFill>
                <a:srgbClr val="FFFFFF"/>
              </a:solidFill>
            </a:endParaRPr>
          </a:p>
        </p:txBody>
      </p:sp>
    </p:spTree>
    <p:extLst>
      <p:ext uri="{BB962C8B-B14F-4D97-AF65-F5344CB8AC3E}">
        <p14:creationId xmlns:p14="http://schemas.microsoft.com/office/powerpoint/2010/main" xmlns="" val="862220336"/>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showMasterPhAnim="0" type="title">
  <p:cSld name="Slide de título">
    <p:spTree>
      <p:nvGrpSpPr>
        <p:cNvPr id="1" name=""/>
        <p:cNvGrpSpPr/>
        <p:nvPr/>
      </p:nvGrpSpPr>
      <p:grpSpPr>
        <a:xfrm>
          <a:off x="0" y="0"/>
          <a:ext cx="0" cy="0"/>
          <a:chOff x="0" y="0"/>
          <a:chExt cx="0" cy="0"/>
        </a:xfrm>
      </p:grpSpPr>
      <p:pic>
        <p:nvPicPr>
          <p:cNvPr id="4" name="Picture 8" descr="M62GMIS004T"/>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2098" name="Rectangle 2"/>
          <p:cNvSpPr>
            <a:spLocks noGrp="1" noChangeArrowheads="1"/>
          </p:cNvSpPr>
          <p:nvPr>
            <p:ph type="ctrTitle"/>
          </p:nvPr>
        </p:nvSpPr>
        <p:spPr>
          <a:xfrm>
            <a:off x="1684867" y="1446214"/>
            <a:ext cx="10363200" cy="1470025"/>
          </a:xfrm>
          <a:extLst>
            <a:ext uri="{91240B29-F687-4F45-9708-019B960494DF}">
              <a14:hiddenLine xmlns:a14="http://schemas.microsoft.com/office/drawing/2010/main" xmlns="" w="9525">
                <a:solidFill>
                  <a:schemeClr val="tx1"/>
                </a:solidFill>
                <a:miter lim="800000"/>
                <a:headEnd/>
                <a:tailEnd/>
              </a14:hiddenLine>
            </a:ext>
          </a:extLst>
        </p:spPr>
        <p:txBody>
          <a:bodyPr/>
          <a:lstStyle>
            <a:lvl1pPr algn="ctr">
              <a:defRPr sz="3200" b="1"/>
            </a:lvl1pPr>
          </a:lstStyle>
          <a:p>
            <a:pPr lvl="0"/>
            <a:r>
              <a:rPr lang="pt-BR" noProof="0" smtClean="0"/>
              <a:t>Clique para editar o título mestre</a:t>
            </a:r>
            <a:endParaRPr lang="en-GB" noProof="0" smtClean="0"/>
          </a:p>
        </p:txBody>
      </p:sp>
      <p:sp>
        <p:nvSpPr>
          <p:cNvPr id="132099" name="Rectangle 3"/>
          <p:cNvSpPr>
            <a:spLocks noGrp="1" noChangeArrowheads="1"/>
          </p:cNvSpPr>
          <p:nvPr>
            <p:ph type="subTitle" idx="1"/>
          </p:nvPr>
        </p:nvSpPr>
        <p:spPr>
          <a:xfrm>
            <a:off x="2599267" y="3201988"/>
            <a:ext cx="8534400" cy="1752600"/>
          </a:xfrm>
          <a:extLst>
            <a:ext uri="{91240B29-F687-4F45-9708-019B960494DF}">
              <a14:hiddenLine xmlns:a14="http://schemas.microsoft.com/office/drawing/2010/main" xmlns="" w="9525">
                <a:solidFill>
                  <a:schemeClr val="tx1"/>
                </a:solidFill>
                <a:miter lim="800000"/>
                <a:headEnd/>
                <a:tailEnd/>
              </a14:hiddenLine>
            </a:ext>
          </a:extLst>
        </p:spPr>
        <p:txBody>
          <a:bodyPr/>
          <a:lstStyle>
            <a:lvl1pPr marL="0" indent="0" algn="ctr">
              <a:buFontTx/>
              <a:buNone/>
              <a:defRPr>
                <a:solidFill>
                  <a:schemeClr val="bg1"/>
                </a:solidFill>
              </a:defRPr>
            </a:lvl1pPr>
          </a:lstStyle>
          <a:p>
            <a:pPr lvl="0"/>
            <a:r>
              <a:rPr lang="pt-BR" noProof="0" smtClean="0"/>
              <a:t>Clique para editar o estilo do subtítulo mestre</a:t>
            </a:r>
            <a:endParaRPr lang="en-GB" noProof="0" smtClean="0"/>
          </a:p>
        </p:txBody>
      </p:sp>
      <p:sp>
        <p:nvSpPr>
          <p:cNvPr id="5" name="Rectangle 9"/>
          <p:cNvSpPr>
            <a:spLocks noGrp="1" noChangeArrowheads="1"/>
          </p:cNvSpPr>
          <p:nvPr>
            <p:ph type="dt" sz="half" idx="10"/>
          </p:nvPr>
        </p:nvSpPr>
        <p:spPr>
          <a:xfrm>
            <a:off x="1811867" y="6340476"/>
            <a:ext cx="2844800" cy="257175"/>
          </a:xfrm>
        </p:spPr>
        <p:txBody>
          <a:bodyPr/>
          <a:lstStyle>
            <a:lvl1pPr>
              <a:defRPr>
                <a:solidFill>
                  <a:schemeClr val="tx2"/>
                </a:solidFill>
              </a:defRPr>
            </a:lvl1pPr>
          </a:lstStyle>
          <a:p>
            <a:pPr>
              <a:defRPr/>
            </a:pPr>
            <a:endParaRPr lang="pt-BR">
              <a:solidFill>
                <a:srgbClr val="FFFFFF"/>
              </a:solidFill>
            </a:endParaRPr>
          </a:p>
        </p:txBody>
      </p:sp>
      <p:sp>
        <p:nvSpPr>
          <p:cNvPr id="6" name="Rectangle 10"/>
          <p:cNvSpPr>
            <a:spLocks noGrp="1" noChangeArrowheads="1"/>
          </p:cNvSpPr>
          <p:nvPr>
            <p:ph type="ftr" sz="quarter" idx="11"/>
          </p:nvPr>
        </p:nvSpPr>
        <p:spPr>
          <a:xfrm>
            <a:off x="4982633" y="6340476"/>
            <a:ext cx="3860800" cy="257175"/>
          </a:xfrm>
        </p:spPr>
        <p:txBody>
          <a:bodyPr/>
          <a:lstStyle>
            <a:lvl1pPr>
              <a:defRPr>
                <a:solidFill>
                  <a:schemeClr val="tx2"/>
                </a:solidFill>
              </a:defRPr>
            </a:lvl1pPr>
          </a:lstStyle>
          <a:p>
            <a:pPr>
              <a:defRPr/>
            </a:pPr>
            <a:endParaRPr lang="pt-BR">
              <a:solidFill>
                <a:srgbClr val="FFFFFF"/>
              </a:solidFill>
            </a:endParaRPr>
          </a:p>
        </p:txBody>
      </p:sp>
      <p:sp>
        <p:nvSpPr>
          <p:cNvPr id="7" name="Rectangle 11"/>
          <p:cNvSpPr>
            <a:spLocks noGrp="1" noChangeArrowheads="1"/>
          </p:cNvSpPr>
          <p:nvPr>
            <p:ph type="sldNum" sz="quarter" idx="12"/>
          </p:nvPr>
        </p:nvSpPr>
        <p:spPr>
          <a:xfrm>
            <a:off x="9169400" y="6340476"/>
            <a:ext cx="2844800" cy="257175"/>
          </a:xfrm>
        </p:spPr>
        <p:txBody>
          <a:bodyPr/>
          <a:lstStyle>
            <a:lvl1pPr>
              <a:defRPr>
                <a:solidFill>
                  <a:schemeClr val="tx2"/>
                </a:solidFill>
              </a:defRPr>
            </a:lvl1pPr>
          </a:lstStyle>
          <a:p>
            <a:pPr>
              <a:defRPr/>
            </a:pPr>
            <a:fld id="{29D945B1-B176-4795-9594-67B8F83D1A53}" type="slidenum">
              <a:rPr lang="pt-BR" altLang="pt-BR">
                <a:solidFill>
                  <a:srgbClr val="FFFFFF"/>
                </a:solidFill>
              </a:rPr>
              <a:pPr>
                <a:defRPr/>
              </a:pPr>
              <a:t>‹nº›</a:t>
            </a:fld>
            <a:endParaRPr lang="pt-BR" altLang="pt-BR">
              <a:solidFill>
                <a:srgbClr val="FFFFFF"/>
              </a:solidFill>
            </a:endParaRPr>
          </a:p>
        </p:txBody>
      </p:sp>
    </p:spTree>
    <p:extLst>
      <p:ext uri="{BB962C8B-B14F-4D97-AF65-F5344CB8AC3E}">
        <p14:creationId xmlns:p14="http://schemas.microsoft.com/office/powerpoint/2010/main" xmlns="" val="181016061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showMasterPhAnim="0" type="title">
  <p:cSld name="Slide de título">
    <p:spTree>
      <p:nvGrpSpPr>
        <p:cNvPr id="1" name=""/>
        <p:cNvGrpSpPr/>
        <p:nvPr/>
      </p:nvGrpSpPr>
      <p:grpSpPr>
        <a:xfrm>
          <a:off x="0" y="0"/>
          <a:ext cx="0" cy="0"/>
          <a:chOff x="0" y="0"/>
          <a:chExt cx="0" cy="0"/>
        </a:xfrm>
      </p:grpSpPr>
      <p:pic>
        <p:nvPicPr>
          <p:cNvPr id="4" name="Picture 8" descr="M62GMIS004T"/>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2098" name="Rectangle 2"/>
          <p:cNvSpPr>
            <a:spLocks noGrp="1" noChangeArrowheads="1"/>
          </p:cNvSpPr>
          <p:nvPr>
            <p:ph type="ctrTitle"/>
          </p:nvPr>
        </p:nvSpPr>
        <p:spPr>
          <a:xfrm>
            <a:off x="1684867" y="1446214"/>
            <a:ext cx="10363200" cy="1470025"/>
          </a:xfrm>
          <a:extLst>
            <a:ext uri="{91240B29-F687-4F45-9708-019B960494DF}">
              <a14:hiddenLine xmlns:a14="http://schemas.microsoft.com/office/drawing/2010/main" xmlns="" w="9525">
                <a:solidFill>
                  <a:schemeClr val="tx1"/>
                </a:solidFill>
                <a:miter lim="800000"/>
                <a:headEnd/>
                <a:tailEnd/>
              </a14:hiddenLine>
            </a:ext>
          </a:extLst>
        </p:spPr>
        <p:txBody>
          <a:bodyPr/>
          <a:lstStyle>
            <a:lvl1pPr algn="ctr">
              <a:defRPr sz="3200" b="1"/>
            </a:lvl1pPr>
          </a:lstStyle>
          <a:p>
            <a:pPr lvl="0"/>
            <a:r>
              <a:rPr lang="pt-BR" noProof="0" smtClean="0"/>
              <a:t>Clique para editar o título mestre</a:t>
            </a:r>
            <a:endParaRPr lang="en-GB" noProof="0" smtClean="0"/>
          </a:p>
        </p:txBody>
      </p:sp>
      <p:sp>
        <p:nvSpPr>
          <p:cNvPr id="132099" name="Rectangle 3"/>
          <p:cNvSpPr>
            <a:spLocks noGrp="1" noChangeArrowheads="1"/>
          </p:cNvSpPr>
          <p:nvPr>
            <p:ph type="subTitle" idx="1"/>
          </p:nvPr>
        </p:nvSpPr>
        <p:spPr>
          <a:xfrm>
            <a:off x="2599267" y="3201988"/>
            <a:ext cx="8534400" cy="1752600"/>
          </a:xfrm>
          <a:extLst>
            <a:ext uri="{91240B29-F687-4F45-9708-019B960494DF}">
              <a14:hiddenLine xmlns:a14="http://schemas.microsoft.com/office/drawing/2010/main" xmlns="" w="9525">
                <a:solidFill>
                  <a:schemeClr val="tx1"/>
                </a:solidFill>
                <a:miter lim="800000"/>
                <a:headEnd/>
                <a:tailEnd/>
              </a14:hiddenLine>
            </a:ext>
          </a:extLst>
        </p:spPr>
        <p:txBody>
          <a:bodyPr/>
          <a:lstStyle>
            <a:lvl1pPr marL="0" indent="0" algn="ctr">
              <a:buFontTx/>
              <a:buNone/>
              <a:defRPr>
                <a:solidFill>
                  <a:schemeClr val="bg1"/>
                </a:solidFill>
              </a:defRPr>
            </a:lvl1pPr>
          </a:lstStyle>
          <a:p>
            <a:pPr lvl="0"/>
            <a:r>
              <a:rPr lang="pt-BR" noProof="0" smtClean="0"/>
              <a:t>Clique para editar o estilo do subtítulo mestre</a:t>
            </a:r>
            <a:endParaRPr lang="en-GB" noProof="0" smtClean="0"/>
          </a:p>
        </p:txBody>
      </p:sp>
      <p:sp>
        <p:nvSpPr>
          <p:cNvPr id="5" name="Rectangle 9"/>
          <p:cNvSpPr>
            <a:spLocks noGrp="1" noChangeArrowheads="1"/>
          </p:cNvSpPr>
          <p:nvPr>
            <p:ph type="dt" sz="half" idx="10"/>
          </p:nvPr>
        </p:nvSpPr>
        <p:spPr>
          <a:xfrm>
            <a:off x="1811867" y="6340476"/>
            <a:ext cx="2844800" cy="257175"/>
          </a:xfrm>
        </p:spPr>
        <p:txBody>
          <a:bodyPr/>
          <a:lstStyle>
            <a:lvl1pPr>
              <a:defRPr>
                <a:solidFill>
                  <a:schemeClr val="tx2"/>
                </a:solidFill>
              </a:defRPr>
            </a:lvl1pPr>
          </a:lstStyle>
          <a:p>
            <a:pPr>
              <a:defRPr/>
            </a:pPr>
            <a:endParaRPr lang="pt-BR">
              <a:solidFill>
                <a:srgbClr val="FFFFFF"/>
              </a:solidFill>
            </a:endParaRPr>
          </a:p>
        </p:txBody>
      </p:sp>
      <p:sp>
        <p:nvSpPr>
          <p:cNvPr id="6" name="Rectangle 10"/>
          <p:cNvSpPr>
            <a:spLocks noGrp="1" noChangeArrowheads="1"/>
          </p:cNvSpPr>
          <p:nvPr>
            <p:ph type="ftr" sz="quarter" idx="11"/>
          </p:nvPr>
        </p:nvSpPr>
        <p:spPr>
          <a:xfrm>
            <a:off x="4982633" y="6340476"/>
            <a:ext cx="3860800" cy="257175"/>
          </a:xfrm>
        </p:spPr>
        <p:txBody>
          <a:bodyPr/>
          <a:lstStyle>
            <a:lvl1pPr>
              <a:defRPr>
                <a:solidFill>
                  <a:schemeClr val="tx2"/>
                </a:solidFill>
              </a:defRPr>
            </a:lvl1pPr>
          </a:lstStyle>
          <a:p>
            <a:pPr>
              <a:defRPr/>
            </a:pPr>
            <a:endParaRPr lang="pt-BR">
              <a:solidFill>
                <a:srgbClr val="FFFFFF"/>
              </a:solidFill>
            </a:endParaRPr>
          </a:p>
        </p:txBody>
      </p:sp>
      <p:sp>
        <p:nvSpPr>
          <p:cNvPr id="7" name="Rectangle 11"/>
          <p:cNvSpPr>
            <a:spLocks noGrp="1" noChangeArrowheads="1"/>
          </p:cNvSpPr>
          <p:nvPr>
            <p:ph type="sldNum" sz="quarter" idx="12"/>
          </p:nvPr>
        </p:nvSpPr>
        <p:spPr>
          <a:xfrm>
            <a:off x="9169400" y="6340476"/>
            <a:ext cx="2844800" cy="257175"/>
          </a:xfrm>
        </p:spPr>
        <p:txBody>
          <a:bodyPr/>
          <a:lstStyle>
            <a:lvl1pPr>
              <a:defRPr>
                <a:solidFill>
                  <a:schemeClr val="tx2"/>
                </a:solidFill>
              </a:defRPr>
            </a:lvl1pPr>
          </a:lstStyle>
          <a:p>
            <a:pPr>
              <a:defRPr/>
            </a:pPr>
            <a:fld id="{35B2E637-E488-47F8-9B45-F1AB754CEF92}" type="slidenum">
              <a:rPr lang="pt-BR" altLang="pt-BR">
                <a:solidFill>
                  <a:srgbClr val="FFFFFF"/>
                </a:solidFill>
              </a:rPr>
              <a:pPr>
                <a:defRPr/>
              </a:pPr>
              <a:t>‹nº›</a:t>
            </a:fld>
            <a:endParaRPr lang="pt-BR" altLang="pt-BR">
              <a:solidFill>
                <a:srgbClr val="FFFFFF"/>
              </a:solidFill>
            </a:endParaRPr>
          </a:p>
        </p:txBody>
      </p:sp>
    </p:spTree>
    <p:extLst>
      <p:ext uri="{BB962C8B-B14F-4D97-AF65-F5344CB8AC3E}">
        <p14:creationId xmlns:p14="http://schemas.microsoft.com/office/powerpoint/2010/main" xmlns="" val="2191280269"/>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showMasterPhAnim="0" type="title">
  <p:cSld name="Slide de título">
    <p:spTree>
      <p:nvGrpSpPr>
        <p:cNvPr id="1" name=""/>
        <p:cNvGrpSpPr/>
        <p:nvPr/>
      </p:nvGrpSpPr>
      <p:grpSpPr>
        <a:xfrm>
          <a:off x="0" y="0"/>
          <a:ext cx="0" cy="0"/>
          <a:chOff x="0" y="0"/>
          <a:chExt cx="0" cy="0"/>
        </a:xfrm>
      </p:grpSpPr>
      <p:pic>
        <p:nvPicPr>
          <p:cNvPr id="4" name="Picture 8" descr="M62GMIS004T"/>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2098" name="Rectangle 2"/>
          <p:cNvSpPr>
            <a:spLocks noGrp="1" noChangeArrowheads="1"/>
          </p:cNvSpPr>
          <p:nvPr>
            <p:ph type="ctrTitle"/>
          </p:nvPr>
        </p:nvSpPr>
        <p:spPr>
          <a:xfrm>
            <a:off x="1684867" y="1446214"/>
            <a:ext cx="10363200" cy="1470025"/>
          </a:xfrm>
          <a:extLst>
            <a:ext uri="{91240B29-F687-4F45-9708-019B960494DF}">
              <a14:hiddenLine xmlns:a14="http://schemas.microsoft.com/office/drawing/2010/main" xmlns="" w="9525">
                <a:solidFill>
                  <a:schemeClr val="tx1"/>
                </a:solidFill>
                <a:miter lim="800000"/>
                <a:headEnd/>
                <a:tailEnd/>
              </a14:hiddenLine>
            </a:ext>
          </a:extLst>
        </p:spPr>
        <p:txBody>
          <a:bodyPr/>
          <a:lstStyle>
            <a:lvl1pPr algn="ctr">
              <a:defRPr sz="3200" b="1"/>
            </a:lvl1pPr>
          </a:lstStyle>
          <a:p>
            <a:pPr lvl="0"/>
            <a:r>
              <a:rPr lang="pt-BR" noProof="0" smtClean="0"/>
              <a:t>Clique para editar o título mestre</a:t>
            </a:r>
            <a:endParaRPr lang="en-GB" noProof="0" smtClean="0"/>
          </a:p>
        </p:txBody>
      </p:sp>
      <p:sp>
        <p:nvSpPr>
          <p:cNvPr id="132099" name="Rectangle 3"/>
          <p:cNvSpPr>
            <a:spLocks noGrp="1" noChangeArrowheads="1"/>
          </p:cNvSpPr>
          <p:nvPr>
            <p:ph type="subTitle" idx="1"/>
          </p:nvPr>
        </p:nvSpPr>
        <p:spPr>
          <a:xfrm>
            <a:off x="2599267" y="3201988"/>
            <a:ext cx="8534400" cy="1752600"/>
          </a:xfrm>
          <a:extLst>
            <a:ext uri="{91240B29-F687-4F45-9708-019B960494DF}">
              <a14:hiddenLine xmlns:a14="http://schemas.microsoft.com/office/drawing/2010/main" xmlns="" w="9525">
                <a:solidFill>
                  <a:schemeClr val="tx1"/>
                </a:solidFill>
                <a:miter lim="800000"/>
                <a:headEnd/>
                <a:tailEnd/>
              </a14:hiddenLine>
            </a:ext>
          </a:extLst>
        </p:spPr>
        <p:txBody>
          <a:bodyPr/>
          <a:lstStyle>
            <a:lvl1pPr marL="0" indent="0" algn="ctr">
              <a:buFontTx/>
              <a:buNone/>
              <a:defRPr>
                <a:solidFill>
                  <a:schemeClr val="bg1"/>
                </a:solidFill>
              </a:defRPr>
            </a:lvl1pPr>
          </a:lstStyle>
          <a:p>
            <a:pPr lvl="0"/>
            <a:r>
              <a:rPr lang="pt-BR" noProof="0" smtClean="0"/>
              <a:t>Clique para editar o estilo do subtítulo mestre</a:t>
            </a:r>
            <a:endParaRPr lang="en-GB" noProof="0" smtClean="0"/>
          </a:p>
        </p:txBody>
      </p:sp>
      <p:sp>
        <p:nvSpPr>
          <p:cNvPr id="5" name="Rectangle 9"/>
          <p:cNvSpPr>
            <a:spLocks noGrp="1" noChangeArrowheads="1"/>
          </p:cNvSpPr>
          <p:nvPr>
            <p:ph type="dt" sz="half" idx="10"/>
          </p:nvPr>
        </p:nvSpPr>
        <p:spPr>
          <a:xfrm>
            <a:off x="1811867" y="6340476"/>
            <a:ext cx="2844800" cy="257175"/>
          </a:xfrm>
        </p:spPr>
        <p:txBody>
          <a:bodyPr/>
          <a:lstStyle>
            <a:lvl1pPr>
              <a:defRPr>
                <a:solidFill>
                  <a:schemeClr val="tx2"/>
                </a:solidFill>
              </a:defRPr>
            </a:lvl1pPr>
          </a:lstStyle>
          <a:p>
            <a:pPr>
              <a:defRPr/>
            </a:pPr>
            <a:endParaRPr lang="pt-BR">
              <a:solidFill>
                <a:srgbClr val="FFFFFF"/>
              </a:solidFill>
            </a:endParaRPr>
          </a:p>
        </p:txBody>
      </p:sp>
      <p:sp>
        <p:nvSpPr>
          <p:cNvPr id="6" name="Rectangle 10"/>
          <p:cNvSpPr>
            <a:spLocks noGrp="1" noChangeArrowheads="1"/>
          </p:cNvSpPr>
          <p:nvPr>
            <p:ph type="ftr" sz="quarter" idx="11"/>
          </p:nvPr>
        </p:nvSpPr>
        <p:spPr>
          <a:xfrm>
            <a:off x="4982633" y="6340476"/>
            <a:ext cx="3860800" cy="257175"/>
          </a:xfrm>
        </p:spPr>
        <p:txBody>
          <a:bodyPr/>
          <a:lstStyle>
            <a:lvl1pPr>
              <a:defRPr>
                <a:solidFill>
                  <a:schemeClr val="tx2"/>
                </a:solidFill>
              </a:defRPr>
            </a:lvl1pPr>
          </a:lstStyle>
          <a:p>
            <a:pPr>
              <a:defRPr/>
            </a:pPr>
            <a:endParaRPr lang="pt-BR">
              <a:solidFill>
                <a:srgbClr val="FFFFFF"/>
              </a:solidFill>
            </a:endParaRPr>
          </a:p>
        </p:txBody>
      </p:sp>
      <p:sp>
        <p:nvSpPr>
          <p:cNvPr id="7" name="Rectangle 11"/>
          <p:cNvSpPr>
            <a:spLocks noGrp="1" noChangeArrowheads="1"/>
          </p:cNvSpPr>
          <p:nvPr>
            <p:ph type="sldNum" sz="quarter" idx="12"/>
          </p:nvPr>
        </p:nvSpPr>
        <p:spPr>
          <a:xfrm>
            <a:off x="9169400" y="6340476"/>
            <a:ext cx="2844800" cy="257175"/>
          </a:xfrm>
        </p:spPr>
        <p:txBody>
          <a:bodyPr/>
          <a:lstStyle>
            <a:lvl1pPr>
              <a:defRPr>
                <a:solidFill>
                  <a:schemeClr val="tx2"/>
                </a:solidFill>
              </a:defRPr>
            </a:lvl1pPr>
          </a:lstStyle>
          <a:p>
            <a:pPr>
              <a:defRPr/>
            </a:pPr>
            <a:fld id="{4BFB9287-E2AF-4933-ADB6-DDF418AD129A}" type="slidenum">
              <a:rPr lang="pt-BR" altLang="pt-BR">
                <a:solidFill>
                  <a:srgbClr val="FFFFFF"/>
                </a:solidFill>
              </a:rPr>
              <a:pPr>
                <a:defRPr/>
              </a:pPr>
              <a:t>‹nº›</a:t>
            </a:fld>
            <a:endParaRPr lang="pt-BR" altLang="pt-BR">
              <a:solidFill>
                <a:srgbClr val="FFFFFF"/>
              </a:solidFill>
            </a:endParaRPr>
          </a:p>
        </p:txBody>
      </p:sp>
    </p:spTree>
    <p:extLst>
      <p:ext uri="{BB962C8B-B14F-4D97-AF65-F5344CB8AC3E}">
        <p14:creationId xmlns:p14="http://schemas.microsoft.com/office/powerpoint/2010/main" xmlns="" val="3148123683"/>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showMasterPhAnim="0" type="title">
  <p:cSld name="Slide de título">
    <p:spTree>
      <p:nvGrpSpPr>
        <p:cNvPr id="1" name=""/>
        <p:cNvGrpSpPr/>
        <p:nvPr/>
      </p:nvGrpSpPr>
      <p:grpSpPr>
        <a:xfrm>
          <a:off x="0" y="0"/>
          <a:ext cx="0" cy="0"/>
          <a:chOff x="0" y="0"/>
          <a:chExt cx="0" cy="0"/>
        </a:xfrm>
      </p:grpSpPr>
      <p:pic>
        <p:nvPicPr>
          <p:cNvPr id="4" name="Picture 8" descr="M62GMIS004T"/>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2098" name="Rectangle 2"/>
          <p:cNvSpPr>
            <a:spLocks noGrp="1" noChangeArrowheads="1"/>
          </p:cNvSpPr>
          <p:nvPr>
            <p:ph type="ctrTitle"/>
          </p:nvPr>
        </p:nvSpPr>
        <p:spPr>
          <a:xfrm>
            <a:off x="1684867" y="1446214"/>
            <a:ext cx="10363200" cy="1470025"/>
          </a:xfrm>
          <a:extLst>
            <a:ext uri="{91240B29-F687-4F45-9708-019B960494DF}">
              <a14:hiddenLine xmlns:a14="http://schemas.microsoft.com/office/drawing/2010/main" xmlns="" w="9525">
                <a:solidFill>
                  <a:schemeClr val="tx1"/>
                </a:solidFill>
                <a:miter lim="800000"/>
                <a:headEnd/>
                <a:tailEnd/>
              </a14:hiddenLine>
            </a:ext>
          </a:extLst>
        </p:spPr>
        <p:txBody>
          <a:bodyPr/>
          <a:lstStyle>
            <a:lvl1pPr algn="ctr">
              <a:defRPr sz="3200" b="1"/>
            </a:lvl1pPr>
          </a:lstStyle>
          <a:p>
            <a:pPr lvl="0"/>
            <a:r>
              <a:rPr lang="pt-BR" noProof="0" smtClean="0"/>
              <a:t>Clique para editar o título mestre</a:t>
            </a:r>
            <a:endParaRPr lang="en-GB" noProof="0" smtClean="0"/>
          </a:p>
        </p:txBody>
      </p:sp>
      <p:sp>
        <p:nvSpPr>
          <p:cNvPr id="132099" name="Rectangle 3"/>
          <p:cNvSpPr>
            <a:spLocks noGrp="1" noChangeArrowheads="1"/>
          </p:cNvSpPr>
          <p:nvPr>
            <p:ph type="subTitle" idx="1"/>
          </p:nvPr>
        </p:nvSpPr>
        <p:spPr>
          <a:xfrm>
            <a:off x="2599267" y="3201988"/>
            <a:ext cx="8534400" cy="1752600"/>
          </a:xfrm>
          <a:extLst>
            <a:ext uri="{91240B29-F687-4F45-9708-019B960494DF}">
              <a14:hiddenLine xmlns:a14="http://schemas.microsoft.com/office/drawing/2010/main" xmlns="" w="9525">
                <a:solidFill>
                  <a:schemeClr val="tx1"/>
                </a:solidFill>
                <a:miter lim="800000"/>
                <a:headEnd/>
                <a:tailEnd/>
              </a14:hiddenLine>
            </a:ext>
          </a:extLst>
        </p:spPr>
        <p:txBody>
          <a:bodyPr/>
          <a:lstStyle>
            <a:lvl1pPr marL="0" indent="0" algn="ctr">
              <a:buFontTx/>
              <a:buNone/>
              <a:defRPr>
                <a:solidFill>
                  <a:schemeClr val="bg1"/>
                </a:solidFill>
              </a:defRPr>
            </a:lvl1pPr>
          </a:lstStyle>
          <a:p>
            <a:pPr lvl="0"/>
            <a:r>
              <a:rPr lang="pt-BR" noProof="0" smtClean="0"/>
              <a:t>Clique para editar o estilo do subtítulo mestre</a:t>
            </a:r>
            <a:endParaRPr lang="en-GB" noProof="0" smtClean="0"/>
          </a:p>
        </p:txBody>
      </p:sp>
      <p:sp>
        <p:nvSpPr>
          <p:cNvPr id="5" name="Rectangle 9"/>
          <p:cNvSpPr>
            <a:spLocks noGrp="1" noChangeArrowheads="1"/>
          </p:cNvSpPr>
          <p:nvPr>
            <p:ph type="dt" sz="half" idx="10"/>
          </p:nvPr>
        </p:nvSpPr>
        <p:spPr>
          <a:xfrm>
            <a:off x="1811867" y="6340476"/>
            <a:ext cx="2844800" cy="257175"/>
          </a:xfrm>
        </p:spPr>
        <p:txBody>
          <a:bodyPr/>
          <a:lstStyle>
            <a:lvl1pPr>
              <a:defRPr>
                <a:solidFill>
                  <a:schemeClr val="tx2"/>
                </a:solidFill>
              </a:defRPr>
            </a:lvl1pPr>
          </a:lstStyle>
          <a:p>
            <a:pPr>
              <a:defRPr/>
            </a:pPr>
            <a:endParaRPr lang="pt-BR">
              <a:solidFill>
                <a:srgbClr val="FFFFFF"/>
              </a:solidFill>
            </a:endParaRPr>
          </a:p>
        </p:txBody>
      </p:sp>
      <p:sp>
        <p:nvSpPr>
          <p:cNvPr id="6" name="Rectangle 10"/>
          <p:cNvSpPr>
            <a:spLocks noGrp="1" noChangeArrowheads="1"/>
          </p:cNvSpPr>
          <p:nvPr>
            <p:ph type="ftr" sz="quarter" idx="11"/>
          </p:nvPr>
        </p:nvSpPr>
        <p:spPr>
          <a:xfrm>
            <a:off x="4982633" y="6340476"/>
            <a:ext cx="3860800" cy="257175"/>
          </a:xfrm>
        </p:spPr>
        <p:txBody>
          <a:bodyPr/>
          <a:lstStyle>
            <a:lvl1pPr>
              <a:defRPr>
                <a:solidFill>
                  <a:schemeClr val="tx2"/>
                </a:solidFill>
              </a:defRPr>
            </a:lvl1pPr>
          </a:lstStyle>
          <a:p>
            <a:pPr>
              <a:defRPr/>
            </a:pPr>
            <a:endParaRPr lang="pt-BR">
              <a:solidFill>
                <a:srgbClr val="FFFFFF"/>
              </a:solidFill>
            </a:endParaRPr>
          </a:p>
        </p:txBody>
      </p:sp>
      <p:sp>
        <p:nvSpPr>
          <p:cNvPr id="7" name="Rectangle 11"/>
          <p:cNvSpPr>
            <a:spLocks noGrp="1" noChangeArrowheads="1"/>
          </p:cNvSpPr>
          <p:nvPr>
            <p:ph type="sldNum" sz="quarter" idx="12"/>
          </p:nvPr>
        </p:nvSpPr>
        <p:spPr>
          <a:xfrm>
            <a:off x="9169400" y="6340476"/>
            <a:ext cx="2844800" cy="257175"/>
          </a:xfrm>
        </p:spPr>
        <p:txBody>
          <a:bodyPr/>
          <a:lstStyle>
            <a:lvl1pPr>
              <a:defRPr>
                <a:solidFill>
                  <a:schemeClr val="tx2"/>
                </a:solidFill>
              </a:defRPr>
            </a:lvl1pPr>
          </a:lstStyle>
          <a:p>
            <a:pPr>
              <a:defRPr/>
            </a:pPr>
            <a:fld id="{3229A176-14F1-4C13-ADD1-A64FBAD1D1F5}" type="slidenum">
              <a:rPr lang="pt-BR" altLang="pt-BR">
                <a:solidFill>
                  <a:srgbClr val="FFFFFF"/>
                </a:solidFill>
              </a:rPr>
              <a:pPr>
                <a:defRPr/>
              </a:pPr>
              <a:t>‹nº›</a:t>
            </a:fld>
            <a:endParaRPr lang="pt-BR" altLang="pt-BR">
              <a:solidFill>
                <a:srgbClr val="FFFFFF"/>
              </a:solidFill>
            </a:endParaRPr>
          </a:p>
        </p:txBody>
      </p:sp>
    </p:spTree>
    <p:extLst>
      <p:ext uri="{BB962C8B-B14F-4D97-AF65-F5344CB8AC3E}">
        <p14:creationId xmlns:p14="http://schemas.microsoft.com/office/powerpoint/2010/main" xmlns="" val="1578083792"/>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showMasterPhAnim="0" type="title">
  <p:cSld name="Slide de título">
    <p:spTree>
      <p:nvGrpSpPr>
        <p:cNvPr id="1" name=""/>
        <p:cNvGrpSpPr/>
        <p:nvPr/>
      </p:nvGrpSpPr>
      <p:grpSpPr>
        <a:xfrm>
          <a:off x="0" y="0"/>
          <a:ext cx="0" cy="0"/>
          <a:chOff x="0" y="0"/>
          <a:chExt cx="0" cy="0"/>
        </a:xfrm>
      </p:grpSpPr>
      <p:pic>
        <p:nvPicPr>
          <p:cNvPr id="4" name="Picture 8" descr="M62GMIS004T"/>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2098" name="Rectangle 2"/>
          <p:cNvSpPr>
            <a:spLocks noGrp="1" noChangeArrowheads="1"/>
          </p:cNvSpPr>
          <p:nvPr>
            <p:ph type="ctrTitle"/>
          </p:nvPr>
        </p:nvSpPr>
        <p:spPr>
          <a:xfrm>
            <a:off x="1684867" y="1446214"/>
            <a:ext cx="10363200" cy="1470025"/>
          </a:xfrm>
          <a:extLst>
            <a:ext uri="{91240B29-F687-4F45-9708-019B960494DF}">
              <a14:hiddenLine xmlns:a14="http://schemas.microsoft.com/office/drawing/2010/main" xmlns="" w="9525">
                <a:solidFill>
                  <a:schemeClr val="tx1"/>
                </a:solidFill>
                <a:miter lim="800000"/>
                <a:headEnd/>
                <a:tailEnd/>
              </a14:hiddenLine>
            </a:ext>
          </a:extLst>
        </p:spPr>
        <p:txBody>
          <a:bodyPr/>
          <a:lstStyle>
            <a:lvl1pPr algn="ctr">
              <a:defRPr sz="3200" b="1"/>
            </a:lvl1pPr>
          </a:lstStyle>
          <a:p>
            <a:pPr lvl="0"/>
            <a:r>
              <a:rPr lang="pt-BR" noProof="0" smtClean="0"/>
              <a:t>Clique para editar o título mestre</a:t>
            </a:r>
            <a:endParaRPr lang="en-GB" noProof="0" smtClean="0"/>
          </a:p>
        </p:txBody>
      </p:sp>
      <p:sp>
        <p:nvSpPr>
          <p:cNvPr id="132099" name="Rectangle 3"/>
          <p:cNvSpPr>
            <a:spLocks noGrp="1" noChangeArrowheads="1"/>
          </p:cNvSpPr>
          <p:nvPr>
            <p:ph type="subTitle" idx="1"/>
          </p:nvPr>
        </p:nvSpPr>
        <p:spPr>
          <a:xfrm>
            <a:off x="2599267" y="3201988"/>
            <a:ext cx="8534400" cy="1752600"/>
          </a:xfrm>
          <a:extLst>
            <a:ext uri="{91240B29-F687-4F45-9708-019B960494DF}">
              <a14:hiddenLine xmlns:a14="http://schemas.microsoft.com/office/drawing/2010/main" xmlns="" w="9525">
                <a:solidFill>
                  <a:schemeClr val="tx1"/>
                </a:solidFill>
                <a:miter lim="800000"/>
                <a:headEnd/>
                <a:tailEnd/>
              </a14:hiddenLine>
            </a:ext>
          </a:extLst>
        </p:spPr>
        <p:txBody>
          <a:bodyPr/>
          <a:lstStyle>
            <a:lvl1pPr marL="0" indent="0" algn="ctr">
              <a:buFontTx/>
              <a:buNone/>
              <a:defRPr>
                <a:solidFill>
                  <a:schemeClr val="bg1"/>
                </a:solidFill>
              </a:defRPr>
            </a:lvl1pPr>
          </a:lstStyle>
          <a:p>
            <a:pPr lvl="0"/>
            <a:r>
              <a:rPr lang="pt-BR" noProof="0" smtClean="0"/>
              <a:t>Clique para editar o estilo do subtítulo mestre</a:t>
            </a:r>
            <a:endParaRPr lang="en-GB" noProof="0" smtClean="0"/>
          </a:p>
        </p:txBody>
      </p:sp>
      <p:sp>
        <p:nvSpPr>
          <p:cNvPr id="5" name="Rectangle 9"/>
          <p:cNvSpPr>
            <a:spLocks noGrp="1" noChangeArrowheads="1"/>
          </p:cNvSpPr>
          <p:nvPr>
            <p:ph type="dt" sz="half" idx="10"/>
          </p:nvPr>
        </p:nvSpPr>
        <p:spPr>
          <a:xfrm>
            <a:off x="1811867" y="6340476"/>
            <a:ext cx="2844800" cy="257175"/>
          </a:xfrm>
        </p:spPr>
        <p:txBody>
          <a:bodyPr/>
          <a:lstStyle>
            <a:lvl1pPr>
              <a:defRPr>
                <a:solidFill>
                  <a:schemeClr val="tx2"/>
                </a:solidFill>
              </a:defRPr>
            </a:lvl1pPr>
          </a:lstStyle>
          <a:p>
            <a:pPr>
              <a:defRPr/>
            </a:pPr>
            <a:endParaRPr lang="pt-BR">
              <a:solidFill>
                <a:srgbClr val="FFFFFF"/>
              </a:solidFill>
            </a:endParaRPr>
          </a:p>
        </p:txBody>
      </p:sp>
      <p:sp>
        <p:nvSpPr>
          <p:cNvPr id="6" name="Rectangle 10"/>
          <p:cNvSpPr>
            <a:spLocks noGrp="1" noChangeArrowheads="1"/>
          </p:cNvSpPr>
          <p:nvPr>
            <p:ph type="ftr" sz="quarter" idx="11"/>
          </p:nvPr>
        </p:nvSpPr>
        <p:spPr>
          <a:xfrm>
            <a:off x="4982633" y="6340476"/>
            <a:ext cx="3860800" cy="257175"/>
          </a:xfrm>
        </p:spPr>
        <p:txBody>
          <a:bodyPr/>
          <a:lstStyle>
            <a:lvl1pPr>
              <a:defRPr>
                <a:solidFill>
                  <a:schemeClr val="tx2"/>
                </a:solidFill>
              </a:defRPr>
            </a:lvl1pPr>
          </a:lstStyle>
          <a:p>
            <a:pPr>
              <a:defRPr/>
            </a:pPr>
            <a:endParaRPr lang="pt-BR">
              <a:solidFill>
                <a:srgbClr val="FFFFFF"/>
              </a:solidFill>
            </a:endParaRPr>
          </a:p>
        </p:txBody>
      </p:sp>
      <p:sp>
        <p:nvSpPr>
          <p:cNvPr id="7" name="Rectangle 11"/>
          <p:cNvSpPr>
            <a:spLocks noGrp="1" noChangeArrowheads="1"/>
          </p:cNvSpPr>
          <p:nvPr>
            <p:ph type="sldNum" sz="quarter" idx="12"/>
          </p:nvPr>
        </p:nvSpPr>
        <p:spPr>
          <a:xfrm>
            <a:off x="9169400" y="6340476"/>
            <a:ext cx="2844800" cy="257175"/>
          </a:xfrm>
        </p:spPr>
        <p:txBody>
          <a:bodyPr/>
          <a:lstStyle>
            <a:lvl1pPr>
              <a:defRPr>
                <a:solidFill>
                  <a:schemeClr val="tx2"/>
                </a:solidFill>
              </a:defRPr>
            </a:lvl1pPr>
          </a:lstStyle>
          <a:p>
            <a:pPr>
              <a:defRPr/>
            </a:pPr>
            <a:fld id="{B520E74E-0E48-4CCE-A3C8-431080A1AE0B}" type="slidenum">
              <a:rPr lang="pt-BR" altLang="pt-BR">
                <a:solidFill>
                  <a:srgbClr val="FFFFFF"/>
                </a:solidFill>
              </a:rPr>
              <a:pPr>
                <a:defRPr/>
              </a:pPr>
              <a:t>‹nº›</a:t>
            </a:fld>
            <a:endParaRPr lang="pt-BR" altLang="pt-BR">
              <a:solidFill>
                <a:srgbClr val="FFFFFF"/>
              </a:solidFill>
            </a:endParaRPr>
          </a:p>
        </p:txBody>
      </p:sp>
    </p:spTree>
    <p:extLst>
      <p:ext uri="{BB962C8B-B14F-4D97-AF65-F5344CB8AC3E}">
        <p14:creationId xmlns:p14="http://schemas.microsoft.com/office/powerpoint/2010/main" xmlns="" val="33343406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1143000"/>
          </a:xfrm>
          <a:prstGeom prst="rect">
            <a:avLst/>
          </a:prstGeom>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19"/>
          <p:cNvSpPr>
            <a:spLocks noGrp="1" noChangeArrowheads="1"/>
          </p:cNvSpPr>
          <p:nvPr>
            <p:ph type="dt" sz="half" idx="10"/>
          </p:nvPr>
        </p:nvSpPr>
        <p:spPr>
          <a:ln/>
        </p:spPr>
        <p:txBody>
          <a:bodyPr/>
          <a:lstStyle>
            <a:lvl1pPr>
              <a:defRPr/>
            </a:lvl1pPr>
          </a:lstStyle>
          <a:p>
            <a:pPr>
              <a:defRPr/>
            </a:pPr>
            <a:endParaRPr lang="pt-BR"/>
          </a:p>
        </p:txBody>
      </p:sp>
      <p:sp>
        <p:nvSpPr>
          <p:cNvPr id="5" name="Rectangle 20"/>
          <p:cNvSpPr>
            <a:spLocks noGrp="1" noChangeArrowheads="1"/>
          </p:cNvSpPr>
          <p:nvPr>
            <p:ph type="ftr" sz="quarter" idx="11"/>
          </p:nvPr>
        </p:nvSpPr>
        <p:spPr>
          <a:ln/>
        </p:spPr>
        <p:txBody>
          <a:bodyPr/>
          <a:lstStyle>
            <a:lvl1pPr>
              <a:defRPr/>
            </a:lvl1pPr>
          </a:lstStyle>
          <a:p>
            <a:pPr>
              <a:defRPr/>
            </a:pPr>
            <a:endParaRPr lang="pt-BR"/>
          </a:p>
        </p:txBody>
      </p:sp>
      <p:sp>
        <p:nvSpPr>
          <p:cNvPr id="6" name="Rectangle 21"/>
          <p:cNvSpPr>
            <a:spLocks noGrp="1" noChangeArrowheads="1"/>
          </p:cNvSpPr>
          <p:nvPr>
            <p:ph type="sldNum" sz="quarter" idx="12"/>
          </p:nvPr>
        </p:nvSpPr>
        <p:spPr>
          <a:ln/>
        </p:spPr>
        <p:txBody>
          <a:bodyPr/>
          <a:lstStyle>
            <a:lvl1pPr>
              <a:defRPr/>
            </a:lvl1pPr>
          </a:lstStyle>
          <a:p>
            <a:pPr>
              <a:defRPr/>
            </a:pPr>
            <a:fld id="{C7F62A67-5C6C-420E-9B32-5C606DA0E74F}" type="slidenum">
              <a:rPr lang="pt-BR" altLang="pt-BR"/>
              <a:pPr>
                <a:defRPr/>
              </a:pPr>
              <a:t>‹nº›</a:t>
            </a:fld>
            <a:endParaRPr lang="pt-BR" altLang="pt-BR"/>
          </a:p>
        </p:txBody>
      </p:sp>
    </p:spTree>
    <p:extLst>
      <p:ext uri="{BB962C8B-B14F-4D97-AF65-F5344CB8AC3E}">
        <p14:creationId xmlns:p14="http://schemas.microsoft.com/office/powerpoint/2010/main" xmlns="" val="1901750397"/>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showMasterPhAnim="0" type="title">
  <p:cSld name="Slide de título">
    <p:spTree>
      <p:nvGrpSpPr>
        <p:cNvPr id="1" name=""/>
        <p:cNvGrpSpPr/>
        <p:nvPr/>
      </p:nvGrpSpPr>
      <p:grpSpPr>
        <a:xfrm>
          <a:off x="0" y="0"/>
          <a:ext cx="0" cy="0"/>
          <a:chOff x="0" y="0"/>
          <a:chExt cx="0" cy="0"/>
        </a:xfrm>
      </p:grpSpPr>
      <p:pic>
        <p:nvPicPr>
          <p:cNvPr id="4" name="Picture 8" descr="M62GMIS004T"/>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2098" name="Rectangle 2"/>
          <p:cNvSpPr>
            <a:spLocks noGrp="1" noChangeArrowheads="1"/>
          </p:cNvSpPr>
          <p:nvPr>
            <p:ph type="ctrTitle"/>
          </p:nvPr>
        </p:nvSpPr>
        <p:spPr>
          <a:xfrm>
            <a:off x="1684867" y="1446214"/>
            <a:ext cx="10363200" cy="1470025"/>
          </a:xfrm>
          <a:extLst>
            <a:ext uri="{91240B29-F687-4F45-9708-019B960494DF}">
              <a14:hiddenLine xmlns:a14="http://schemas.microsoft.com/office/drawing/2010/main" xmlns="" w="9525">
                <a:solidFill>
                  <a:schemeClr val="tx1"/>
                </a:solidFill>
                <a:miter lim="800000"/>
                <a:headEnd/>
                <a:tailEnd/>
              </a14:hiddenLine>
            </a:ext>
          </a:extLst>
        </p:spPr>
        <p:txBody>
          <a:bodyPr/>
          <a:lstStyle>
            <a:lvl1pPr algn="ctr">
              <a:defRPr sz="3200" b="1"/>
            </a:lvl1pPr>
          </a:lstStyle>
          <a:p>
            <a:pPr lvl="0"/>
            <a:r>
              <a:rPr lang="pt-BR" noProof="0" smtClean="0"/>
              <a:t>Clique para editar o título mestre</a:t>
            </a:r>
            <a:endParaRPr lang="en-GB" noProof="0" smtClean="0"/>
          </a:p>
        </p:txBody>
      </p:sp>
      <p:sp>
        <p:nvSpPr>
          <p:cNvPr id="132099" name="Rectangle 3"/>
          <p:cNvSpPr>
            <a:spLocks noGrp="1" noChangeArrowheads="1"/>
          </p:cNvSpPr>
          <p:nvPr>
            <p:ph type="subTitle" idx="1"/>
          </p:nvPr>
        </p:nvSpPr>
        <p:spPr>
          <a:xfrm>
            <a:off x="2599267" y="3201988"/>
            <a:ext cx="8534400" cy="1752600"/>
          </a:xfrm>
          <a:extLst>
            <a:ext uri="{91240B29-F687-4F45-9708-019B960494DF}">
              <a14:hiddenLine xmlns:a14="http://schemas.microsoft.com/office/drawing/2010/main" xmlns="" w="9525">
                <a:solidFill>
                  <a:schemeClr val="tx1"/>
                </a:solidFill>
                <a:miter lim="800000"/>
                <a:headEnd/>
                <a:tailEnd/>
              </a14:hiddenLine>
            </a:ext>
          </a:extLst>
        </p:spPr>
        <p:txBody>
          <a:bodyPr/>
          <a:lstStyle>
            <a:lvl1pPr marL="0" indent="0" algn="ctr">
              <a:buFontTx/>
              <a:buNone/>
              <a:defRPr>
                <a:solidFill>
                  <a:schemeClr val="bg1"/>
                </a:solidFill>
              </a:defRPr>
            </a:lvl1pPr>
          </a:lstStyle>
          <a:p>
            <a:pPr lvl="0"/>
            <a:r>
              <a:rPr lang="pt-BR" noProof="0" smtClean="0"/>
              <a:t>Clique para editar o estilo do subtítulo mestre</a:t>
            </a:r>
            <a:endParaRPr lang="en-GB" noProof="0" smtClean="0"/>
          </a:p>
        </p:txBody>
      </p:sp>
      <p:sp>
        <p:nvSpPr>
          <p:cNvPr id="5" name="Rectangle 9"/>
          <p:cNvSpPr>
            <a:spLocks noGrp="1" noChangeArrowheads="1"/>
          </p:cNvSpPr>
          <p:nvPr>
            <p:ph type="dt" sz="half" idx="10"/>
          </p:nvPr>
        </p:nvSpPr>
        <p:spPr>
          <a:xfrm>
            <a:off x="1811867" y="6340476"/>
            <a:ext cx="2844800" cy="257175"/>
          </a:xfrm>
        </p:spPr>
        <p:txBody>
          <a:bodyPr/>
          <a:lstStyle>
            <a:lvl1pPr>
              <a:defRPr>
                <a:solidFill>
                  <a:schemeClr val="tx2"/>
                </a:solidFill>
              </a:defRPr>
            </a:lvl1pPr>
          </a:lstStyle>
          <a:p>
            <a:pPr>
              <a:defRPr/>
            </a:pPr>
            <a:endParaRPr lang="pt-BR">
              <a:solidFill>
                <a:srgbClr val="FFFFFF"/>
              </a:solidFill>
            </a:endParaRPr>
          </a:p>
        </p:txBody>
      </p:sp>
      <p:sp>
        <p:nvSpPr>
          <p:cNvPr id="6" name="Rectangle 10"/>
          <p:cNvSpPr>
            <a:spLocks noGrp="1" noChangeArrowheads="1"/>
          </p:cNvSpPr>
          <p:nvPr>
            <p:ph type="ftr" sz="quarter" idx="11"/>
          </p:nvPr>
        </p:nvSpPr>
        <p:spPr>
          <a:xfrm>
            <a:off x="4982633" y="6340476"/>
            <a:ext cx="3860800" cy="257175"/>
          </a:xfrm>
        </p:spPr>
        <p:txBody>
          <a:bodyPr/>
          <a:lstStyle>
            <a:lvl1pPr>
              <a:defRPr>
                <a:solidFill>
                  <a:schemeClr val="tx2"/>
                </a:solidFill>
              </a:defRPr>
            </a:lvl1pPr>
          </a:lstStyle>
          <a:p>
            <a:pPr>
              <a:defRPr/>
            </a:pPr>
            <a:endParaRPr lang="pt-BR">
              <a:solidFill>
                <a:srgbClr val="FFFFFF"/>
              </a:solidFill>
            </a:endParaRPr>
          </a:p>
        </p:txBody>
      </p:sp>
      <p:sp>
        <p:nvSpPr>
          <p:cNvPr id="7" name="Rectangle 11"/>
          <p:cNvSpPr>
            <a:spLocks noGrp="1" noChangeArrowheads="1"/>
          </p:cNvSpPr>
          <p:nvPr>
            <p:ph type="sldNum" sz="quarter" idx="12"/>
          </p:nvPr>
        </p:nvSpPr>
        <p:spPr>
          <a:xfrm>
            <a:off x="9169400" y="6340476"/>
            <a:ext cx="2844800" cy="257175"/>
          </a:xfrm>
        </p:spPr>
        <p:txBody>
          <a:bodyPr/>
          <a:lstStyle>
            <a:lvl1pPr>
              <a:defRPr>
                <a:solidFill>
                  <a:schemeClr val="tx2"/>
                </a:solidFill>
              </a:defRPr>
            </a:lvl1pPr>
          </a:lstStyle>
          <a:p>
            <a:pPr>
              <a:defRPr/>
            </a:pPr>
            <a:fld id="{14EECE62-4B9D-4660-812E-2C71A021AE41}" type="slidenum">
              <a:rPr lang="pt-BR" altLang="pt-BR">
                <a:solidFill>
                  <a:srgbClr val="FFFFFF"/>
                </a:solidFill>
              </a:rPr>
              <a:pPr>
                <a:defRPr/>
              </a:pPr>
              <a:t>‹nº›</a:t>
            </a:fld>
            <a:endParaRPr lang="pt-BR" altLang="pt-BR">
              <a:solidFill>
                <a:srgbClr val="FFFFFF"/>
              </a:solidFill>
            </a:endParaRPr>
          </a:p>
        </p:txBody>
      </p:sp>
    </p:spTree>
    <p:extLst>
      <p:ext uri="{BB962C8B-B14F-4D97-AF65-F5344CB8AC3E}">
        <p14:creationId xmlns:p14="http://schemas.microsoft.com/office/powerpoint/2010/main" xmlns="" val="216822038"/>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showMasterPhAnim="0" type="title">
  <p:cSld name="Slide de título">
    <p:spTree>
      <p:nvGrpSpPr>
        <p:cNvPr id="1" name=""/>
        <p:cNvGrpSpPr/>
        <p:nvPr/>
      </p:nvGrpSpPr>
      <p:grpSpPr>
        <a:xfrm>
          <a:off x="0" y="0"/>
          <a:ext cx="0" cy="0"/>
          <a:chOff x="0" y="0"/>
          <a:chExt cx="0" cy="0"/>
        </a:xfrm>
      </p:grpSpPr>
      <p:pic>
        <p:nvPicPr>
          <p:cNvPr id="4" name="Picture 8" descr="M62GMIS004T"/>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2098" name="Rectangle 2"/>
          <p:cNvSpPr>
            <a:spLocks noGrp="1" noChangeArrowheads="1"/>
          </p:cNvSpPr>
          <p:nvPr>
            <p:ph type="ctrTitle"/>
          </p:nvPr>
        </p:nvSpPr>
        <p:spPr>
          <a:xfrm>
            <a:off x="1684867" y="1446214"/>
            <a:ext cx="10363200" cy="1470025"/>
          </a:xfrm>
          <a:extLst>
            <a:ext uri="{91240B29-F687-4F45-9708-019B960494DF}">
              <a14:hiddenLine xmlns:a14="http://schemas.microsoft.com/office/drawing/2010/main" xmlns="" w="9525">
                <a:solidFill>
                  <a:schemeClr val="tx1"/>
                </a:solidFill>
                <a:miter lim="800000"/>
                <a:headEnd/>
                <a:tailEnd/>
              </a14:hiddenLine>
            </a:ext>
          </a:extLst>
        </p:spPr>
        <p:txBody>
          <a:bodyPr/>
          <a:lstStyle>
            <a:lvl1pPr algn="ctr">
              <a:defRPr sz="3200" b="1"/>
            </a:lvl1pPr>
          </a:lstStyle>
          <a:p>
            <a:pPr lvl="0"/>
            <a:r>
              <a:rPr lang="pt-BR" noProof="0" smtClean="0"/>
              <a:t>Clique para editar o título mestre</a:t>
            </a:r>
            <a:endParaRPr lang="en-GB" noProof="0" smtClean="0"/>
          </a:p>
        </p:txBody>
      </p:sp>
      <p:sp>
        <p:nvSpPr>
          <p:cNvPr id="132099" name="Rectangle 3"/>
          <p:cNvSpPr>
            <a:spLocks noGrp="1" noChangeArrowheads="1"/>
          </p:cNvSpPr>
          <p:nvPr>
            <p:ph type="subTitle" idx="1"/>
          </p:nvPr>
        </p:nvSpPr>
        <p:spPr>
          <a:xfrm>
            <a:off x="2599267" y="3201988"/>
            <a:ext cx="8534400" cy="1752600"/>
          </a:xfrm>
          <a:extLst>
            <a:ext uri="{91240B29-F687-4F45-9708-019B960494DF}">
              <a14:hiddenLine xmlns:a14="http://schemas.microsoft.com/office/drawing/2010/main" xmlns="" w="9525">
                <a:solidFill>
                  <a:schemeClr val="tx1"/>
                </a:solidFill>
                <a:miter lim="800000"/>
                <a:headEnd/>
                <a:tailEnd/>
              </a14:hiddenLine>
            </a:ext>
          </a:extLst>
        </p:spPr>
        <p:txBody>
          <a:bodyPr/>
          <a:lstStyle>
            <a:lvl1pPr marL="0" indent="0" algn="ctr">
              <a:buFontTx/>
              <a:buNone/>
              <a:defRPr>
                <a:solidFill>
                  <a:schemeClr val="bg1"/>
                </a:solidFill>
              </a:defRPr>
            </a:lvl1pPr>
          </a:lstStyle>
          <a:p>
            <a:pPr lvl="0"/>
            <a:r>
              <a:rPr lang="pt-BR" noProof="0" smtClean="0"/>
              <a:t>Clique para editar o estilo do subtítulo mestre</a:t>
            </a:r>
            <a:endParaRPr lang="en-GB" noProof="0" smtClean="0"/>
          </a:p>
        </p:txBody>
      </p:sp>
      <p:sp>
        <p:nvSpPr>
          <p:cNvPr id="5" name="Rectangle 9"/>
          <p:cNvSpPr>
            <a:spLocks noGrp="1" noChangeArrowheads="1"/>
          </p:cNvSpPr>
          <p:nvPr>
            <p:ph type="dt" sz="half" idx="10"/>
          </p:nvPr>
        </p:nvSpPr>
        <p:spPr>
          <a:xfrm>
            <a:off x="1811867" y="6340476"/>
            <a:ext cx="2844800" cy="257175"/>
          </a:xfrm>
        </p:spPr>
        <p:txBody>
          <a:bodyPr/>
          <a:lstStyle>
            <a:lvl1pPr>
              <a:defRPr>
                <a:solidFill>
                  <a:schemeClr val="tx2"/>
                </a:solidFill>
              </a:defRPr>
            </a:lvl1pPr>
          </a:lstStyle>
          <a:p>
            <a:pPr>
              <a:defRPr/>
            </a:pPr>
            <a:endParaRPr lang="pt-BR">
              <a:solidFill>
                <a:srgbClr val="FFFFFF"/>
              </a:solidFill>
            </a:endParaRPr>
          </a:p>
        </p:txBody>
      </p:sp>
      <p:sp>
        <p:nvSpPr>
          <p:cNvPr id="6" name="Rectangle 10"/>
          <p:cNvSpPr>
            <a:spLocks noGrp="1" noChangeArrowheads="1"/>
          </p:cNvSpPr>
          <p:nvPr>
            <p:ph type="ftr" sz="quarter" idx="11"/>
          </p:nvPr>
        </p:nvSpPr>
        <p:spPr>
          <a:xfrm>
            <a:off x="4982633" y="6340476"/>
            <a:ext cx="3860800" cy="257175"/>
          </a:xfrm>
        </p:spPr>
        <p:txBody>
          <a:bodyPr/>
          <a:lstStyle>
            <a:lvl1pPr>
              <a:defRPr>
                <a:solidFill>
                  <a:schemeClr val="tx2"/>
                </a:solidFill>
              </a:defRPr>
            </a:lvl1pPr>
          </a:lstStyle>
          <a:p>
            <a:pPr>
              <a:defRPr/>
            </a:pPr>
            <a:endParaRPr lang="pt-BR">
              <a:solidFill>
                <a:srgbClr val="FFFFFF"/>
              </a:solidFill>
            </a:endParaRPr>
          </a:p>
        </p:txBody>
      </p:sp>
      <p:sp>
        <p:nvSpPr>
          <p:cNvPr id="7" name="Rectangle 11"/>
          <p:cNvSpPr>
            <a:spLocks noGrp="1" noChangeArrowheads="1"/>
          </p:cNvSpPr>
          <p:nvPr>
            <p:ph type="sldNum" sz="quarter" idx="12"/>
          </p:nvPr>
        </p:nvSpPr>
        <p:spPr>
          <a:xfrm>
            <a:off x="9169400" y="6340476"/>
            <a:ext cx="2844800" cy="257175"/>
          </a:xfrm>
        </p:spPr>
        <p:txBody>
          <a:bodyPr/>
          <a:lstStyle>
            <a:lvl1pPr>
              <a:defRPr>
                <a:solidFill>
                  <a:schemeClr val="tx2"/>
                </a:solidFill>
              </a:defRPr>
            </a:lvl1pPr>
          </a:lstStyle>
          <a:p>
            <a:pPr>
              <a:defRPr/>
            </a:pPr>
            <a:fld id="{B8B77D27-2478-41ED-B1E8-AECFE172C5D1}" type="slidenum">
              <a:rPr lang="pt-BR" altLang="pt-BR">
                <a:solidFill>
                  <a:srgbClr val="FFFFFF"/>
                </a:solidFill>
              </a:rPr>
              <a:pPr>
                <a:defRPr/>
              </a:pPr>
              <a:t>‹nº›</a:t>
            </a:fld>
            <a:endParaRPr lang="pt-BR" altLang="pt-BR">
              <a:solidFill>
                <a:srgbClr val="FFFFFF"/>
              </a:solidFill>
            </a:endParaRPr>
          </a:p>
        </p:txBody>
      </p:sp>
    </p:spTree>
    <p:extLst>
      <p:ext uri="{BB962C8B-B14F-4D97-AF65-F5344CB8AC3E}">
        <p14:creationId xmlns:p14="http://schemas.microsoft.com/office/powerpoint/2010/main" xmlns="" val="2346915085"/>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showMasterPhAnim="0" type="title">
  <p:cSld name="Slide de título">
    <p:spTree>
      <p:nvGrpSpPr>
        <p:cNvPr id="1" name=""/>
        <p:cNvGrpSpPr/>
        <p:nvPr/>
      </p:nvGrpSpPr>
      <p:grpSpPr>
        <a:xfrm>
          <a:off x="0" y="0"/>
          <a:ext cx="0" cy="0"/>
          <a:chOff x="0" y="0"/>
          <a:chExt cx="0" cy="0"/>
        </a:xfrm>
      </p:grpSpPr>
      <p:pic>
        <p:nvPicPr>
          <p:cNvPr id="4" name="Picture 8" descr="M62GMIS004T"/>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2098" name="Rectangle 2"/>
          <p:cNvSpPr>
            <a:spLocks noGrp="1" noChangeArrowheads="1"/>
          </p:cNvSpPr>
          <p:nvPr>
            <p:ph type="ctrTitle"/>
          </p:nvPr>
        </p:nvSpPr>
        <p:spPr>
          <a:xfrm>
            <a:off x="1684867" y="1446214"/>
            <a:ext cx="10363200" cy="1470025"/>
          </a:xfrm>
          <a:extLst>
            <a:ext uri="{91240B29-F687-4F45-9708-019B960494DF}">
              <a14:hiddenLine xmlns:a14="http://schemas.microsoft.com/office/drawing/2010/main" xmlns="" w="9525">
                <a:solidFill>
                  <a:schemeClr val="tx1"/>
                </a:solidFill>
                <a:miter lim="800000"/>
                <a:headEnd/>
                <a:tailEnd/>
              </a14:hiddenLine>
            </a:ext>
          </a:extLst>
        </p:spPr>
        <p:txBody>
          <a:bodyPr/>
          <a:lstStyle>
            <a:lvl1pPr algn="ctr">
              <a:defRPr sz="3200" b="1"/>
            </a:lvl1pPr>
          </a:lstStyle>
          <a:p>
            <a:pPr lvl="0"/>
            <a:r>
              <a:rPr lang="pt-BR" noProof="0" smtClean="0"/>
              <a:t>Clique para editar o título mestre</a:t>
            </a:r>
            <a:endParaRPr lang="en-GB" noProof="0" smtClean="0"/>
          </a:p>
        </p:txBody>
      </p:sp>
      <p:sp>
        <p:nvSpPr>
          <p:cNvPr id="132099" name="Rectangle 3"/>
          <p:cNvSpPr>
            <a:spLocks noGrp="1" noChangeArrowheads="1"/>
          </p:cNvSpPr>
          <p:nvPr>
            <p:ph type="subTitle" idx="1"/>
          </p:nvPr>
        </p:nvSpPr>
        <p:spPr>
          <a:xfrm>
            <a:off x="2599267" y="3201988"/>
            <a:ext cx="8534400" cy="1752600"/>
          </a:xfrm>
          <a:extLst>
            <a:ext uri="{91240B29-F687-4F45-9708-019B960494DF}">
              <a14:hiddenLine xmlns:a14="http://schemas.microsoft.com/office/drawing/2010/main" xmlns="" w="9525">
                <a:solidFill>
                  <a:schemeClr val="tx1"/>
                </a:solidFill>
                <a:miter lim="800000"/>
                <a:headEnd/>
                <a:tailEnd/>
              </a14:hiddenLine>
            </a:ext>
          </a:extLst>
        </p:spPr>
        <p:txBody>
          <a:bodyPr/>
          <a:lstStyle>
            <a:lvl1pPr marL="0" indent="0" algn="ctr">
              <a:buFontTx/>
              <a:buNone/>
              <a:defRPr>
                <a:solidFill>
                  <a:schemeClr val="bg1"/>
                </a:solidFill>
              </a:defRPr>
            </a:lvl1pPr>
          </a:lstStyle>
          <a:p>
            <a:pPr lvl="0"/>
            <a:r>
              <a:rPr lang="pt-BR" noProof="0" smtClean="0"/>
              <a:t>Clique para editar o estilo do subtítulo mestre</a:t>
            </a:r>
            <a:endParaRPr lang="en-GB" noProof="0" smtClean="0"/>
          </a:p>
        </p:txBody>
      </p:sp>
      <p:sp>
        <p:nvSpPr>
          <p:cNvPr id="5" name="Rectangle 9"/>
          <p:cNvSpPr>
            <a:spLocks noGrp="1" noChangeArrowheads="1"/>
          </p:cNvSpPr>
          <p:nvPr>
            <p:ph type="dt" sz="half" idx="10"/>
          </p:nvPr>
        </p:nvSpPr>
        <p:spPr>
          <a:xfrm>
            <a:off x="1811867" y="6340476"/>
            <a:ext cx="2844800" cy="257175"/>
          </a:xfrm>
        </p:spPr>
        <p:txBody>
          <a:bodyPr/>
          <a:lstStyle>
            <a:lvl1pPr>
              <a:defRPr>
                <a:solidFill>
                  <a:schemeClr val="tx2"/>
                </a:solidFill>
              </a:defRPr>
            </a:lvl1pPr>
          </a:lstStyle>
          <a:p>
            <a:pPr>
              <a:defRPr/>
            </a:pPr>
            <a:endParaRPr lang="pt-BR">
              <a:solidFill>
                <a:srgbClr val="FFFFFF"/>
              </a:solidFill>
            </a:endParaRPr>
          </a:p>
        </p:txBody>
      </p:sp>
      <p:sp>
        <p:nvSpPr>
          <p:cNvPr id="6" name="Rectangle 10"/>
          <p:cNvSpPr>
            <a:spLocks noGrp="1" noChangeArrowheads="1"/>
          </p:cNvSpPr>
          <p:nvPr>
            <p:ph type="ftr" sz="quarter" idx="11"/>
          </p:nvPr>
        </p:nvSpPr>
        <p:spPr>
          <a:xfrm>
            <a:off x="4982633" y="6340476"/>
            <a:ext cx="3860800" cy="257175"/>
          </a:xfrm>
        </p:spPr>
        <p:txBody>
          <a:bodyPr/>
          <a:lstStyle>
            <a:lvl1pPr>
              <a:defRPr>
                <a:solidFill>
                  <a:schemeClr val="tx2"/>
                </a:solidFill>
              </a:defRPr>
            </a:lvl1pPr>
          </a:lstStyle>
          <a:p>
            <a:pPr>
              <a:defRPr/>
            </a:pPr>
            <a:endParaRPr lang="pt-BR">
              <a:solidFill>
                <a:srgbClr val="FFFFFF"/>
              </a:solidFill>
            </a:endParaRPr>
          </a:p>
        </p:txBody>
      </p:sp>
      <p:sp>
        <p:nvSpPr>
          <p:cNvPr id="7" name="Rectangle 11"/>
          <p:cNvSpPr>
            <a:spLocks noGrp="1" noChangeArrowheads="1"/>
          </p:cNvSpPr>
          <p:nvPr>
            <p:ph type="sldNum" sz="quarter" idx="12"/>
          </p:nvPr>
        </p:nvSpPr>
        <p:spPr>
          <a:xfrm>
            <a:off x="9169400" y="6340476"/>
            <a:ext cx="2844800" cy="257175"/>
          </a:xfrm>
        </p:spPr>
        <p:txBody>
          <a:bodyPr/>
          <a:lstStyle>
            <a:lvl1pPr>
              <a:defRPr>
                <a:solidFill>
                  <a:schemeClr val="tx2"/>
                </a:solidFill>
              </a:defRPr>
            </a:lvl1pPr>
          </a:lstStyle>
          <a:p>
            <a:pPr>
              <a:defRPr/>
            </a:pPr>
            <a:fld id="{782AF6A6-B5C9-44C5-8D14-25E9AC20B392}" type="slidenum">
              <a:rPr lang="pt-BR" altLang="pt-BR">
                <a:solidFill>
                  <a:srgbClr val="FFFFFF"/>
                </a:solidFill>
              </a:rPr>
              <a:pPr>
                <a:defRPr/>
              </a:pPr>
              <a:t>‹nº›</a:t>
            </a:fld>
            <a:endParaRPr lang="pt-BR" altLang="pt-BR">
              <a:solidFill>
                <a:srgbClr val="FFFFFF"/>
              </a:solidFill>
            </a:endParaRPr>
          </a:p>
        </p:txBody>
      </p:sp>
    </p:spTree>
    <p:extLst>
      <p:ext uri="{BB962C8B-B14F-4D97-AF65-F5344CB8AC3E}">
        <p14:creationId xmlns:p14="http://schemas.microsoft.com/office/powerpoint/2010/main" xmlns="" val="157214226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showMasterPhAnim="0" type="title">
  <p:cSld name="Slide de título">
    <p:spTree>
      <p:nvGrpSpPr>
        <p:cNvPr id="1" name=""/>
        <p:cNvGrpSpPr/>
        <p:nvPr/>
      </p:nvGrpSpPr>
      <p:grpSpPr>
        <a:xfrm>
          <a:off x="0" y="0"/>
          <a:ext cx="0" cy="0"/>
          <a:chOff x="0" y="0"/>
          <a:chExt cx="0" cy="0"/>
        </a:xfrm>
      </p:grpSpPr>
      <p:pic>
        <p:nvPicPr>
          <p:cNvPr id="4" name="Picture 8" descr="M62GMIS004T"/>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2098" name="Rectangle 2"/>
          <p:cNvSpPr>
            <a:spLocks noGrp="1" noChangeArrowheads="1"/>
          </p:cNvSpPr>
          <p:nvPr>
            <p:ph type="ctrTitle"/>
          </p:nvPr>
        </p:nvSpPr>
        <p:spPr>
          <a:xfrm>
            <a:off x="1684867" y="1446214"/>
            <a:ext cx="10363200" cy="1470025"/>
          </a:xfrm>
          <a:extLst>
            <a:ext uri="{91240B29-F687-4F45-9708-019B960494DF}">
              <a14:hiddenLine xmlns:a14="http://schemas.microsoft.com/office/drawing/2010/main" xmlns="" w="9525">
                <a:solidFill>
                  <a:schemeClr val="tx1"/>
                </a:solidFill>
                <a:miter lim="800000"/>
                <a:headEnd/>
                <a:tailEnd/>
              </a14:hiddenLine>
            </a:ext>
          </a:extLst>
        </p:spPr>
        <p:txBody>
          <a:bodyPr/>
          <a:lstStyle>
            <a:lvl1pPr algn="ctr">
              <a:defRPr sz="3200" b="1"/>
            </a:lvl1pPr>
          </a:lstStyle>
          <a:p>
            <a:pPr lvl="0"/>
            <a:r>
              <a:rPr lang="pt-BR" noProof="0" smtClean="0"/>
              <a:t>Clique para editar o título mestre</a:t>
            </a:r>
            <a:endParaRPr lang="en-GB" noProof="0" smtClean="0"/>
          </a:p>
        </p:txBody>
      </p:sp>
      <p:sp>
        <p:nvSpPr>
          <p:cNvPr id="132099" name="Rectangle 3"/>
          <p:cNvSpPr>
            <a:spLocks noGrp="1" noChangeArrowheads="1"/>
          </p:cNvSpPr>
          <p:nvPr>
            <p:ph type="subTitle" idx="1"/>
          </p:nvPr>
        </p:nvSpPr>
        <p:spPr>
          <a:xfrm>
            <a:off x="2599267" y="3201988"/>
            <a:ext cx="8534400" cy="1752600"/>
          </a:xfrm>
          <a:extLst>
            <a:ext uri="{91240B29-F687-4F45-9708-019B960494DF}">
              <a14:hiddenLine xmlns:a14="http://schemas.microsoft.com/office/drawing/2010/main" xmlns="" w="9525">
                <a:solidFill>
                  <a:schemeClr val="tx1"/>
                </a:solidFill>
                <a:miter lim="800000"/>
                <a:headEnd/>
                <a:tailEnd/>
              </a14:hiddenLine>
            </a:ext>
          </a:extLst>
        </p:spPr>
        <p:txBody>
          <a:bodyPr/>
          <a:lstStyle>
            <a:lvl1pPr marL="0" indent="0" algn="ctr">
              <a:buFontTx/>
              <a:buNone/>
              <a:defRPr>
                <a:solidFill>
                  <a:schemeClr val="bg1"/>
                </a:solidFill>
              </a:defRPr>
            </a:lvl1pPr>
          </a:lstStyle>
          <a:p>
            <a:pPr lvl="0"/>
            <a:r>
              <a:rPr lang="pt-BR" noProof="0" smtClean="0"/>
              <a:t>Clique para editar o estilo do subtítulo mestre</a:t>
            </a:r>
            <a:endParaRPr lang="en-GB" noProof="0" smtClean="0"/>
          </a:p>
        </p:txBody>
      </p:sp>
      <p:sp>
        <p:nvSpPr>
          <p:cNvPr id="5" name="Rectangle 9"/>
          <p:cNvSpPr>
            <a:spLocks noGrp="1" noChangeArrowheads="1"/>
          </p:cNvSpPr>
          <p:nvPr>
            <p:ph type="dt" sz="half" idx="10"/>
          </p:nvPr>
        </p:nvSpPr>
        <p:spPr>
          <a:xfrm>
            <a:off x="1811867" y="6340476"/>
            <a:ext cx="2844800" cy="257175"/>
          </a:xfrm>
        </p:spPr>
        <p:txBody>
          <a:bodyPr/>
          <a:lstStyle>
            <a:lvl1pPr>
              <a:defRPr>
                <a:solidFill>
                  <a:schemeClr val="tx2"/>
                </a:solidFill>
              </a:defRPr>
            </a:lvl1pPr>
          </a:lstStyle>
          <a:p>
            <a:pPr>
              <a:defRPr/>
            </a:pPr>
            <a:endParaRPr lang="pt-BR">
              <a:solidFill>
                <a:srgbClr val="FFFFFF"/>
              </a:solidFill>
            </a:endParaRPr>
          </a:p>
        </p:txBody>
      </p:sp>
      <p:sp>
        <p:nvSpPr>
          <p:cNvPr id="6" name="Rectangle 10"/>
          <p:cNvSpPr>
            <a:spLocks noGrp="1" noChangeArrowheads="1"/>
          </p:cNvSpPr>
          <p:nvPr>
            <p:ph type="ftr" sz="quarter" idx="11"/>
          </p:nvPr>
        </p:nvSpPr>
        <p:spPr>
          <a:xfrm>
            <a:off x="4982633" y="6340476"/>
            <a:ext cx="3860800" cy="257175"/>
          </a:xfrm>
        </p:spPr>
        <p:txBody>
          <a:bodyPr/>
          <a:lstStyle>
            <a:lvl1pPr>
              <a:defRPr>
                <a:solidFill>
                  <a:schemeClr val="tx2"/>
                </a:solidFill>
              </a:defRPr>
            </a:lvl1pPr>
          </a:lstStyle>
          <a:p>
            <a:pPr>
              <a:defRPr/>
            </a:pPr>
            <a:endParaRPr lang="pt-BR">
              <a:solidFill>
                <a:srgbClr val="FFFFFF"/>
              </a:solidFill>
            </a:endParaRPr>
          </a:p>
        </p:txBody>
      </p:sp>
      <p:sp>
        <p:nvSpPr>
          <p:cNvPr id="7" name="Rectangle 11"/>
          <p:cNvSpPr>
            <a:spLocks noGrp="1" noChangeArrowheads="1"/>
          </p:cNvSpPr>
          <p:nvPr>
            <p:ph type="sldNum" sz="quarter" idx="12"/>
          </p:nvPr>
        </p:nvSpPr>
        <p:spPr>
          <a:xfrm>
            <a:off x="9169400" y="6340476"/>
            <a:ext cx="2844800" cy="257175"/>
          </a:xfrm>
        </p:spPr>
        <p:txBody>
          <a:bodyPr/>
          <a:lstStyle>
            <a:lvl1pPr>
              <a:defRPr>
                <a:solidFill>
                  <a:schemeClr val="tx2"/>
                </a:solidFill>
              </a:defRPr>
            </a:lvl1pPr>
          </a:lstStyle>
          <a:p>
            <a:pPr>
              <a:defRPr/>
            </a:pPr>
            <a:fld id="{3DDA79B2-54C9-4E60-B2C6-D08000010896}" type="slidenum">
              <a:rPr lang="pt-BR" altLang="pt-BR">
                <a:solidFill>
                  <a:srgbClr val="FFFFFF"/>
                </a:solidFill>
              </a:rPr>
              <a:pPr>
                <a:defRPr/>
              </a:pPr>
              <a:t>‹nº›</a:t>
            </a:fld>
            <a:endParaRPr lang="pt-BR" altLang="pt-BR">
              <a:solidFill>
                <a:srgbClr val="FFFFFF"/>
              </a:solidFill>
            </a:endParaRPr>
          </a:p>
        </p:txBody>
      </p:sp>
    </p:spTree>
    <p:extLst>
      <p:ext uri="{BB962C8B-B14F-4D97-AF65-F5344CB8AC3E}">
        <p14:creationId xmlns:p14="http://schemas.microsoft.com/office/powerpoint/2010/main" xmlns="" val="1686237531"/>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showMasterPhAnim="0" type="title">
  <p:cSld name="Slide de título">
    <p:spTree>
      <p:nvGrpSpPr>
        <p:cNvPr id="1" name=""/>
        <p:cNvGrpSpPr/>
        <p:nvPr/>
      </p:nvGrpSpPr>
      <p:grpSpPr>
        <a:xfrm>
          <a:off x="0" y="0"/>
          <a:ext cx="0" cy="0"/>
          <a:chOff x="0" y="0"/>
          <a:chExt cx="0" cy="0"/>
        </a:xfrm>
      </p:grpSpPr>
      <p:pic>
        <p:nvPicPr>
          <p:cNvPr id="4" name="Picture 8" descr="M62GMIS004T"/>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2098" name="Rectangle 2"/>
          <p:cNvSpPr>
            <a:spLocks noGrp="1" noChangeArrowheads="1"/>
          </p:cNvSpPr>
          <p:nvPr>
            <p:ph type="ctrTitle"/>
          </p:nvPr>
        </p:nvSpPr>
        <p:spPr>
          <a:xfrm>
            <a:off x="1684867" y="1446214"/>
            <a:ext cx="10363200" cy="1470025"/>
          </a:xfrm>
          <a:extLst>
            <a:ext uri="{91240B29-F687-4F45-9708-019B960494DF}">
              <a14:hiddenLine xmlns:a14="http://schemas.microsoft.com/office/drawing/2010/main" xmlns="" w="9525">
                <a:solidFill>
                  <a:schemeClr val="tx1"/>
                </a:solidFill>
                <a:miter lim="800000"/>
                <a:headEnd/>
                <a:tailEnd/>
              </a14:hiddenLine>
            </a:ext>
          </a:extLst>
        </p:spPr>
        <p:txBody>
          <a:bodyPr/>
          <a:lstStyle>
            <a:lvl1pPr algn="ctr">
              <a:defRPr sz="3200" b="1"/>
            </a:lvl1pPr>
          </a:lstStyle>
          <a:p>
            <a:pPr lvl="0"/>
            <a:r>
              <a:rPr lang="pt-BR" noProof="0" smtClean="0"/>
              <a:t>Clique para editar o título mestre</a:t>
            </a:r>
            <a:endParaRPr lang="en-GB" noProof="0" smtClean="0"/>
          </a:p>
        </p:txBody>
      </p:sp>
      <p:sp>
        <p:nvSpPr>
          <p:cNvPr id="132099" name="Rectangle 3"/>
          <p:cNvSpPr>
            <a:spLocks noGrp="1" noChangeArrowheads="1"/>
          </p:cNvSpPr>
          <p:nvPr>
            <p:ph type="subTitle" idx="1"/>
          </p:nvPr>
        </p:nvSpPr>
        <p:spPr>
          <a:xfrm>
            <a:off x="2599267" y="3201988"/>
            <a:ext cx="8534400" cy="1752600"/>
          </a:xfrm>
          <a:extLst>
            <a:ext uri="{91240B29-F687-4F45-9708-019B960494DF}">
              <a14:hiddenLine xmlns:a14="http://schemas.microsoft.com/office/drawing/2010/main" xmlns="" w="9525">
                <a:solidFill>
                  <a:schemeClr val="tx1"/>
                </a:solidFill>
                <a:miter lim="800000"/>
                <a:headEnd/>
                <a:tailEnd/>
              </a14:hiddenLine>
            </a:ext>
          </a:extLst>
        </p:spPr>
        <p:txBody>
          <a:bodyPr/>
          <a:lstStyle>
            <a:lvl1pPr marL="0" indent="0" algn="ctr">
              <a:buFontTx/>
              <a:buNone/>
              <a:defRPr>
                <a:solidFill>
                  <a:schemeClr val="bg1"/>
                </a:solidFill>
              </a:defRPr>
            </a:lvl1pPr>
          </a:lstStyle>
          <a:p>
            <a:pPr lvl="0"/>
            <a:r>
              <a:rPr lang="pt-BR" noProof="0" smtClean="0"/>
              <a:t>Clique para editar o estilo do subtítulo mestre</a:t>
            </a:r>
            <a:endParaRPr lang="en-GB" noProof="0" smtClean="0"/>
          </a:p>
        </p:txBody>
      </p:sp>
      <p:sp>
        <p:nvSpPr>
          <p:cNvPr id="5" name="Rectangle 9"/>
          <p:cNvSpPr>
            <a:spLocks noGrp="1" noChangeArrowheads="1"/>
          </p:cNvSpPr>
          <p:nvPr>
            <p:ph type="dt" sz="half" idx="10"/>
          </p:nvPr>
        </p:nvSpPr>
        <p:spPr>
          <a:xfrm>
            <a:off x="1811867" y="6340476"/>
            <a:ext cx="2844800" cy="257175"/>
          </a:xfrm>
        </p:spPr>
        <p:txBody>
          <a:bodyPr/>
          <a:lstStyle>
            <a:lvl1pPr>
              <a:defRPr>
                <a:solidFill>
                  <a:schemeClr val="tx2"/>
                </a:solidFill>
              </a:defRPr>
            </a:lvl1pPr>
          </a:lstStyle>
          <a:p>
            <a:pPr>
              <a:defRPr/>
            </a:pPr>
            <a:endParaRPr lang="pt-BR">
              <a:solidFill>
                <a:srgbClr val="FFFFFF"/>
              </a:solidFill>
            </a:endParaRPr>
          </a:p>
        </p:txBody>
      </p:sp>
      <p:sp>
        <p:nvSpPr>
          <p:cNvPr id="6" name="Rectangle 10"/>
          <p:cNvSpPr>
            <a:spLocks noGrp="1" noChangeArrowheads="1"/>
          </p:cNvSpPr>
          <p:nvPr>
            <p:ph type="ftr" sz="quarter" idx="11"/>
          </p:nvPr>
        </p:nvSpPr>
        <p:spPr>
          <a:xfrm>
            <a:off x="4982633" y="6340476"/>
            <a:ext cx="3860800" cy="257175"/>
          </a:xfrm>
        </p:spPr>
        <p:txBody>
          <a:bodyPr/>
          <a:lstStyle>
            <a:lvl1pPr>
              <a:defRPr>
                <a:solidFill>
                  <a:schemeClr val="tx2"/>
                </a:solidFill>
              </a:defRPr>
            </a:lvl1pPr>
          </a:lstStyle>
          <a:p>
            <a:pPr>
              <a:defRPr/>
            </a:pPr>
            <a:endParaRPr lang="pt-BR">
              <a:solidFill>
                <a:srgbClr val="FFFFFF"/>
              </a:solidFill>
            </a:endParaRPr>
          </a:p>
        </p:txBody>
      </p:sp>
      <p:sp>
        <p:nvSpPr>
          <p:cNvPr id="7" name="Rectangle 11"/>
          <p:cNvSpPr>
            <a:spLocks noGrp="1" noChangeArrowheads="1"/>
          </p:cNvSpPr>
          <p:nvPr>
            <p:ph type="sldNum" sz="quarter" idx="12"/>
          </p:nvPr>
        </p:nvSpPr>
        <p:spPr>
          <a:xfrm>
            <a:off x="9169400" y="6340476"/>
            <a:ext cx="2844800" cy="257175"/>
          </a:xfrm>
        </p:spPr>
        <p:txBody>
          <a:bodyPr/>
          <a:lstStyle>
            <a:lvl1pPr>
              <a:defRPr>
                <a:solidFill>
                  <a:schemeClr val="tx2"/>
                </a:solidFill>
              </a:defRPr>
            </a:lvl1pPr>
          </a:lstStyle>
          <a:p>
            <a:pPr>
              <a:defRPr/>
            </a:pPr>
            <a:fld id="{C6756965-98B7-4B83-9597-6D034D08DD0D}" type="slidenum">
              <a:rPr lang="pt-BR" altLang="pt-BR">
                <a:solidFill>
                  <a:srgbClr val="FFFFFF"/>
                </a:solidFill>
              </a:rPr>
              <a:pPr>
                <a:defRPr/>
              </a:pPr>
              <a:t>‹nº›</a:t>
            </a:fld>
            <a:endParaRPr lang="pt-BR" altLang="pt-BR">
              <a:solidFill>
                <a:srgbClr val="FFFFFF"/>
              </a:solidFill>
            </a:endParaRPr>
          </a:p>
        </p:txBody>
      </p:sp>
    </p:spTree>
    <p:extLst>
      <p:ext uri="{BB962C8B-B14F-4D97-AF65-F5344CB8AC3E}">
        <p14:creationId xmlns:p14="http://schemas.microsoft.com/office/powerpoint/2010/main" xmlns="" val="2695611336"/>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showMasterPhAnim="0" type="title">
  <p:cSld name="Slide de título">
    <p:spTree>
      <p:nvGrpSpPr>
        <p:cNvPr id="1" name=""/>
        <p:cNvGrpSpPr/>
        <p:nvPr/>
      </p:nvGrpSpPr>
      <p:grpSpPr>
        <a:xfrm>
          <a:off x="0" y="0"/>
          <a:ext cx="0" cy="0"/>
          <a:chOff x="0" y="0"/>
          <a:chExt cx="0" cy="0"/>
        </a:xfrm>
      </p:grpSpPr>
      <p:pic>
        <p:nvPicPr>
          <p:cNvPr id="4" name="Picture 8" descr="M62GMIS004T"/>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2098" name="Rectangle 2"/>
          <p:cNvSpPr>
            <a:spLocks noGrp="1" noChangeArrowheads="1"/>
          </p:cNvSpPr>
          <p:nvPr>
            <p:ph type="ctrTitle"/>
          </p:nvPr>
        </p:nvSpPr>
        <p:spPr>
          <a:xfrm>
            <a:off x="1684867" y="1446214"/>
            <a:ext cx="10363200" cy="1470025"/>
          </a:xfrm>
          <a:extLst>
            <a:ext uri="{91240B29-F687-4F45-9708-019B960494DF}">
              <a14:hiddenLine xmlns:a14="http://schemas.microsoft.com/office/drawing/2010/main" xmlns="" w="9525">
                <a:solidFill>
                  <a:schemeClr val="tx1"/>
                </a:solidFill>
                <a:miter lim="800000"/>
                <a:headEnd/>
                <a:tailEnd/>
              </a14:hiddenLine>
            </a:ext>
          </a:extLst>
        </p:spPr>
        <p:txBody>
          <a:bodyPr/>
          <a:lstStyle>
            <a:lvl1pPr algn="ctr">
              <a:defRPr sz="3200" b="1"/>
            </a:lvl1pPr>
          </a:lstStyle>
          <a:p>
            <a:pPr lvl="0"/>
            <a:r>
              <a:rPr lang="pt-BR" noProof="0" smtClean="0"/>
              <a:t>Clique para editar o título mestre</a:t>
            </a:r>
            <a:endParaRPr lang="en-GB" noProof="0" smtClean="0"/>
          </a:p>
        </p:txBody>
      </p:sp>
      <p:sp>
        <p:nvSpPr>
          <p:cNvPr id="132099" name="Rectangle 3"/>
          <p:cNvSpPr>
            <a:spLocks noGrp="1" noChangeArrowheads="1"/>
          </p:cNvSpPr>
          <p:nvPr>
            <p:ph type="subTitle" idx="1"/>
          </p:nvPr>
        </p:nvSpPr>
        <p:spPr>
          <a:xfrm>
            <a:off x="2599267" y="3201988"/>
            <a:ext cx="8534400" cy="1752600"/>
          </a:xfrm>
          <a:extLst>
            <a:ext uri="{91240B29-F687-4F45-9708-019B960494DF}">
              <a14:hiddenLine xmlns:a14="http://schemas.microsoft.com/office/drawing/2010/main" xmlns="" w="9525">
                <a:solidFill>
                  <a:schemeClr val="tx1"/>
                </a:solidFill>
                <a:miter lim="800000"/>
                <a:headEnd/>
                <a:tailEnd/>
              </a14:hiddenLine>
            </a:ext>
          </a:extLst>
        </p:spPr>
        <p:txBody>
          <a:bodyPr/>
          <a:lstStyle>
            <a:lvl1pPr marL="0" indent="0" algn="ctr">
              <a:buFontTx/>
              <a:buNone/>
              <a:defRPr>
                <a:solidFill>
                  <a:schemeClr val="bg1"/>
                </a:solidFill>
              </a:defRPr>
            </a:lvl1pPr>
          </a:lstStyle>
          <a:p>
            <a:pPr lvl="0"/>
            <a:r>
              <a:rPr lang="pt-BR" noProof="0" smtClean="0"/>
              <a:t>Clique para editar o estilo do subtítulo mestre</a:t>
            </a:r>
            <a:endParaRPr lang="en-GB" noProof="0" smtClean="0"/>
          </a:p>
        </p:txBody>
      </p:sp>
      <p:sp>
        <p:nvSpPr>
          <p:cNvPr id="5" name="Rectangle 9"/>
          <p:cNvSpPr>
            <a:spLocks noGrp="1" noChangeArrowheads="1"/>
          </p:cNvSpPr>
          <p:nvPr>
            <p:ph type="dt" sz="half" idx="10"/>
          </p:nvPr>
        </p:nvSpPr>
        <p:spPr>
          <a:xfrm>
            <a:off x="1811867" y="6340476"/>
            <a:ext cx="2844800" cy="257175"/>
          </a:xfrm>
        </p:spPr>
        <p:txBody>
          <a:bodyPr/>
          <a:lstStyle>
            <a:lvl1pPr>
              <a:defRPr>
                <a:solidFill>
                  <a:schemeClr val="tx2"/>
                </a:solidFill>
              </a:defRPr>
            </a:lvl1pPr>
          </a:lstStyle>
          <a:p>
            <a:pPr>
              <a:defRPr/>
            </a:pPr>
            <a:endParaRPr lang="pt-BR">
              <a:solidFill>
                <a:srgbClr val="FFFFFF"/>
              </a:solidFill>
            </a:endParaRPr>
          </a:p>
        </p:txBody>
      </p:sp>
      <p:sp>
        <p:nvSpPr>
          <p:cNvPr id="6" name="Rectangle 10"/>
          <p:cNvSpPr>
            <a:spLocks noGrp="1" noChangeArrowheads="1"/>
          </p:cNvSpPr>
          <p:nvPr>
            <p:ph type="ftr" sz="quarter" idx="11"/>
          </p:nvPr>
        </p:nvSpPr>
        <p:spPr>
          <a:xfrm>
            <a:off x="4982633" y="6340476"/>
            <a:ext cx="3860800" cy="257175"/>
          </a:xfrm>
        </p:spPr>
        <p:txBody>
          <a:bodyPr/>
          <a:lstStyle>
            <a:lvl1pPr>
              <a:defRPr>
                <a:solidFill>
                  <a:schemeClr val="tx2"/>
                </a:solidFill>
              </a:defRPr>
            </a:lvl1pPr>
          </a:lstStyle>
          <a:p>
            <a:pPr>
              <a:defRPr/>
            </a:pPr>
            <a:endParaRPr lang="pt-BR">
              <a:solidFill>
                <a:srgbClr val="FFFFFF"/>
              </a:solidFill>
            </a:endParaRPr>
          </a:p>
        </p:txBody>
      </p:sp>
      <p:sp>
        <p:nvSpPr>
          <p:cNvPr id="7" name="Rectangle 11"/>
          <p:cNvSpPr>
            <a:spLocks noGrp="1" noChangeArrowheads="1"/>
          </p:cNvSpPr>
          <p:nvPr>
            <p:ph type="sldNum" sz="quarter" idx="12"/>
          </p:nvPr>
        </p:nvSpPr>
        <p:spPr>
          <a:xfrm>
            <a:off x="9169400" y="6340476"/>
            <a:ext cx="2844800" cy="257175"/>
          </a:xfrm>
        </p:spPr>
        <p:txBody>
          <a:bodyPr/>
          <a:lstStyle>
            <a:lvl1pPr>
              <a:defRPr>
                <a:solidFill>
                  <a:schemeClr val="tx2"/>
                </a:solidFill>
              </a:defRPr>
            </a:lvl1pPr>
          </a:lstStyle>
          <a:p>
            <a:pPr>
              <a:defRPr/>
            </a:pPr>
            <a:fld id="{9664EEDF-6B36-4D85-BAFB-D1DD34F80F48}" type="slidenum">
              <a:rPr lang="pt-BR" altLang="pt-BR">
                <a:solidFill>
                  <a:srgbClr val="FFFFFF"/>
                </a:solidFill>
              </a:rPr>
              <a:pPr>
                <a:defRPr/>
              </a:pPr>
              <a:t>‹nº›</a:t>
            </a:fld>
            <a:endParaRPr lang="pt-BR" altLang="pt-BR">
              <a:solidFill>
                <a:srgbClr val="FFFFFF"/>
              </a:solidFill>
            </a:endParaRPr>
          </a:p>
        </p:txBody>
      </p:sp>
    </p:spTree>
    <p:extLst>
      <p:ext uri="{BB962C8B-B14F-4D97-AF65-F5344CB8AC3E}">
        <p14:creationId xmlns:p14="http://schemas.microsoft.com/office/powerpoint/2010/main" xmlns="" val="4060576436"/>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showMasterPhAnim="0" type="title">
  <p:cSld name="Slide de título">
    <p:spTree>
      <p:nvGrpSpPr>
        <p:cNvPr id="1" name=""/>
        <p:cNvGrpSpPr/>
        <p:nvPr/>
      </p:nvGrpSpPr>
      <p:grpSpPr>
        <a:xfrm>
          <a:off x="0" y="0"/>
          <a:ext cx="0" cy="0"/>
          <a:chOff x="0" y="0"/>
          <a:chExt cx="0" cy="0"/>
        </a:xfrm>
      </p:grpSpPr>
      <p:pic>
        <p:nvPicPr>
          <p:cNvPr id="4" name="Picture 8" descr="M62GMIS004T"/>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2098" name="Rectangle 2"/>
          <p:cNvSpPr>
            <a:spLocks noGrp="1" noChangeArrowheads="1"/>
          </p:cNvSpPr>
          <p:nvPr>
            <p:ph type="ctrTitle"/>
          </p:nvPr>
        </p:nvSpPr>
        <p:spPr>
          <a:xfrm>
            <a:off x="1684867" y="1446214"/>
            <a:ext cx="10363200" cy="1470025"/>
          </a:xfrm>
          <a:extLst>
            <a:ext uri="{91240B29-F687-4F45-9708-019B960494DF}">
              <a14:hiddenLine xmlns:a14="http://schemas.microsoft.com/office/drawing/2010/main" xmlns="" w="9525">
                <a:solidFill>
                  <a:schemeClr val="tx1"/>
                </a:solidFill>
                <a:miter lim="800000"/>
                <a:headEnd/>
                <a:tailEnd/>
              </a14:hiddenLine>
            </a:ext>
          </a:extLst>
        </p:spPr>
        <p:txBody>
          <a:bodyPr/>
          <a:lstStyle>
            <a:lvl1pPr algn="ctr">
              <a:defRPr sz="3200" b="1"/>
            </a:lvl1pPr>
          </a:lstStyle>
          <a:p>
            <a:pPr lvl="0"/>
            <a:r>
              <a:rPr lang="pt-BR" noProof="0" smtClean="0"/>
              <a:t>Clique para editar o título mestre</a:t>
            </a:r>
            <a:endParaRPr lang="en-GB" noProof="0" smtClean="0"/>
          </a:p>
        </p:txBody>
      </p:sp>
      <p:sp>
        <p:nvSpPr>
          <p:cNvPr id="132099" name="Rectangle 3"/>
          <p:cNvSpPr>
            <a:spLocks noGrp="1" noChangeArrowheads="1"/>
          </p:cNvSpPr>
          <p:nvPr>
            <p:ph type="subTitle" idx="1"/>
          </p:nvPr>
        </p:nvSpPr>
        <p:spPr>
          <a:xfrm>
            <a:off x="2599267" y="3201988"/>
            <a:ext cx="8534400" cy="1752600"/>
          </a:xfrm>
          <a:extLst>
            <a:ext uri="{91240B29-F687-4F45-9708-019B960494DF}">
              <a14:hiddenLine xmlns:a14="http://schemas.microsoft.com/office/drawing/2010/main" xmlns="" w="9525">
                <a:solidFill>
                  <a:schemeClr val="tx1"/>
                </a:solidFill>
                <a:miter lim="800000"/>
                <a:headEnd/>
                <a:tailEnd/>
              </a14:hiddenLine>
            </a:ext>
          </a:extLst>
        </p:spPr>
        <p:txBody>
          <a:bodyPr/>
          <a:lstStyle>
            <a:lvl1pPr marL="0" indent="0" algn="ctr">
              <a:buFontTx/>
              <a:buNone/>
              <a:defRPr>
                <a:solidFill>
                  <a:schemeClr val="bg1"/>
                </a:solidFill>
              </a:defRPr>
            </a:lvl1pPr>
          </a:lstStyle>
          <a:p>
            <a:pPr lvl="0"/>
            <a:r>
              <a:rPr lang="pt-BR" noProof="0" smtClean="0"/>
              <a:t>Clique para editar o estilo do subtítulo mestre</a:t>
            </a:r>
            <a:endParaRPr lang="en-GB" noProof="0" smtClean="0"/>
          </a:p>
        </p:txBody>
      </p:sp>
      <p:sp>
        <p:nvSpPr>
          <p:cNvPr id="5" name="Rectangle 9"/>
          <p:cNvSpPr>
            <a:spLocks noGrp="1" noChangeArrowheads="1"/>
          </p:cNvSpPr>
          <p:nvPr>
            <p:ph type="dt" sz="half" idx="10"/>
          </p:nvPr>
        </p:nvSpPr>
        <p:spPr>
          <a:xfrm>
            <a:off x="1811867" y="6340476"/>
            <a:ext cx="2844800" cy="257175"/>
          </a:xfrm>
        </p:spPr>
        <p:txBody>
          <a:bodyPr/>
          <a:lstStyle>
            <a:lvl1pPr>
              <a:defRPr>
                <a:solidFill>
                  <a:schemeClr val="tx2"/>
                </a:solidFill>
              </a:defRPr>
            </a:lvl1pPr>
          </a:lstStyle>
          <a:p>
            <a:pPr>
              <a:defRPr/>
            </a:pPr>
            <a:endParaRPr lang="pt-BR">
              <a:solidFill>
                <a:srgbClr val="FFFFFF"/>
              </a:solidFill>
            </a:endParaRPr>
          </a:p>
        </p:txBody>
      </p:sp>
      <p:sp>
        <p:nvSpPr>
          <p:cNvPr id="6" name="Rectangle 10"/>
          <p:cNvSpPr>
            <a:spLocks noGrp="1" noChangeArrowheads="1"/>
          </p:cNvSpPr>
          <p:nvPr>
            <p:ph type="ftr" sz="quarter" idx="11"/>
          </p:nvPr>
        </p:nvSpPr>
        <p:spPr>
          <a:xfrm>
            <a:off x="4982633" y="6340476"/>
            <a:ext cx="3860800" cy="257175"/>
          </a:xfrm>
        </p:spPr>
        <p:txBody>
          <a:bodyPr/>
          <a:lstStyle>
            <a:lvl1pPr>
              <a:defRPr>
                <a:solidFill>
                  <a:schemeClr val="tx2"/>
                </a:solidFill>
              </a:defRPr>
            </a:lvl1pPr>
          </a:lstStyle>
          <a:p>
            <a:pPr>
              <a:defRPr/>
            </a:pPr>
            <a:endParaRPr lang="pt-BR">
              <a:solidFill>
                <a:srgbClr val="FFFFFF"/>
              </a:solidFill>
            </a:endParaRPr>
          </a:p>
        </p:txBody>
      </p:sp>
      <p:sp>
        <p:nvSpPr>
          <p:cNvPr id="7" name="Rectangle 11"/>
          <p:cNvSpPr>
            <a:spLocks noGrp="1" noChangeArrowheads="1"/>
          </p:cNvSpPr>
          <p:nvPr>
            <p:ph type="sldNum" sz="quarter" idx="12"/>
          </p:nvPr>
        </p:nvSpPr>
        <p:spPr>
          <a:xfrm>
            <a:off x="9169400" y="6340476"/>
            <a:ext cx="2844800" cy="257175"/>
          </a:xfrm>
        </p:spPr>
        <p:txBody>
          <a:bodyPr/>
          <a:lstStyle>
            <a:lvl1pPr>
              <a:defRPr>
                <a:solidFill>
                  <a:schemeClr val="tx2"/>
                </a:solidFill>
              </a:defRPr>
            </a:lvl1pPr>
          </a:lstStyle>
          <a:p>
            <a:pPr>
              <a:defRPr/>
            </a:pPr>
            <a:fld id="{922186EA-88F6-4D45-8EA2-C63F599376B8}" type="slidenum">
              <a:rPr lang="pt-BR" altLang="pt-BR">
                <a:solidFill>
                  <a:srgbClr val="FFFFFF"/>
                </a:solidFill>
              </a:rPr>
              <a:pPr>
                <a:defRPr/>
              </a:pPr>
              <a:t>‹nº›</a:t>
            </a:fld>
            <a:endParaRPr lang="pt-BR" altLang="pt-BR">
              <a:solidFill>
                <a:srgbClr val="FFFFFF"/>
              </a:solidFill>
            </a:endParaRPr>
          </a:p>
        </p:txBody>
      </p:sp>
    </p:spTree>
    <p:extLst>
      <p:ext uri="{BB962C8B-B14F-4D97-AF65-F5344CB8AC3E}">
        <p14:creationId xmlns:p14="http://schemas.microsoft.com/office/powerpoint/2010/main" xmlns="" val="365300907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showMasterPhAnim="0" type="title">
  <p:cSld name="Slide de título">
    <p:spTree>
      <p:nvGrpSpPr>
        <p:cNvPr id="1" name=""/>
        <p:cNvGrpSpPr/>
        <p:nvPr/>
      </p:nvGrpSpPr>
      <p:grpSpPr>
        <a:xfrm>
          <a:off x="0" y="0"/>
          <a:ext cx="0" cy="0"/>
          <a:chOff x="0" y="0"/>
          <a:chExt cx="0" cy="0"/>
        </a:xfrm>
      </p:grpSpPr>
      <p:pic>
        <p:nvPicPr>
          <p:cNvPr id="4" name="Picture 8" descr="M62GMIS004T"/>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2098" name="Rectangle 2"/>
          <p:cNvSpPr>
            <a:spLocks noGrp="1" noChangeArrowheads="1"/>
          </p:cNvSpPr>
          <p:nvPr>
            <p:ph type="ctrTitle"/>
          </p:nvPr>
        </p:nvSpPr>
        <p:spPr>
          <a:xfrm>
            <a:off x="1684867" y="1446214"/>
            <a:ext cx="10363200" cy="1470025"/>
          </a:xfrm>
          <a:extLst>
            <a:ext uri="{91240B29-F687-4F45-9708-019B960494DF}">
              <a14:hiddenLine xmlns:a14="http://schemas.microsoft.com/office/drawing/2010/main" xmlns="" w="9525">
                <a:solidFill>
                  <a:schemeClr val="tx1"/>
                </a:solidFill>
                <a:miter lim="800000"/>
                <a:headEnd/>
                <a:tailEnd/>
              </a14:hiddenLine>
            </a:ext>
          </a:extLst>
        </p:spPr>
        <p:txBody>
          <a:bodyPr/>
          <a:lstStyle>
            <a:lvl1pPr algn="ctr">
              <a:defRPr sz="3200" b="1"/>
            </a:lvl1pPr>
          </a:lstStyle>
          <a:p>
            <a:pPr lvl="0"/>
            <a:r>
              <a:rPr lang="pt-BR" noProof="0" smtClean="0"/>
              <a:t>Clique para editar o título mestre</a:t>
            </a:r>
            <a:endParaRPr lang="en-GB" noProof="0" smtClean="0"/>
          </a:p>
        </p:txBody>
      </p:sp>
      <p:sp>
        <p:nvSpPr>
          <p:cNvPr id="132099" name="Rectangle 3"/>
          <p:cNvSpPr>
            <a:spLocks noGrp="1" noChangeArrowheads="1"/>
          </p:cNvSpPr>
          <p:nvPr>
            <p:ph type="subTitle" idx="1"/>
          </p:nvPr>
        </p:nvSpPr>
        <p:spPr>
          <a:xfrm>
            <a:off x="2599267" y="3201988"/>
            <a:ext cx="8534400" cy="1752600"/>
          </a:xfrm>
          <a:extLst>
            <a:ext uri="{91240B29-F687-4F45-9708-019B960494DF}">
              <a14:hiddenLine xmlns:a14="http://schemas.microsoft.com/office/drawing/2010/main" xmlns="" w="9525">
                <a:solidFill>
                  <a:schemeClr val="tx1"/>
                </a:solidFill>
                <a:miter lim="800000"/>
                <a:headEnd/>
                <a:tailEnd/>
              </a14:hiddenLine>
            </a:ext>
          </a:extLst>
        </p:spPr>
        <p:txBody>
          <a:bodyPr/>
          <a:lstStyle>
            <a:lvl1pPr marL="0" indent="0" algn="ctr">
              <a:buFontTx/>
              <a:buNone/>
              <a:defRPr>
                <a:solidFill>
                  <a:schemeClr val="bg1"/>
                </a:solidFill>
              </a:defRPr>
            </a:lvl1pPr>
          </a:lstStyle>
          <a:p>
            <a:pPr lvl="0"/>
            <a:r>
              <a:rPr lang="pt-BR" noProof="0" smtClean="0"/>
              <a:t>Clique para editar o estilo do subtítulo mestre</a:t>
            </a:r>
            <a:endParaRPr lang="en-GB" noProof="0" smtClean="0"/>
          </a:p>
        </p:txBody>
      </p:sp>
      <p:sp>
        <p:nvSpPr>
          <p:cNvPr id="5" name="Rectangle 9"/>
          <p:cNvSpPr>
            <a:spLocks noGrp="1" noChangeArrowheads="1"/>
          </p:cNvSpPr>
          <p:nvPr>
            <p:ph type="dt" sz="half" idx="10"/>
          </p:nvPr>
        </p:nvSpPr>
        <p:spPr>
          <a:xfrm>
            <a:off x="1811867" y="6340476"/>
            <a:ext cx="2844800" cy="257175"/>
          </a:xfrm>
        </p:spPr>
        <p:txBody>
          <a:bodyPr/>
          <a:lstStyle>
            <a:lvl1pPr>
              <a:defRPr>
                <a:solidFill>
                  <a:schemeClr val="tx2"/>
                </a:solidFill>
              </a:defRPr>
            </a:lvl1pPr>
          </a:lstStyle>
          <a:p>
            <a:pPr>
              <a:defRPr/>
            </a:pPr>
            <a:endParaRPr lang="pt-BR">
              <a:solidFill>
                <a:srgbClr val="FFFFFF"/>
              </a:solidFill>
            </a:endParaRPr>
          </a:p>
        </p:txBody>
      </p:sp>
      <p:sp>
        <p:nvSpPr>
          <p:cNvPr id="6" name="Rectangle 10"/>
          <p:cNvSpPr>
            <a:spLocks noGrp="1" noChangeArrowheads="1"/>
          </p:cNvSpPr>
          <p:nvPr>
            <p:ph type="ftr" sz="quarter" idx="11"/>
          </p:nvPr>
        </p:nvSpPr>
        <p:spPr>
          <a:xfrm>
            <a:off x="4982633" y="6340476"/>
            <a:ext cx="3860800" cy="257175"/>
          </a:xfrm>
        </p:spPr>
        <p:txBody>
          <a:bodyPr/>
          <a:lstStyle>
            <a:lvl1pPr>
              <a:defRPr>
                <a:solidFill>
                  <a:schemeClr val="tx2"/>
                </a:solidFill>
              </a:defRPr>
            </a:lvl1pPr>
          </a:lstStyle>
          <a:p>
            <a:pPr>
              <a:defRPr/>
            </a:pPr>
            <a:endParaRPr lang="pt-BR">
              <a:solidFill>
                <a:srgbClr val="FFFFFF"/>
              </a:solidFill>
            </a:endParaRPr>
          </a:p>
        </p:txBody>
      </p:sp>
      <p:sp>
        <p:nvSpPr>
          <p:cNvPr id="7" name="Rectangle 11"/>
          <p:cNvSpPr>
            <a:spLocks noGrp="1" noChangeArrowheads="1"/>
          </p:cNvSpPr>
          <p:nvPr>
            <p:ph type="sldNum" sz="quarter" idx="12"/>
          </p:nvPr>
        </p:nvSpPr>
        <p:spPr>
          <a:xfrm>
            <a:off x="9169400" y="6340476"/>
            <a:ext cx="2844800" cy="257175"/>
          </a:xfrm>
        </p:spPr>
        <p:txBody>
          <a:bodyPr/>
          <a:lstStyle>
            <a:lvl1pPr>
              <a:defRPr>
                <a:solidFill>
                  <a:schemeClr val="tx2"/>
                </a:solidFill>
              </a:defRPr>
            </a:lvl1pPr>
          </a:lstStyle>
          <a:p>
            <a:pPr>
              <a:defRPr/>
            </a:pPr>
            <a:fld id="{5CDD9B11-34A5-42AA-9731-8EFCB6670C03}" type="slidenum">
              <a:rPr lang="pt-BR" altLang="pt-BR">
                <a:solidFill>
                  <a:srgbClr val="FFFFFF"/>
                </a:solidFill>
              </a:rPr>
              <a:pPr>
                <a:defRPr/>
              </a:pPr>
              <a:t>‹nº›</a:t>
            </a:fld>
            <a:endParaRPr lang="pt-BR" altLang="pt-BR">
              <a:solidFill>
                <a:srgbClr val="FFFFFF"/>
              </a:solidFill>
            </a:endParaRPr>
          </a:p>
        </p:txBody>
      </p:sp>
    </p:spTree>
    <p:extLst>
      <p:ext uri="{BB962C8B-B14F-4D97-AF65-F5344CB8AC3E}">
        <p14:creationId xmlns:p14="http://schemas.microsoft.com/office/powerpoint/2010/main" xmlns="" val="1716445572"/>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showMasterPhAnim="0" type="title">
  <p:cSld name="Slide de título">
    <p:spTree>
      <p:nvGrpSpPr>
        <p:cNvPr id="1" name=""/>
        <p:cNvGrpSpPr/>
        <p:nvPr/>
      </p:nvGrpSpPr>
      <p:grpSpPr>
        <a:xfrm>
          <a:off x="0" y="0"/>
          <a:ext cx="0" cy="0"/>
          <a:chOff x="0" y="0"/>
          <a:chExt cx="0" cy="0"/>
        </a:xfrm>
      </p:grpSpPr>
      <p:pic>
        <p:nvPicPr>
          <p:cNvPr id="4" name="Picture 8" descr="M62GMIS004T"/>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2098" name="Rectangle 2"/>
          <p:cNvSpPr>
            <a:spLocks noGrp="1" noChangeArrowheads="1"/>
          </p:cNvSpPr>
          <p:nvPr>
            <p:ph type="ctrTitle"/>
          </p:nvPr>
        </p:nvSpPr>
        <p:spPr>
          <a:xfrm>
            <a:off x="1684867" y="1446214"/>
            <a:ext cx="10363200" cy="1470025"/>
          </a:xfrm>
          <a:extLst>
            <a:ext uri="{91240B29-F687-4F45-9708-019B960494DF}">
              <a14:hiddenLine xmlns:a14="http://schemas.microsoft.com/office/drawing/2010/main" xmlns="" w="9525">
                <a:solidFill>
                  <a:schemeClr val="tx1"/>
                </a:solidFill>
                <a:miter lim="800000"/>
                <a:headEnd/>
                <a:tailEnd/>
              </a14:hiddenLine>
            </a:ext>
          </a:extLst>
        </p:spPr>
        <p:txBody>
          <a:bodyPr/>
          <a:lstStyle>
            <a:lvl1pPr algn="ctr">
              <a:defRPr sz="3200" b="1"/>
            </a:lvl1pPr>
          </a:lstStyle>
          <a:p>
            <a:pPr lvl="0"/>
            <a:r>
              <a:rPr lang="pt-BR" noProof="0" smtClean="0"/>
              <a:t>Clique para editar o título mestre</a:t>
            </a:r>
            <a:endParaRPr lang="en-GB" noProof="0" smtClean="0"/>
          </a:p>
        </p:txBody>
      </p:sp>
      <p:sp>
        <p:nvSpPr>
          <p:cNvPr id="132099" name="Rectangle 3"/>
          <p:cNvSpPr>
            <a:spLocks noGrp="1" noChangeArrowheads="1"/>
          </p:cNvSpPr>
          <p:nvPr>
            <p:ph type="subTitle" idx="1"/>
          </p:nvPr>
        </p:nvSpPr>
        <p:spPr>
          <a:xfrm>
            <a:off x="2599267" y="3201988"/>
            <a:ext cx="8534400" cy="1752600"/>
          </a:xfrm>
          <a:extLst>
            <a:ext uri="{91240B29-F687-4F45-9708-019B960494DF}">
              <a14:hiddenLine xmlns:a14="http://schemas.microsoft.com/office/drawing/2010/main" xmlns="" w="9525">
                <a:solidFill>
                  <a:schemeClr val="tx1"/>
                </a:solidFill>
                <a:miter lim="800000"/>
                <a:headEnd/>
                <a:tailEnd/>
              </a14:hiddenLine>
            </a:ext>
          </a:extLst>
        </p:spPr>
        <p:txBody>
          <a:bodyPr/>
          <a:lstStyle>
            <a:lvl1pPr marL="0" indent="0" algn="ctr">
              <a:buFontTx/>
              <a:buNone/>
              <a:defRPr>
                <a:solidFill>
                  <a:schemeClr val="bg1"/>
                </a:solidFill>
              </a:defRPr>
            </a:lvl1pPr>
          </a:lstStyle>
          <a:p>
            <a:pPr lvl="0"/>
            <a:r>
              <a:rPr lang="pt-BR" noProof="0" smtClean="0"/>
              <a:t>Clique para editar o estilo do subtítulo mestre</a:t>
            </a:r>
            <a:endParaRPr lang="en-GB" noProof="0" smtClean="0"/>
          </a:p>
        </p:txBody>
      </p:sp>
      <p:sp>
        <p:nvSpPr>
          <p:cNvPr id="5" name="Rectangle 9"/>
          <p:cNvSpPr>
            <a:spLocks noGrp="1" noChangeArrowheads="1"/>
          </p:cNvSpPr>
          <p:nvPr>
            <p:ph type="dt" sz="half" idx="10"/>
          </p:nvPr>
        </p:nvSpPr>
        <p:spPr>
          <a:xfrm>
            <a:off x="1811867" y="6340476"/>
            <a:ext cx="2844800" cy="257175"/>
          </a:xfrm>
        </p:spPr>
        <p:txBody>
          <a:bodyPr/>
          <a:lstStyle>
            <a:lvl1pPr>
              <a:defRPr>
                <a:solidFill>
                  <a:schemeClr val="tx2"/>
                </a:solidFill>
              </a:defRPr>
            </a:lvl1pPr>
          </a:lstStyle>
          <a:p>
            <a:pPr>
              <a:defRPr/>
            </a:pPr>
            <a:endParaRPr lang="pt-BR">
              <a:solidFill>
                <a:srgbClr val="FFFFFF"/>
              </a:solidFill>
            </a:endParaRPr>
          </a:p>
        </p:txBody>
      </p:sp>
      <p:sp>
        <p:nvSpPr>
          <p:cNvPr id="6" name="Rectangle 10"/>
          <p:cNvSpPr>
            <a:spLocks noGrp="1" noChangeArrowheads="1"/>
          </p:cNvSpPr>
          <p:nvPr>
            <p:ph type="ftr" sz="quarter" idx="11"/>
          </p:nvPr>
        </p:nvSpPr>
        <p:spPr>
          <a:xfrm>
            <a:off x="4982633" y="6340476"/>
            <a:ext cx="3860800" cy="257175"/>
          </a:xfrm>
        </p:spPr>
        <p:txBody>
          <a:bodyPr/>
          <a:lstStyle>
            <a:lvl1pPr>
              <a:defRPr>
                <a:solidFill>
                  <a:schemeClr val="tx2"/>
                </a:solidFill>
              </a:defRPr>
            </a:lvl1pPr>
          </a:lstStyle>
          <a:p>
            <a:pPr>
              <a:defRPr/>
            </a:pPr>
            <a:endParaRPr lang="pt-BR">
              <a:solidFill>
                <a:srgbClr val="FFFFFF"/>
              </a:solidFill>
            </a:endParaRPr>
          </a:p>
        </p:txBody>
      </p:sp>
      <p:sp>
        <p:nvSpPr>
          <p:cNvPr id="7" name="Rectangle 11"/>
          <p:cNvSpPr>
            <a:spLocks noGrp="1" noChangeArrowheads="1"/>
          </p:cNvSpPr>
          <p:nvPr>
            <p:ph type="sldNum" sz="quarter" idx="12"/>
          </p:nvPr>
        </p:nvSpPr>
        <p:spPr>
          <a:xfrm>
            <a:off x="9169400" y="6340476"/>
            <a:ext cx="2844800" cy="257175"/>
          </a:xfrm>
        </p:spPr>
        <p:txBody>
          <a:bodyPr/>
          <a:lstStyle>
            <a:lvl1pPr>
              <a:defRPr>
                <a:solidFill>
                  <a:schemeClr val="tx2"/>
                </a:solidFill>
              </a:defRPr>
            </a:lvl1pPr>
          </a:lstStyle>
          <a:p>
            <a:pPr>
              <a:defRPr/>
            </a:pPr>
            <a:fld id="{BE78BE25-1AEF-4A84-98FC-08A6E5613C3B}" type="slidenum">
              <a:rPr lang="pt-BR" altLang="pt-BR">
                <a:solidFill>
                  <a:srgbClr val="FFFFFF"/>
                </a:solidFill>
              </a:rPr>
              <a:pPr>
                <a:defRPr/>
              </a:pPr>
              <a:t>‹nº›</a:t>
            </a:fld>
            <a:endParaRPr lang="pt-BR" altLang="pt-BR">
              <a:solidFill>
                <a:srgbClr val="FFFFFF"/>
              </a:solidFill>
            </a:endParaRPr>
          </a:p>
        </p:txBody>
      </p:sp>
    </p:spTree>
    <p:extLst>
      <p:ext uri="{BB962C8B-B14F-4D97-AF65-F5344CB8AC3E}">
        <p14:creationId xmlns:p14="http://schemas.microsoft.com/office/powerpoint/2010/main" xmlns="" val="1332909453"/>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showMasterPhAnim="0" type="title">
  <p:cSld name="Slide de título">
    <p:spTree>
      <p:nvGrpSpPr>
        <p:cNvPr id="1" name=""/>
        <p:cNvGrpSpPr/>
        <p:nvPr/>
      </p:nvGrpSpPr>
      <p:grpSpPr>
        <a:xfrm>
          <a:off x="0" y="0"/>
          <a:ext cx="0" cy="0"/>
          <a:chOff x="0" y="0"/>
          <a:chExt cx="0" cy="0"/>
        </a:xfrm>
      </p:grpSpPr>
      <p:pic>
        <p:nvPicPr>
          <p:cNvPr id="4" name="Picture 8" descr="M62GMIS004T"/>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2098" name="Rectangle 2"/>
          <p:cNvSpPr>
            <a:spLocks noGrp="1" noChangeArrowheads="1"/>
          </p:cNvSpPr>
          <p:nvPr>
            <p:ph type="ctrTitle"/>
          </p:nvPr>
        </p:nvSpPr>
        <p:spPr>
          <a:xfrm>
            <a:off x="1684867" y="1446214"/>
            <a:ext cx="10363200" cy="1470025"/>
          </a:xfrm>
          <a:extLst>
            <a:ext uri="{91240B29-F687-4F45-9708-019B960494DF}">
              <a14:hiddenLine xmlns:a14="http://schemas.microsoft.com/office/drawing/2010/main" xmlns="" w="9525">
                <a:solidFill>
                  <a:schemeClr val="tx1"/>
                </a:solidFill>
                <a:miter lim="800000"/>
                <a:headEnd/>
                <a:tailEnd/>
              </a14:hiddenLine>
            </a:ext>
          </a:extLst>
        </p:spPr>
        <p:txBody>
          <a:bodyPr/>
          <a:lstStyle>
            <a:lvl1pPr algn="ctr">
              <a:defRPr sz="3200" b="1"/>
            </a:lvl1pPr>
          </a:lstStyle>
          <a:p>
            <a:pPr lvl="0"/>
            <a:r>
              <a:rPr lang="pt-BR" noProof="0" smtClean="0"/>
              <a:t>Clique para editar o título mestre</a:t>
            </a:r>
            <a:endParaRPr lang="en-GB" noProof="0" smtClean="0"/>
          </a:p>
        </p:txBody>
      </p:sp>
      <p:sp>
        <p:nvSpPr>
          <p:cNvPr id="132099" name="Rectangle 3"/>
          <p:cNvSpPr>
            <a:spLocks noGrp="1" noChangeArrowheads="1"/>
          </p:cNvSpPr>
          <p:nvPr>
            <p:ph type="subTitle" idx="1"/>
          </p:nvPr>
        </p:nvSpPr>
        <p:spPr>
          <a:xfrm>
            <a:off x="2599267" y="3201988"/>
            <a:ext cx="8534400" cy="1752600"/>
          </a:xfrm>
          <a:extLst>
            <a:ext uri="{91240B29-F687-4F45-9708-019B960494DF}">
              <a14:hiddenLine xmlns:a14="http://schemas.microsoft.com/office/drawing/2010/main" xmlns="" w="9525">
                <a:solidFill>
                  <a:schemeClr val="tx1"/>
                </a:solidFill>
                <a:miter lim="800000"/>
                <a:headEnd/>
                <a:tailEnd/>
              </a14:hiddenLine>
            </a:ext>
          </a:extLst>
        </p:spPr>
        <p:txBody>
          <a:bodyPr/>
          <a:lstStyle>
            <a:lvl1pPr marL="0" indent="0" algn="ctr">
              <a:buFontTx/>
              <a:buNone/>
              <a:defRPr>
                <a:solidFill>
                  <a:schemeClr val="bg1"/>
                </a:solidFill>
              </a:defRPr>
            </a:lvl1pPr>
          </a:lstStyle>
          <a:p>
            <a:pPr lvl="0"/>
            <a:r>
              <a:rPr lang="pt-BR" noProof="0" smtClean="0"/>
              <a:t>Clique para editar o estilo do subtítulo mestre</a:t>
            </a:r>
            <a:endParaRPr lang="en-GB" noProof="0" smtClean="0"/>
          </a:p>
        </p:txBody>
      </p:sp>
      <p:sp>
        <p:nvSpPr>
          <p:cNvPr id="5" name="Rectangle 9"/>
          <p:cNvSpPr>
            <a:spLocks noGrp="1" noChangeArrowheads="1"/>
          </p:cNvSpPr>
          <p:nvPr>
            <p:ph type="dt" sz="half" idx="10"/>
          </p:nvPr>
        </p:nvSpPr>
        <p:spPr>
          <a:xfrm>
            <a:off x="1811867" y="6340476"/>
            <a:ext cx="2844800" cy="257175"/>
          </a:xfrm>
        </p:spPr>
        <p:txBody>
          <a:bodyPr/>
          <a:lstStyle>
            <a:lvl1pPr>
              <a:defRPr>
                <a:solidFill>
                  <a:schemeClr val="tx2"/>
                </a:solidFill>
              </a:defRPr>
            </a:lvl1pPr>
          </a:lstStyle>
          <a:p>
            <a:pPr>
              <a:defRPr/>
            </a:pPr>
            <a:endParaRPr lang="pt-BR">
              <a:solidFill>
                <a:srgbClr val="FFFFFF"/>
              </a:solidFill>
            </a:endParaRPr>
          </a:p>
        </p:txBody>
      </p:sp>
      <p:sp>
        <p:nvSpPr>
          <p:cNvPr id="6" name="Rectangle 10"/>
          <p:cNvSpPr>
            <a:spLocks noGrp="1" noChangeArrowheads="1"/>
          </p:cNvSpPr>
          <p:nvPr>
            <p:ph type="ftr" sz="quarter" idx="11"/>
          </p:nvPr>
        </p:nvSpPr>
        <p:spPr>
          <a:xfrm>
            <a:off x="4982633" y="6340476"/>
            <a:ext cx="3860800" cy="257175"/>
          </a:xfrm>
        </p:spPr>
        <p:txBody>
          <a:bodyPr/>
          <a:lstStyle>
            <a:lvl1pPr>
              <a:defRPr>
                <a:solidFill>
                  <a:schemeClr val="tx2"/>
                </a:solidFill>
              </a:defRPr>
            </a:lvl1pPr>
          </a:lstStyle>
          <a:p>
            <a:pPr>
              <a:defRPr/>
            </a:pPr>
            <a:endParaRPr lang="pt-BR">
              <a:solidFill>
                <a:srgbClr val="FFFFFF"/>
              </a:solidFill>
            </a:endParaRPr>
          </a:p>
        </p:txBody>
      </p:sp>
      <p:sp>
        <p:nvSpPr>
          <p:cNvPr id="7" name="Rectangle 11"/>
          <p:cNvSpPr>
            <a:spLocks noGrp="1" noChangeArrowheads="1"/>
          </p:cNvSpPr>
          <p:nvPr>
            <p:ph type="sldNum" sz="quarter" idx="12"/>
          </p:nvPr>
        </p:nvSpPr>
        <p:spPr>
          <a:xfrm>
            <a:off x="9169400" y="6340476"/>
            <a:ext cx="2844800" cy="257175"/>
          </a:xfrm>
        </p:spPr>
        <p:txBody>
          <a:bodyPr/>
          <a:lstStyle>
            <a:lvl1pPr>
              <a:defRPr>
                <a:solidFill>
                  <a:schemeClr val="tx2"/>
                </a:solidFill>
              </a:defRPr>
            </a:lvl1pPr>
          </a:lstStyle>
          <a:p>
            <a:pPr>
              <a:defRPr/>
            </a:pPr>
            <a:fld id="{35259AC3-E813-4434-B3E9-1C83F00AEDA3}" type="slidenum">
              <a:rPr lang="pt-BR" altLang="pt-BR">
                <a:solidFill>
                  <a:srgbClr val="FFFFFF"/>
                </a:solidFill>
              </a:rPr>
              <a:pPr>
                <a:defRPr/>
              </a:pPr>
              <a:t>‹nº›</a:t>
            </a:fld>
            <a:endParaRPr lang="pt-BR" altLang="pt-BR">
              <a:solidFill>
                <a:srgbClr val="FFFFFF"/>
              </a:solidFill>
            </a:endParaRPr>
          </a:p>
        </p:txBody>
      </p:sp>
    </p:spTree>
    <p:extLst>
      <p:ext uri="{BB962C8B-B14F-4D97-AF65-F5344CB8AC3E}">
        <p14:creationId xmlns:p14="http://schemas.microsoft.com/office/powerpoint/2010/main" xmlns="" val="244734692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Rectangle 4"/>
          <p:cNvSpPr>
            <a:spLocks noGrp="1" noChangeArrowheads="1"/>
          </p:cNvSpPr>
          <p:nvPr>
            <p:ph type="dt" sz="half" idx="10"/>
          </p:nvPr>
        </p:nvSpPr>
        <p:spPr/>
        <p:txBody>
          <a:bodyPr/>
          <a:lstStyle>
            <a:lvl1pPr>
              <a:defRPr>
                <a:latin typeface="Verdana" pitchFamily="34" charset="0"/>
              </a:defRPr>
            </a:lvl1pPr>
          </a:lstStyle>
          <a:p>
            <a:pPr>
              <a:defRPr/>
            </a:pPr>
            <a:endParaRPr lang="pt-BR"/>
          </a:p>
        </p:txBody>
      </p:sp>
      <p:sp>
        <p:nvSpPr>
          <p:cNvPr id="4" name="Rectangle 5"/>
          <p:cNvSpPr>
            <a:spLocks noGrp="1" noChangeArrowheads="1"/>
          </p:cNvSpPr>
          <p:nvPr>
            <p:ph type="ftr" sz="quarter" idx="11"/>
          </p:nvPr>
        </p:nvSpPr>
        <p:spPr/>
        <p:txBody>
          <a:bodyPr/>
          <a:lstStyle>
            <a:lvl1pPr>
              <a:defRPr>
                <a:latin typeface="Verdana" pitchFamily="34" charset="0"/>
              </a:defRPr>
            </a:lvl1pPr>
          </a:lstStyle>
          <a:p>
            <a:pPr>
              <a:defRPr/>
            </a:pPr>
            <a:endParaRPr lang="pt-BR"/>
          </a:p>
        </p:txBody>
      </p:sp>
      <p:sp>
        <p:nvSpPr>
          <p:cNvPr id="5" name="Rectangle 6"/>
          <p:cNvSpPr>
            <a:spLocks noGrp="1" noChangeArrowheads="1"/>
          </p:cNvSpPr>
          <p:nvPr>
            <p:ph type="sldNum" sz="quarter" idx="12"/>
          </p:nvPr>
        </p:nvSpPr>
        <p:spPr/>
        <p:txBody>
          <a:bodyPr/>
          <a:lstStyle>
            <a:lvl1pPr>
              <a:defRPr>
                <a:latin typeface="Verdana" panose="020B0604030504040204" pitchFamily="34" charset="0"/>
              </a:defRPr>
            </a:lvl1pPr>
          </a:lstStyle>
          <a:p>
            <a:pPr>
              <a:defRPr/>
            </a:pPr>
            <a:fld id="{5163FF50-2632-403B-81AF-279C3BD6C555}" type="slidenum">
              <a:rPr lang="pt-BR" altLang="pt-BR"/>
              <a:pPr>
                <a:defRPr/>
              </a:pPr>
              <a:t>‹nº›</a:t>
            </a:fld>
            <a:endParaRPr lang="pt-BR" altLang="pt-BR"/>
          </a:p>
        </p:txBody>
      </p:sp>
    </p:spTree>
    <p:extLst>
      <p:ext uri="{BB962C8B-B14F-4D97-AF65-F5344CB8AC3E}">
        <p14:creationId xmlns:p14="http://schemas.microsoft.com/office/powerpoint/2010/main" xmlns="" val="2823825189"/>
      </p:ext>
    </p:extLst>
  </p:cSld>
  <p:clrMapOvr>
    <a:masterClrMapping/>
  </p:clrMapOvr>
  <p:transition spd="slow">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showMasterPhAnim="0" type="title">
  <p:cSld name="Slide de título">
    <p:spTree>
      <p:nvGrpSpPr>
        <p:cNvPr id="1" name=""/>
        <p:cNvGrpSpPr/>
        <p:nvPr/>
      </p:nvGrpSpPr>
      <p:grpSpPr>
        <a:xfrm>
          <a:off x="0" y="0"/>
          <a:ext cx="0" cy="0"/>
          <a:chOff x="0" y="0"/>
          <a:chExt cx="0" cy="0"/>
        </a:xfrm>
      </p:grpSpPr>
      <p:pic>
        <p:nvPicPr>
          <p:cNvPr id="4" name="Picture 8" descr="M62GMIS004T"/>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2098" name="Rectangle 2"/>
          <p:cNvSpPr>
            <a:spLocks noGrp="1" noChangeArrowheads="1"/>
          </p:cNvSpPr>
          <p:nvPr>
            <p:ph type="ctrTitle"/>
          </p:nvPr>
        </p:nvSpPr>
        <p:spPr>
          <a:xfrm>
            <a:off x="1684867" y="1446214"/>
            <a:ext cx="10363200" cy="1470025"/>
          </a:xfrm>
          <a:extLst>
            <a:ext uri="{91240B29-F687-4F45-9708-019B960494DF}">
              <a14:hiddenLine xmlns:a14="http://schemas.microsoft.com/office/drawing/2010/main" xmlns="" w="9525">
                <a:solidFill>
                  <a:schemeClr val="tx1"/>
                </a:solidFill>
                <a:miter lim="800000"/>
                <a:headEnd/>
                <a:tailEnd/>
              </a14:hiddenLine>
            </a:ext>
          </a:extLst>
        </p:spPr>
        <p:txBody>
          <a:bodyPr/>
          <a:lstStyle>
            <a:lvl1pPr algn="ctr">
              <a:defRPr sz="3200" b="1"/>
            </a:lvl1pPr>
          </a:lstStyle>
          <a:p>
            <a:pPr lvl="0"/>
            <a:r>
              <a:rPr lang="pt-BR" noProof="0" smtClean="0"/>
              <a:t>Clique para editar o título mestre</a:t>
            </a:r>
            <a:endParaRPr lang="en-GB" noProof="0" smtClean="0"/>
          </a:p>
        </p:txBody>
      </p:sp>
      <p:sp>
        <p:nvSpPr>
          <p:cNvPr id="132099" name="Rectangle 3"/>
          <p:cNvSpPr>
            <a:spLocks noGrp="1" noChangeArrowheads="1"/>
          </p:cNvSpPr>
          <p:nvPr>
            <p:ph type="subTitle" idx="1"/>
          </p:nvPr>
        </p:nvSpPr>
        <p:spPr>
          <a:xfrm>
            <a:off x="2599267" y="3201988"/>
            <a:ext cx="8534400" cy="1752600"/>
          </a:xfrm>
          <a:extLst>
            <a:ext uri="{91240B29-F687-4F45-9708-019B960494DF}">
              <a14:hiddenLine xmlns:a14="http://schemas.microsoft.com/office/drawing/2010/main" xmlns="" w="9525">
                <a:solidFill>
                  <a:schemeClr val="tx1"/>
                </a:solidFill>
                <a:miter lim="800000"/>
                <a:headEnd/>
                <a:tailEnd/>
              </a14:hiddenLine>
            </a:ext>
          </a:extLst>
        </p:spPr>
        <p:txBody>
          <a:bodyPr/>
          <a:lstStyle>
            <a:lvl1pPr marL="0" indent="0" algn="ctr">
              <a:buFontTx/>
              <a:buNone/>
              <a:defRPr>
                <a:solidFill>
                  <a:schemeClr val="bg1"/>
                </a:solidFill>
              </a:defRPr>
            </a:lvl1pPr>
          </a:lstStyle>
          <a:p>
            <a:pPr lvl="0"/>
            <a:r>
              <a:rPr lang="pt-BR" noProof="0" smtClean="0"/>
              <a:t>Clique para editar o estilo do subtítulo mestre</a:t>
            </a:r>
            <a:endParaRPr lang="en-GB" noProof="0" smtClean="0"/>
          </a:p>
        </p:txBody>
      </p:sp>
      <p:sp>
        <p:nvSpPr>
          <p:cNvPr id="5" name="Rectangle 9"/>
          <p:cNvSpPr>
            <a:spLocks noGrp="1" noChangeArrowheads="1"/>
          </p:cNvSpPr>
          <p:nvPr>
            <p:ph type="dt" sz="half" idx="10"/>
          </p:nvPr>
        </p:nvSpPr>
        <p:spPr>
          <a:xfrm>
            <a:off x="1811867" y="6340476"/>
            <a:ext cx="2844800" cy="257175"/>
          </a:xfrm>
        </p:spPr>
        <p:txBody>
          <a:bodyPr/>
          <a:lstStyle>
            <a:lvl1pPr>
              <a:defRPr>
                <a:solidFill>
                  <a:schemeClr val="tx2"/>
                </a:solidFill>
              </a:defRPr>
            </a:lvl1pPr>
          </a:lstStyle>
          <a:p>
            <a:pPr>
              <a:defRPr/>
            </a:pPr>
            <a:endParaRPr lang="pt-BR">
              <a:solidFill>
                <a:srgbClr val="FFFFFF"/>
              </a:solidFill>
            </a:endParaRPr>
          </a:p>
        </p:txBody>
      </p:sp>
      <p:sp>
        <p:nvSpPr>
          <p:cNvPr id="6" name="Rectangle 10"/>
          <p:cNvSpPr>
            <a:spLocks noGrp="1" noChangeArrowheads="1"/>
          </p:cNvSpPr>
          <p:nvPr>
            <p:ph type="ftr" sz="quarter" idx="11"/>
          </p:nvPr>
        </p:nvSpPr>
        <p:spPr>
          <a:xfrm>
            <a:off x="4982633" y="6340476"/>
            <a:ext cx="3860800" cy="257175"/>
          </a:xfrm>
        </p:spPr>
        <p:txBody>
          <a:bodyPr/>
          <a:lstStyle>
            <a:lvl1pPr>
              <a:defRPr>
                <a:solidFill>
                  <a:schemeClr val="tx2"/>
                </a:solidFill>
              </a:defRPr>
            </a:lvl1pPr>
          </a:lstStyle>
          <a:p>
            <a:pPr>
              <a:defRPr/>
            </a:pPr>
            <a:endParaRPr lang="pt-BR">
              <a:solidFill>
                <a:srgbClr val="FFFFFF"/>
              </a:solidFill>
            </a:endParaRPr>
          </a:p>
        </p:txBody>
      </p:sp>
      <p:sp>
        <p:nvSpPr>
          <p:cNvPr id="7" name="Rectangle 11"/>
          <p:cNvSpPr>
            <a:spLocks noGrp="1" noChangeArrowheads="1"/>
          </p:cNvSpPr>
          <p:nvPr>
            <p:ph type="sldNum" sz="quarter" idx="12"/>
          </p:nvPr>
        </p:nvSpPr>
        <p:spPr>
          <a:xfrm>
            <a:off x="9169400" y="6340476"/>
            <a:ext cx="2844800" cy="257175"/>
          </a:xfrm>
        </p:spPr>
        <p:txBody>
          <a:bodyPr/>
          <a:lstStyle>
            <a:lvl1pPr>
              <a:defRPr>
                <a:solidFill>
                  <a:schemeClr val="tx2"/>
                </a:solidFill>
              </a:defRPr>
            </a:lvl1pPr>
          </a:lstStyle>
          <a:p>
            <a:pPr>
              <a:defRPr/>
            </a:pPr>
            <a:fld id="{006F12DF-1595-45DC-AA5E-13E8A83E2C7E}" type="slidenum">
              <a:rPr lang="pt-BR" altLang="pt-BR">
                <a:solidFill>
                  <a:srgbClr val="FFFFFF"/>
                </a:solidFill>
              </a:rPr>
              <a:pPr>
                <a:defRPr/>
              </a:pPr>
              <a:t>‹nº›</a:t>
            </a:fld>
            <a:endParaRPr lang="pt-BR" altLang="pt-BR">
              <a:solidFill>
                <a:srgbClr val="FFFFFF"/>
              </a:solidFill>
            </a:endParaRPr>
          </a:p>
        </p:txBody>
      </p:sp>
    </p:spTree>
    <p:extLst>
      <p:ext uri="{BB962C8B-B14F-4D97-AF65-F5344CB8AC3E}">
        <p14:creationId xmlns:p14="http://schemas.microsoft.com/office/powerpoint/2010/main" xmlns="" val="504822155"/>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Rectangle 4"/>
          <p:cNvSpPr>
            <a:spLocks noGrp="1" noChangeArrowheads="1"/>
          </p:cNvSpPr>
          <p:nvPr>
            <p:ph type="dt" sz="half" idx="10"/>
          </p:nvPr>
        </p:nvSpPr>
        <p:spPr>
          <a:ln/>
        </p:spPr>
        <p:txBody>
          <a:bodyPr/>
          <a:lstStyle>
            <a:lvl1pPr>
              <a:defRPr/>
            </a:lvl1pPr>
          </a:lstStyle>
          <a:p>
            <a:pPr>
              <a:defRPr/>
            </a:pPr>
            <a:endParaRPr lang="pt-BR"/>
          </a:p>
        </p:txBody>
      </p:sp>
      <p:sp>
        <p:nvSpPr>
          <p:cNvPr id="4" name="Rectangle 5"/>
          <p:cNvSpPr>
            <a:spLocks noGrp="1" noChangeArrowheads="1"/>
          </p:cNvSpPr>
          <p:nvPr>
            <p:ph type="ftr" sz="quarter" idx="11"/>
          </p:nvPr>
        </p:nvSpPr>
        <p:spPr>
          <a:ln/>
        </p:spPr>
        <p:txBody>
          <a:bodyPr/>
          <a:lstStyle>
            <a:lvl1pPr>
              <a:defRPr/>
            </a:lvl1pPr>
          </a:lstStyle>
          <a:p>
            <a:pPr>
              <a:defRPr/>
            </a:pPr>
            <a:endParaRPr lang="pt-BR"/>
          </a:p>
        </p:txBody>
      </p:sp>
      <p:sp>
        <p:nvSpPr>
          <p:cNvPr id="5" name="Rectangle 6"/>
          <p:cNvSpPr>
            <a:spLocks noGrp="1" noChangeArrowheads="1"/>
          </p:cNvSpPr>
          <p:nvPr>
            <p:ph type="sldNum" sz="quarter" idx="12"/>
          </p:nvPr>
        </p:nvSpPr>
        <p:spPr>
          <a:ln/>
        </p:spPr>
        <p:txBody>
          <a:bodyPr/>
          <a:lstStyle>
            <a:lvl1pPr>
              <a:defRPr/>
            </a:lvl1pPr>
          </a:lstStyle>
          <a:p>
            <a:pPr>
              <a:defRPr/>
            </a:pPr>
            <a:fld id="{80853AA2-3F1E-4239-971F-DA021CD37C19}" type="slidenum">
              <a:rPr lang="pt-BR" altLang="pt-BR"/>
              <a:pPr>
                <a:defRPr/>
              </a:pPr>
              <a:t>‹nº›</a:t>
            </a:fld>
            <a:endParaRPr lang="pt-BR" altLang="pt-BR"/>
          </a:p>
        </p:txBody>
      </p:sp>
    </p:spTree>
    <p:extLst>
      <p:ext uri="{BB962C8B-B14F-4D97-AF65-F5344CB8AC3E}">
        <p14:creationId xmlns:p14="http://schemas.microsoft.com/office/powerpoint/2010/main" xmlns="" val="3950066636"/>
      </p:ext>
    </p:extLst>
  </p:cSld>
  <p:clrMapOvr>
    <a:masterClrMapping/>
  </p:clrMapOvr>
  <p:transition spd="slow">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Rectangle 4"/>
          <p:cNvSpPr>
            <a:spLocks noGrp="1" noChangeArrowheads="1"/>
          </p:cNvSpPr>
          <p:nvPr>
            <p:ph type="dt" sz="half" idx="10"/>
          </p:nvPr>
        </p:nvSpPr>
        <p:spPr>
          <a:ln/>
        </p:spPr>
        <p:txBody>
          <a:bodyPr/>
          <a:lstStyle>
            <a:lvl1pPr>
              <a:defRPr/>
            </a:lvl1pPr>
          </a:lstStyle>
          <a:p>
            <a:pPr>
              <a:defRPr/>
            </a:pPr>
            <a:endParaRPr lang="pt-BR"/>
          </a:p>
        </p:txBody>
      </p:sp>
      <p:sp>
        <p:nvSpPr>
          <p:cNvPr id="4" name="Rectangle 5"/>
          <p:cNvSpPr>
            <a:spLocks noGrp="1" noChangeArrowheads="1"/>
          </p:cNvSpPr>
          <p:nvPr>
            <p:ph type="ftr" sz="quarter" idx="11"/>
          </p:nvPr>
        </p:nvSpPr>
        <p:spPr>
          <a:ln/>
        </p:spPr>
        <p:txBody>
          <a:bodyPr/>
          <a:lstStyle>
            <a:lvl1pPr>
              <a:defRPr/>
            </a:lvl1pPr>
          </a:lstStyle>
          <a:p>
            <a:pPr>
              <a:defRPr/>
            </a:pPr>
            <a:endParaRPr lang="pt-BR"/>
          </a:p>
        </p:txBody>
      </p:sp>
      <p:sp>
        <p:nvSpPr>
          <p:cNvPr id="5" name="Rectangle 6"/>
          <p:cNvSpPr>
            <a:spLocks noGrp="1" noChangeArrowheads="1"/>
          </p:cNvSpPr>
          <p:nvPr>
            <p:ph type="sldNum" sz="quarter" idx="12"/>
          </p:nvPr>
        </p:nvSpPr>
        <p:spPr>
          <a:ln/>
        </p:spPr>
        <p:txBody>
          <a:bodyPr/>
          <a:lstStyle>
            <a:lvl1pPr>
              <a:defRPr/>
            </a:lvl1pPr>
          </a:lstStyle>
          <a:p>
            <a:pPr>
              <a:defRPr/>
            </a:pPr>
            <a:fld id="{80853AA2-3F1E-4239-971F-DA021CD37C19}" type="slidenum">
              <a:rPr lang="pt-BR" altLang="pt-BR"/>
              <a:pPr>
                <a:defRPr/>
              </a:pPr>
              <a:t>‹nº›</a:t>
            </a:fld>
            <a:endParaRPr lang="pt-BR" altLang="pt-BR"/>
          </a:p>
        </p:txBody>
      </p:sp>
    </p:spTree>
    <p:extLst>
      <p:ext uri="{BB962C8B-B14F-4D97-AF65-F5344CB8AC3E}">
        <p14:creationId xmlns:p14="http://schemas.microsoft.com/office/powerpoint/2010/main" xmlns="" val="853779558"/>
      </p:ext>
    </p:extLst>
  </p:cSld>
  <p:clrMapOvr>
    <a:masterClrMapping/>
  </p:clrMapOvr>
  <p:transition spd="slow">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6"/>
            <a:ext cx="103632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pPr fontAlgn="base">
              <a:spcBef>
                <a:spcPct val="0"/>
              </a:spcBef>
              <a:spcAft>
                <a:spcPct val="0"/>
              </a:spcAft>
              <a:defRPr/>
            </a:pPr>
            <a:endParaRPr lang="pt-BR">
              <a:solidFill>
                <a:srgbClr val="FFFFFF"/>
              </a:solidFill>
              <a:latin typeface="Times New Roman" panose="02020603050405020304" pitchFamily="18" charset="0"/>
            </a:endParaRPr>
          </a:p>
        </p:txBody>
      </p:sp>
      <p:sp>
        <p:nvSpPr>
          <p:cNvPr id="5" name="Espaço Reservado para Rodapé 4"/>
          <p:cNvSpPr>
            <a:spLocks noGrp="1"/>
          </p:cNvSpPr>
          <p:nvPr>
            <p:ph type="ftr" sz="quarter" idx="11"/>
          </p:nvPr>
        </p:nvSpPr>
        <p:spPr/>
        <p:txBody>
          <a:bodyPr/>
          <a:lstStyle/>
          <a:p>
            <a:pPr fontAlgn="base">
              <a:spcBef>
                <a:spcPct val="0"/>
              </a:spcBef>
              <a:spcAft>
                <a:spcPct val="0"/>
              </a:spcAft>
              <a:defRPr/>
            </a:pPr>
            <a:endParaRPr lang="pt-BR">
              <a:solidFill>
                <a:srgbClr val="FFFFFF"/>
              </a:solidFill>
              <a:latin typeface="Times New Roman" panose="02020603050405020304" pitchFamily="18" charset="0"/>
            </a:endParaRPr>
          </a:p>
        </p:txBody>
      </p:sp>
      <p:sp>
        <p:nvSpPr>
          <p:cNvPr id="6" name="Espaço Reservado para Número de Slide 5"/>
          <p:cNvSpPr>
            <a:spLocks noGrp="1"/>
          </p:cNvSpPr>
          <p:nvPr>
            <p:ph type="sldNum" sz="quarter" idx="12"/>
          </p:nvPr>
        </p:nvSpPr>
        <p:spPr/>
        <p:txBody>
          <a:bodyPr/>
          <a:lstStyle/>
          <a:p>
            <a:pPr fontAlgn="base">
              <a:spcBef>
                <a:spcPct val="0"/>
              </a:spcBef>
              <a:spcAft>
                <a:spcPct val="0"/>
              </a:spcAft>
              <a:defRPr/>
            </a:pPr>
            <a:fld id="{A92E70B3-91CE-4207-B161-378C73C9821F}" type="slidenum">
              <a:rPr lang="pt-BR" altLang="pt-BR" smtClean="0">
                <a:solidFill>
                  <a:srgbClr val="FFFFFF"/>
                </a:solidFill>
                <a:latin typeface="Times New Roman" panose="02020603050405020304" pitchFamily="18" charset="0"/>
              </a:rPr>
              <a:pPr fontAlgn="base">
                <a:spcBef>
                  <a:spcPct val="0"/>
                </a:spcBef>
                <a:spcAft>
                  <a:spcPct val="0"/>
                </a:spcAft>
                <a:defRPr/>
              </a:pPr>
              <a:t>‹nº›</a:t>
            </a:fld>
            <a:endParaRPr lang="pt-BR" altLang="pt-BR">
              <a:solidFill>
                <a:srgbClr val="FFFFFF"/>
              </a:solidFill>
              <a:latin typeface="Times New Roman" panose="02020603050405020304" pitchFamily="18" charset="0"/>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pPr fontAlgn="base">
              <a:spcBef>
                <a:spcPct val="0"/>
              </a:spcBef>
              <a:spcAft>
                <a:spcPct val="0"/>
              </a:spcAft>
              <a:defRPr/>
            </a:pPr>
            <a:endParaRPr lang="pt-BR">
              <a:solidFill>
                <a:srgbClr val="FFFFFF"/>
              </a:solidFill>
              <a:latin typeface="Times New Roman" panose="02020603050405020304" pitchFamily="18" charset="0"/>
            </a:endParaRPr>
          </a:p>
        </p:txBody>
      </p:sp>
      <p:sp>
        <p:nvSpPr>
          <p:cNvPr id="5" name="Espaço Reservado para Rodapé 4"/>
          <p:cNvSpPr>
            <a:spLocks noGrp="1"/>
          </p:cNvSpPr>
          <p:nvPr>
            <p:ph type="ftr" sz="quarter" idx="11"/>
          </p:nvPr>
        </p:nvSpPr>
        <p:spPr/>
        <p:txBody>
          <a:bodyPr/>
          <a:lstStyle/>
          <a:p>
            <a:pPr fontAlgn="base">
              <a:spcBef>
                <a:spcPct val="0"/>
              </a:spcBef>
              <a:spcAft>
                <a:spcPct val="0"/>
              </a:spcAft>
              <a:defRPr/>
            </a:pPr>
            <a:endParaRPr lang="pt-BR">
              <a:solidFill>
                <a:srgbClr val="FFFFFF"/>
              </a:solidFill>
              <a:latin typeface="Times New Roman" panose="02020603050405020304" pitchFamily="18" charset="0"/>
            </a:endParaRPr>
          </a:p>
        </p:txBody>
      </p:sp>
      <p:sp>
        <p:nvSpPr>
          <p:cNvPr id="6" name="Espaço Reservado para Número de Slide 5"/>
          <p:cNvSpPr>
            <a:spLocks noGrp="1"/>
          </p:cNvSpPr>
          <p:nvPr>
            <p:ph type="sldNum" sz="quarter" idx="12"/>
          </p:nvPr>
        </p:nvSpPr>
        <p:spPr/>
        <p:txBody>
          <a:bodyPr/>
          <a:lstStyle/>
          <a:p>
            <a:pPr fontAlgn="base">
              <a:spcBef>
                <a:spcPct val="0"/>
              </a:spcBef>
              <a:spcAft>
                <a:spcPct val="0"/>
              </a:spcAft>
              <a:defRPr/>
            </a:pPr>
            <a:fld id="{A92E70B3-91CE-4207-B161-378C73C9821F}" type="slidenum">
              <a:rPr lang="pt-BR" altLang="pt-BR" smtClean="0">
                <a:solidFill>
                  <a:srgbClr val="FFFFFF"/>
                </a:solidFill>
                <a:latin typeface="Times New Roman" panose="02020603050405020304" pitchFamily="18" charset="0"/>
              </a:rPr>
              <a:pPr fontAlgn="base">
                <a:spcBef>
                  <a:spcPct val="0"/>
                </a:spcBef>
                <a:spcAft>
                  <a:spcPct val="0"/>
                </a:spcAft>
                <a:defRPr/>
              </a:pPr>
              <a:t>‹nº›</a:t>
            </a:fld>
            <a:endParaRPr lang="pt-BR" altLang="pt-BR">
              <a:solidFill>
                <a:srgbClr val="FFFFFF"/>
              </a:solidFill>
              <a:latin typeface="Times New Roman" panose="02020603050405020304" pitchFamily="18" charset="0"/>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01"/>
            <a:ext cx="103632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pPr fontAlgn="base">
              <a:spcBef>
                <a:spcPct val="0"/>
              </a:spcBef>
              <a:spcAft>
                <a:spcPct val="0"/>
              </a:spcAft>
              <a:defRPr/>
            </a:pPr>
            <a:endParaRPr lang="pt-BR">
              <a:solidFill>
                <a:srgbClr val="FFFFFF"/>
              </a:solidFill>
              <a:latin typeface="Times New Roman" panose="02020603050405020304" pitchFamily="18" charset="0"/>
            </a:endParaRPr>
          </a:p>
        </p:txBody>
      </p:sp>
      <p:sp>
        <p:nvSpPr>
          <p:cNvPr id="5" name="Espaço Reservado para Rodapé 4"/>
          <p:cNvSpPr>
            <a:spLocks noGrp="1"/>
          </p:cNvSpPr>
          <p:nvPr>
            <p:ph type="ftr" sz="quarter" idx="11"/>
          </p:nvPr>
        </p:nvSpPr>
        <p:spPr/>
        <p:txBody>
          <a:bodyPr/>
          <a:lstStyle/>
          <a:p>
            <a:pPr fontAlgn="base">
              <a:spcBef>
                <a:spcPct val="0"/>
              </a:spcBef>
              <a:spcAft>
                <a:spcPct val="0"/>
              </a:spcAft>
              <a:defRPr/>
            </a:pPr>
            <a:endParaRPr lang="pt-BR">
              <a:solidFill>
                <a:srgbClr val="FFFFFF"/>
              </a:solidFill>
              <a:latin typeface="Times New Roman" panose="02020603050405020304" pitchFamily="18" charset="0"/>
            </a:endParaRPr>
          </a:p>
        </p:txBody>
      </p:sp>
      <p:sp>
        <p:nvSpPr>
          <p:cNvPr id="6" name="Espaço Reservado para Número de Slide 5"/>
          <p:cNvSpPr>
            <a:spLocks noGrp="1"/>
          </p:cNvSpPr>
          <p:nvPr>
            <p:ph type="sldNum" sz="quarter" idx="12"/>
          </p:nvPr>
        </p:nvSpPr>
        <p:spPr/>
        <p:txBody>
          <a:bodyPr/>
          <a:lstStyle/>
          <a:p>
            <a:pPr fontAlgn="base">
              <a:spcBef>
                <a:spcPct val="0"/>
              </a:spcBef>
              <a:spcAft>
                <a:spcPct val="0"/>
              </a:spcAft>
              <a:defRPr/>
            </a:pPr>
            <a:fld id="{A92E70B3-91CE-4207-B161-378C73C9821F}" type="slidenum">
              <a:rPr lang="pt-BR" altLang="pt-BR" smtClean="0">
                <a:solidFill>
                  <a:srgbClr val="FFFFFF"/>
                </a:solidFill>
                <a:latin typeface="Times New Roman" panose="02020603050405020304" pitchFamily="18" charset="0"/>
              </a:rPr>
              <a:pPr fontAlgn="base">
                <a:spcBef>
                  <a:spcPct val="0"/>
                </a:spcBef>
                <a:spcAft>
                  <a:spcPct val="0"/>
                </a:spcAft>
                <a:defRPr/>
              </a:pPr>
              <a:t>‹nº›</a:t>
            </a:fld>
            <a:endParaRPr lang="pt-BR" altLang="pt-BR">
              <a:solidFill>
                <a:srgbClr val="FFFFFF"/>
              </a:solidFill>
              <a:latin typeface="Times New Roman" panose="02020603050405020304" pitchFamily="18" charset="0"/>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pPr fontAlgn="base">
              <a:spcBef>
                <a:spcPct val="0"/>
              </a:spcBef>
              <a:spcAft>
                <a:spcPct val="0"/>
              </a:spcAft>
              <a:defRPr/>
            </a:pPr>
            <a:endParaRPr lang="pt-BR">
              <a:solidFill>
                <a:srgbClr val="FFFFFF"/>
              </a:solidFill>
              <a:latin typeface="Times New Roman" panose="02020603050405020304" pitchFamily="18" charset="0"/>
            </a:endParaRPr>
          </a:p>
        </p:txBody>
      </p:sp>
      <p:sp>
        <p:nvSpPr>
          <p:cNvPr id="6" name="Espaço Reservado para Rodapé 5"/>
          <p:cNvSpPr>
            <a:spLocks noGrp="1"/>
          </p:cNvSpPr>
          <p:nvPr>
            <p:ph type="ftr" sz="quarter" idx="11"/>
          </p:nvPr>
        </p:nvSpPr>
        <p:spPr/>
        <p:txBody>
          <a:bodyPr/>
          <a:lstStyle/>
          <a:p>
            <a:pPr fontAlgn="base">
              <a:spcBef>
                <a:spcPct val="0"/>
              </a:spcBef>
              <a:spcAft>
                <a:spcPct val="0"/>
              </a:spcAft>
              <a:defRPr/>
            </a:pPr>
            <a:endParaRPr lang="pt-BR">
              <a:solidFill>
                <a:srgbClr val="FFFFFF"/>
              </a:solidFill>
              <a:latin typeface="Times New Roman" panose="02020603050405020304" pitchFamily="18" charset="0"/>
            </a:endParaRPr>
          </a:p>
        </p:txBody>
      </p:sp>
      <p:sp>
        <p:nvSpPr>
          <p:cNvPr id="7" name="Espaço Reservado para Número de Slide 6"/>
          <p:cNvSpPr>
            <a:spLocks noGrp="1"/>
          </p:cNvSpPr>
          <p:nvPr>
            <p:ph type="sldNum" sz="quarter" idx="12"/>
          </p:nvPr>
        </p:nvSpPr>
        <p:spPr/>
        <p:txBody>
          <a:bodyPr/>
          <a:lstStyle/>
          <a:p>
            <a:pPr fontAlgn="base">
              <a:spcBef>
                <a:spcPct val="0"/>
              </a:spcBef>
              <a:spcAft>
                <a:spcPct val="0"/>
              </a:spcAft>
              <a:defRPr/>
            </a:pPr>
            <a:fld id="{A92E70B3-91CE-4207-B161-378C73C9821F}" type="slidenum">
              <a:rPr lang="pt-BR" altLang="pt-BR" smtClean="0">
                <a:solidFill>
                  <a:srgbClr val="FFFFFF"/>
                </a:solidFill>
                <a:latin typeface="Times New Roman" panose="02020603050405020304" pitchFamily="18" charset="0"/>
              </a:rPr>
              <a:pPr fontAlgn="base">
                <a:spcBef>
                  <a:spcPct val="0"/>
                </a:spcBef>
                <a:spcAft>
                  <a:spcPct val="0"/>
                </a:spcAft>
                <a:defRPr/>
              </a:pPr>
              <a:t>‹nº›</a:t>
            </a:fld>
            <a:endParaRPr lang="pt-BR" altLang="pt-BR">
              <a:solidFill>
                <a:srgbClr val="FFFFFF"/>
              </a:solidFill>
              <a:latin typeface="Times New Roman" panose="02020603050405020304" pitchFamily="18" charset="0"/>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pPr fontAlgn="base">
              <a:spcBef>
                <a:spcPct val="0"/>
              </a:spcBef>
              <a:spcAft>
                <a:spcPct val="0"/>
              </a:spcAft>
              <a:defRPr/>
            </a:pPr>
            <a:endParaRPr lang="pt-BR">
              <a:solidFill>
                <a:srgbClr val="FFFFFF"/>
              </a:solidFill>
              <a:latin typeface="Times New Roman" panose="02020603050405020304" pitchFamily="18" charset="0"/>
            </a:endParaRPr>
          </a:p>
        </p:txBody>
      </p:sp>
      <p:sp>
        <p:nvSpPr>
          <p:cNvPr id="8" name="Espaço Reservado para Rodapé 7"/>
          <p:cNvSpPr>
            <a:spLocks noGrp="1"/>
          </p:cNvSpPr>
          <p:nvPr>
            <p:ph type="ftr" sz="quarter" idx="11"/>
          </p:nvPr>
        </p:nvSpPr>
        <p:spPr/>
        <p:txBody>
          <a:bodyPr/>
          <a:lstStyle/>
          <a:p>
            <a:pPr fontAlgn="base">
              <a:spcBef>
                <a:spcPct val="0"/>
              </a:spcBef>
              <a:spcAft>
                <a:spcPct val="0"/>
              </a:spcAft>
              <a:defRPr/>
            </a:pPr>
            <a:endParaRPr lang="pt-BR">
              <a:solidFill>
                <a:srgbClr val="FFFFFF"/>
              </a:solidFill>
              <a:latin typeface="Times New Roman" panose="02020603050405020304" pitchFamily="18" charset="0"/>
            </a:endParaRPr>
          </a:p>
        </p:txBody>
      </p:sp>
      <p:sp>
        <p:nvSpPr>
          <p:cNvPr id="9" name="Espaço Reservado para Número de Slide 8"/>
          <p:cNvSpPr>
            <a:spLocks noGrp="1"/>
          </p:cNvSpPr>
          <p:nvPr>
            <p:ph type="sldNum" sz="quarter" idx="12"/>
          </p:nvPr>
        </p:nvSpPr>
        <p:spPr/>
        <p:txBody>
          <a:bodyPr/>
          <a:lstStyle/>
          <a:p>
            <a:pPr fontAlgn="base">
              <a:spcBef>
                <a:spcPct val="0"/>
              </a:spcBef>
              <a:spcAft>
                <a:spcPct val="0"/>
              </a:spcAft>
              <a:defRPr/>
            </a:pPr>
            <a:fld id="{A92E70B3-91CE-4207-B161-378C73C9821F}" type="slidenum">
              <a:rPr lang="pt-BR" altLang="pt-BR" smtClean="0">
                <a:solidFill>
                  <a:srgbClr val="FFFFFF"/>
                </a:solidFill>
                <a:latin typeface="Times New Roman" panose="02020603050405020304" pitchFamily="18" charset="0"/>
              </a:rPr>
              <a:pPr fontAlgn="base">
                <a:spcBef>
                  <a:spcPct val="0"/>
                </a:spcBef>
                <a:spcAft>
                  <a:spcPct val="0"/>
                </a:spcAft>
                <a:defRPr/>
              </a:pPr>
              <a:t>‹nº›</a:t>
            </a:fld>
            <a:endParaRPr lang="pt-BR" altLang="pt-BR">
              <a:solidFill>
                <a:srgbClr val="FFFFFF"/>
              </a:solidFill>
              <a:latin typeface="Times New Roman" panose="02020603050405020304" pitchFamily="18" charset="0"/>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pPr>
              <a:defRPr/>
            </a:pPr>
            <a:endParaRPr lang="pt-BR">
              <a:solidFill>
                <a:srgbClr val="FFFFFF"/>
              </a:solidFill>
            </a:endParaRPr>
          </a:p>
        </p:txBody>
      </p:sp>
      <p:sp>
        <p:nvSpPr>
          <p:cNvPr id="4" name="Espaço Reservado para Rodapé 3"/>
          <p:cNvSpPr>
            <a:spLocks noGrp="1"/>
          </p:cNvSpPr>
          <p:nvPr>
            <p:ph type="ftr" sz="quarter" idx="11"/>
          </p:nvPr>
        </p:nvSpPr>
        <p:spPr/>
        <p:txBody>
          <a:bodyPr/>
          <a:lstStyle/>
          <a:p>
            <a:pPr>
              <a:defRPr/>
            </a:pPr>
            <a:endParaRPr lang="pt-BR">
              <a:solidFill>
                <a:srgbClr val="FFFFFF"/>
              </a:solidFill>
            </a:endParaRPr>
          </a:p>
        </p:txBody>
      </p:sp>
      <p:sp>
        <p:nvSpPr>
          <p:cNvPr id="5" name="Espaço Reservado para Número de Slide 4"/>
          <p:cNvSpPr>
            <a:spLocks noGrp="1"/>
          </p:cNvSpPr>
          <p:nvPr>
            <p:ph type="sldNum" sz="quarter" idx="12"/>
          </p:nvPr>
        </p:nvSpPr>
        <p:spPr/>
        <p:txBody>
          <a:bodyPr/>
          <a:lstStyle/>
          <a:p>
            <a:pPr>
              <a:defRPr/>
            </a:pPr>
            <a:fld id="{52D2F730-0DC5-4AA0-BF26-687BF8ADA2D2}" type="slidenum">
              <a:rPr lang="pt-BR" altLang="pt-BR" smtClean="0">
                <a:solidFill>
                  <a:srgbClr val="FFFFFF"/>
                </a:solidFill>
              </a:rPr>
              <a:pPr>
                <a:defRPr/>
              </a:pPr>
              <a:t>‹nº›</a:t>
            </a:fld>
            <a:endParaRPr lang="pt-BR" altLang="pt-BR">
              <a:solidFill>
                <a:srgbClr val="FFFFFF"/>
              </a:solidFill>
            </a:endParaRPr>
          </a:p>
        </p:txBody>
      </p:sp>
    </p:spTree>
  </p:cSld>
  <p:clrMapOvr>
    <a:masterClrMapping/>
  </p:clrMapOvr>
  <p:transition>
    <p:wipe dir="r"/>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pPr fontAlgn="base">
              <a:spcBef>
                <a:spcPct val="0"/>
              </a:spcBef>
              <a:spcAft>
                <a:spcPct val="0"/>
              </a:spcAft>
              <a:defRPr/>
            </a:pPr>
            <a:endParaRPr lang="pt-BR">
              <a:solidFill>
                <a:srgbClr val="FFFFFF"/>
              </a:solidFill>
              <a:latin typeface="Times New Roman" panose="02020603050405020304" pitchFamily="18" charset="0"/>
            </a:endParaRPr>
          </a:p>
        </p:txBody>
      </p:sp>
      <p:sp>
        <p:nvSpPr>
          <p:cNvPr id="3" name="Espaço Reservado para Rodapé 2"/>
          <p:cNvSpPr>
            <a:spLocks noGrp="1"/>
          </p:cNvSpPr>
          <p:nvPr>
            <p:ph type="ftr" sz="quarter" idx="11"/>
          </p:nvPr>
        </p:nvSpPr>
        <p:spPr/>
        <p:txBody>
          <a:bodyPr/>
          <a:lstStyle/>
          <a:p>
            <a:pPr fontAlgn="base">
              <a:spcBef>
                <a:spcPct val="0"/>
              </a:spcBef>
              <a:spcAft>
                <a:spcPct val="0"/>
              </a:spcAft>
              <a:defRPr/>
            </a:pPr>
            <a:endParaRPr lang="pt-BR">
              <a:solidFill>
                <a:srgbClr val="FFFFFF"/>
              </a:solidFill>
              <a:latin typeface="Times New Roman" panose="02020603050405020304" pitchFamily="18" charset="0"/>
            </a:endParaRPr>
          </a:p>
        </p:txBody>
      </p:sp>
      <p:sp>
        <p:nvSpPr>
          <p:cNvPr id="4" name="Espaço Reservado para Número de Slide 3"/>
          <p:cNvSpPr>
            <a:spLocks noGrp="1"/>
          </p:cNvSpPr>
          <p:nvPr>
            <p:ph type="sldNum" sz="quarter" idx="12"/>
          </p:nvPr>
        </p:nvSpPr>
        <p:spPr/>
        <p:txBody>
          <a:bodyPr/>
          <a:lstStyle/>
          <a:p>
            <a:pPr fontAlgn="base">
              <a:spcBef>
                <a:spcPct val="0"/>
              </a:spcBef>
              <a:spcAft>
                <a:spcPct val="0"/>
              </a:spcAft>
              <a:defRPr/>
            </a:pPr>
            <a:fld id="{A92E70B3-91CE-4207-B161-378C73C9821F}" type="slidenum">
              <a:rPr lang="pt-BR" altLang="pt-BR" smtClean="0">
                <a:solidFill>
                  <a:srgbClr val="FFFFFF"/>
                </a:solidFill>
                <a:latin typeface="Times New Roman" panose="02020603050405020304" pitchFamily="18" charset="0"/>
              </a:rPr>
              <a:pPr fontAlgn="base">
                <a:spcBef>
                  <a:spcPct val="0"/>
                </a:spcBef>
                <a:spcAft>
                  <a:spcPct val="0"/>
                </a:spcAft>
                <a:defRPr/>
              </a:pPr>
              <a:t>‹nº›</a:t>
            </a:fld>
            <a:endParaRPr lang="pt-BR" altLang="pt-BR">
              <a:solidFill>
                <a:srgbClr val="FFFFFF"/>
              </a:solidFill>
              <a:latin typeface="Times New Roman" panose="02020603050405020304" pitchFamily="18"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p:txBody>
          <a:bodyPr/>
          <a:lstStyle>
            <a:lvl1pPr>
              <a:defRPr>
                <a:latin typeface="Verdana" pitchFamily="34" charset="0"/>
              </a:defRPr>
            </a:lvl1pPr>
          </a:lstStyle>
          <a:p>
            <a:pPr>
              <a:defRPr/>
            </a:pPr>
            <a:endParaRPr lang="pt-BR"/>
          </a:p>
        </p:txBody>
      </p:sp>
      <p:sp>
        <p:nvSpPr>
          <p:cNvPr id="5" name="Rectangle 5"/>
          <p:cNvSpPr>
            <a:spLocks noGrp="1" noChangeArrowheads="1"/>
          </p:cNvSpPr>
          <p:nvPr>
            <p:ph type="ftr" sz="quarter" idx="11"/>
          </p:nvPr>
        </p:nvSpPr>
        <p:spPr/>
        <p:txBody>
          <a:bodyPr/>
          <a:lstStyle>
            <a:lvl1pPr>
              <a:defRPr>
                <a:latin typeface="Verdana" pitchFamily="34" charset="0"/>
              </a:defRPr>
            </a:lvl1pPr>
          </a:lstStyle>
          <a:p>
            <a:pPr>
              <a:defRPr/>
            </a:pPr>
            <a:endParaRPr lang="pt-BR"/>
          </a:p>
        </p:txBody>
      </p:sp>
      <p:sp>
        <p:nvSpPr>
          <p:cNvPr id="6" name="Rectangle 6"/>
          <p:cNvSpPr>
            <a:spLocks noGrp="1" noChangeArrowheads="1"/>
          </p:cNvSpPr>
          <p:nvPr>
            <p:ph type="sldNum" sz="quarter" idx="12"/>
          </p:nvPr>
        </p:nvSpPr>
        <p:spPr/>
        <p:txBody>
          <a:bodyPr/>
          <a:lstStyle>
            <a:lvl1pPr>
              <a:defRPr>
                <a:latin typeface="Verdana" panose="020B0604030504040204" pitchFamily="34" charset="0"/>
              </a:defRPr>
            </a:lvl1pPr>
          </a:lstStyle>
          <a:p>
            <a:pPr>
              <a:defRPr/>
            </a:pPr>
            <a:fld id="{F530240B-FD4E-4A29-BC40-82A75C5461A8}" type="slidenum">
              <a:rPr lang="pt-BR" altLang="pt-BR"/>
              <a:pPr>
                <a:defRPr/>
              </a:pPr>
              <a:t>‹nº›</a:t>
            </a:fld>
            <a:endParaRPr lang="pt-BR" altLang="pt-BR"/>
          </a:p>
        </p:txBody>
      </p:sp>
    </p:spTree>
    <p:extLst>
      <p:ext uri="{BB962C8B-B14F-4D97-AF65-F5344CB8AC3E}">
        <p14:creationId xmlns:p14="http://schemas.microsoft.com/office/powerpoint/2010/main" xmlns="" val="423937211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1" y="273050"/>
            <a:ext cx="4011084"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pPr fontAlgn="base">
              <a:spcBef>
                <a:spcPct val="0"/>
              </a:spcBef>
              <a:spcAft>
                <a:spcPct val="0"/>
              </a:spcAft>
              <a:defRPr/>
            </a:pPr>
            <a:endParaRPr lang="pt-BR">
              <a:solidFill>
                <a:srgbClr val="FFFFFF"/>
              </a:solidFill>
              <a:latin typeface="Times New Roman" panose="02020603050405020304" pitchFamily="18" charset="0"/>
            </a:endParaRPr>
          </a:p>
        </p:txBody>
      </p:sp>
      <p:sp>
        <p:nvSpPr>
          <p:cNvPr id="6" name="Espaço Reservado para Rodapé 5"/>
          <p:cNvSpPr>
            <a:spLocks noGrp="1"/>
          </p:cNvSpPr>
          <p:nvPr>
            <p:ph type="ftr" sz="quarter" idx="11"/>
          </p:nvPr>
        </p:nvSpPr>
        <p:spPr/>
        <p:txBody>
          <a:bodyPr/>
          <a:lstStyle/>
          <a:p>
            <a:pPr fontAlgn="base">
              <a:spcBef>
                <a:spcPct val="0"/>
              </a:spcBef>
              <a:spcAft>
                <a:spcPct val="0"/>
              </a:spcAft>
              <a:defRPr/>
            </a:pPr>
            <a:endParaRPr lang="pt-BR">
              <a:solidFill>
                <a:srgbClr val="FFFFFF"/>
              </a:solidFill>
              <a:latin typeface="Times New Roman" panose="02020603050405020304" pitchFamily="18" charset="0"/>
            </a:endParaRPr>
          </a:p>
        </p:txBody>
      </p:sp>
      <p:sp>
        <p:nvSpPr>
          <p:cNvPr id="7" name="Espaço Reservado para Número de Slide 6"/>
          <p:cNvSpPr>
            <a:spLocks noGrp="1"/>
          </p:cNvSpPr>
          <p:nvPr>
            <p:ph type="sldNum" sz="quarter" idx="12"/>
          </p:nvPr>
        </p:nvSpPr>
        <p:spPr/>
        <p:txBody>
          <a:bodyPr/>
          <a:lstStyle/>
          <a:p>
            <a:pPr fontAlgn="base">
              <a:spcBef>
                <a:spcPct val="0"/>
              </a:spcBef>
              <a:spcAft>
                <a:spcPct val="0"/>
              </a:spcAft>
              <a:defRPr/>
            </a:pPr>
            <a:fld id="{A92E70B3-91CE-4207-B161-378C73C9821F}" type="slidenum">
              <a:rPr lang="pt-BR" altLang="pt-BR" smtClean="0">
                <a:solidFill>
                  <a:srgbClr val="FFFFFF"/>
                </a:solidFill>
                <a:latin typeface="Times New Roman" panose="02020603050405020304" pitchFamily="18" charset="0"/>
              </a:rPr>
              <a:pPr fontAlgn="base">
                <a:spcBef>
                  <a:spcPct val="0"/>
                </a:spcBef>
                <a:spcAft>
                  <a:spcPct val="0"/>
                </a:spcAft>
                <a:defRPr/>
              </a:pPr>
              <a:t>‹nº›</a:t>
            </a:fld>
            <a:endParaRPr lang="pt-BR" altLang="pt-BR">
              <a:solidFill>
                <a:srgbClr val="FFFFFF"/>
              </a:solidFill>
              <a:latin typeface="Times New Roman" panose="02020603050405020304" pitchFamily="18" charset="0"/>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pPr fontAlgn="base">
              <a:spcBef>
                <a:spcPct val="0"/>
              </a:spcBef>
              <a:spcAft>
                <a:spcPct val="0"/>
              </a:spcAft>
              <a:defRPr/>
            </a:pPr>
            <a:endParaRPr lang="pt-BR">
              <a:solidFill>
                <a:srgbClr val="FFFFFF"/>
              </a:solidFill>
              <a:latin typeface="Times New Roman" panose="02020603050405020304" pitchFamily="18" charset="0"/>
            </a:endParaRPr>
          </a:p>
        </p:txBody>
      </p:sp>
      <p:sp>
        <p:nvSpPr>
          <p:cNvPr id="6" name="Espaço Reservado para Rodapé 5"/>
          <p:cNvSpPr>
            <a:spLocks noGrp="1"/>
          </p:cNvSpPr>
          <p:nvPr>
            <p:ph type="ftr" sz="quarter" idx="11"/>
          </p:nvPr>
        </p:nvSpPr>
        <p:spPr/>
        <p:txBody>
          <a:bodyPr/>
          <a:lstStyle/>
          <a:p>
            <a:pPr fontAlgn="base">
              <a:spcBef>
                <a:spcPct val="0"/>
              </a:spcBef>
              <a:spcAft>
                <a:spcPct val="0"/>
              </a:spcAft>
              <a:defRPr/>
            </a:pPr>
            <a:endParaRPr lang="pt-BR">
              <a:solidFill>
                <a:srgbClr val="FFFFFF"/>
              </a:solidFill>
              <a:latin typeface="Times New Roman" panose="02020603050405020304" pitchFamily="18" charset="0"/>
            </a:endParaRPr>
          </a:p>
        </p:txBody>
      </p:sp>
      <p:sp>
        <p:nvSpPr>
          <p:cNvPr id="7" name="Espaço Reservado para Número de Slide 6"/>
          <p:cNvSpPr>
            <a:spLocks noGrp="1"/>
          </p:cNvSpPr>
          <p:nvPr>
            <p:ph type="sldNum" sz="quarter" idx="12"/>
          </p:nvPr>
        </p:nvSpPr>
        <p:spPr/>
        <p:txBody>
          <a:bodyPr/>
          <a:lstStyle/>
          <a:p>
            <a:pPr fontAlgn="base">
              <a:spcBef>
                <a:spcPct val="0"/>
              </a:spcBef>
              <a:spcAft>
                <a:spcPct val="0"/>
              </a:spcAft>
              <a:defRPr/>
            </a:pPr>
            <a:fld id="{A92E70B3-91CE-4207-B161-378C73C9821F}" type="slidenum">
              <a:rPr lang="pt-BR" altLang="pt-BR" smtClean="0">
                <a:solidFill>
                  <a:srgbClr val="FFFFFF"/>
                </a:solidFill>
                <a:latin typeface="Times New Roman" panose="02020603050405020304" pitchFamily="18" charset="0"/>
              </a:rPr>
              <a:pPr fontAlgn="base">
                <a:spcBef>
                  <a:spcPct val="0"/>
                </a:spcBef>
                <a:spcAft>
                  <a:spcPct val="0"/>
                </a:spcAft>
                <a:defRPr/>
              </a:pPr>
              <a:t>‹nº›</a:t>
            </a:fld>
            <a:endParaRPr lang="pt-BR" altLang="pt-BR">
              <a:solidFill>
                <a:srgbClr val="FFFFFF"/>
              </a:solidFill>
              <a:latin typeface="Times New Roman" panose="02020603050405020304" pitchFamily="18" charset="0"/>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pPr fontAlgn="base">
              <a:spcBef>
                <a:spcPct val="0"/>
              </a:spcBef>
              <a:spcAft>
                <a:spcPct val="0"/>
              </a:spcAft>
              <a:defRPr/>
            </a:pPr>
            <a:endParaRPr lang="pt-BR">
              <a:solidFill>
                <a:srgbClr val="FFFFFF"/>
              </a:solidFill>
              <a:latin typeface="Times New Roman" panose="02020603050405020304" pitchFamily="18" charset="0"/>
            </a:endParaRPr>
          </a:p>
        </p:txBody>
      </p:sp>
      <p:sp>
        <p:nvSpPr>
          <p:cNvPr id="5" name="Espaço Reservado para Rodapé 4"/>
          <p:cNvSpPr>
            <a:spLocks noGrp="1"/>
          </p:cNvSpPr>
          <p:nvPr>
            <p:ph type="ftr" sz="quarter" idx="11"/>
          </p:nvPr>
        </p:nvSpPr>
        <p:spPr/>
        <p:txBody>
          <a:bodyPr/>
          <a:lstStyle/>
          <a:p>
            <a:pPr fontAlgn="base">
              <a:spcBef>
                <a:spcPct val="0"/>
              </a:spcBef>
              <a:spcAft>
                <a:spcPct val="0"/>
              </a:spcAft>
              <a:defRPr/>
            </a:pPr>
            <a:endParaRPr lang="pt-BR">
              <a:solidFill>
                <a:srgbClr val="FFFFFF"/>
              </a:solidFill>
              <a:latin typeface="Times New Roman" panose="02020603050405020304" pitchFamily="18" charset="0"/>
            </a:endParaRPr>
          </a:p>
        </p:txBody>
      </p:sp>
      <p:sp>
        <p:nvSpPr>
          <p:cNvPr id="6" name="Espaço Reservado para Número de Slide 5"/>
          <p:cNvSpPr>
            <a:spLocks noGrp="1"/>
          </p:cNvSpPr>
          <p:nvPr>
            <p:ph type="sldNum" sz="quarter" idx="12"/>
          </p:nvPr>
        </p:nvSpPr>
        <p:spPr/>
        <p:txBody>
          <a:bodyPr/>
          <a:lstStyle/>
          <a:p>
            <a:pPr fontAlgn="base">
              <a:spcBef>
                <a:spcPct val="0"/>
              </a:spcBef>
              <a:spcAft>
                <a:spcPct val="0"/>
              </a:spcAft>
              <a:defRPr/>
            </a:pPr>
            <a:fld id="{A92E70B3-91CE-4207-B161-378C73C9821F}" type="slidenum">
              <a:rPr lang="pt-BR" altLang="pt-BR" smtClean="0">
                <a:solidFill>
                  <a:srgbClr val="FFFFFF"/>
                </a:solidFill>
                <a:latin typeface="Times New Roman" panose="02020603050405020304" pitchFamily="18" charset="0"/>
              </a:rPr>
              <a:pPr fontAlgn="base">
                <a:spcBef>
                  <a:spcPct val="0"/>
                </a:spcBef>
                <a:spcAft>
                  <a:spcPct val="0"/>
                </a:spcAft>
                <a:defRPr/>
              </a:pPr>
              <a:t>‹nº›</a:t>
            </a:fld>
            <a:endParaRPr lang="pt-BR" altLang="pt-BR">
              <a:solidFill>
                <a:srgbClr val="FFFFFF"/>
              </a:solidFill>
              <a:latin typeface="Times New Roman" panose="02020603050405020304" pitchFamily="18" charset="0"/>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9"/>
            <a:ext cx="27432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609600" y="274639"/>
            <a:ext cx="80264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pPr fontAlgn="base">
              <a:spcBef>
                <a:spcPct val="0"/>
              </a:spcBef>
              <a:spcAft>
                <a:spcPct val="0"/>
              </a:spcAft>
              <a:defRPr/>
            </a:pPr>
            <a:endParaRPr lang="pt-BR">
              <a:solidFill>
                <a:srgbClr val="FFFFFF"/>
              </a:solidFill>
              <a:latin typeface="Times New Roman" panose="02020603050405020304" pitchFamily="18" charset="0"/>
            </a:endParaRPr>
          </a:p>
        </p:txBody>
      </p:sp>
      <p:sp>
        <p:nvSpPr>
          <p:cNvPr id="5" name="Espaço Reservado para Rodapé 4"/>
          <p:cNvSpPr>
            <a:spLocks noGrp="1"/>
          </p:cNvSpPr>
          <p:nvPr>
            <p:ph type="ftr" sz="quarter" idx="11"/>
          </p:nvPr>
        </p:nvSpPr>
        <p:spPr/>
        <p:txBody>
          <a:bodyPr/>
          <a:lstStyle/>
          <a:p>
            <a:pPr fontAlgn="base">
              <a:spcBef>
                <a:spcPct val="0"/>
              </a:spcBef>
              <a:spcAft>
                <a:spcPct val="0"/>
              </a:spcAft>
              <a:defRPr/>
            </a:pPr>
            <a:endParaRPr lang="pt-BR">
              <a:solidFill>
                <a:srgbClr val="FFFFFF"/>
              </a:solidFill>
              <a:latin typeface="Times New Roman" panose="02020603050405020304" pitchFamily="18" charset="0"/>
            </a:endParaRPr>
          </a:p>
        </p:txBody>
      </p:sp>
      <p:sp>
        <p:nvSpPr>
          <p:cNvPr id="6" name="Espaço Reservado para Número de Slide 5"/>
          <p:cNvSpPr>
            <a:spLocks noGrp="1"/>
          </p:cNvSpPr>
          <p:nvPr>
            <p:ph type="sldNum" sz="quarter" idx="12"/>
          </p:nvPr>
        </p:nvSpPr>
        <p:spPr/>
        <p:txBody>
          <a:bodyPr/>
          <a:lstStyle/>
          <a:p>
            <a:pPr fontAlgn="base">
              <a:spcBef>
                <a:spcPct val="0"/>
              </a:spcBef>
              <a:spcAft>
                <a:spcPct val="0"/>
              </a:spcAft>
              <a:defRPr/>
            </a:pPr>
            <a:fld id="{A92E70B3-91CE-4207-B161-378C73C9821F}" type="slidenum">
              <a:rPr lang="pt-BR" altLang="pt-BR" smtClean="0">
                <a:solidFill>
                  <a:srgbClr val="FFFFFF"/>
                </a:solidFill>
                <a:latin typeface="Times New Roman" panose="02020603050405020304" pitchFamily="18" charset="0"/>
              </a:rPr>
              <a:pPr fontAlgn="base">
                <a:spcBef>
                  <a:spcPct val="0"/>
                </a:spcBef>
                <a:spcAft>
                  <a:spcPct val="0"/>
                </a:spcAft>
                <a:defRPr/>
              </a:pPr>
              <a:t>‹nº›</a:t>
            </a:fld>
            <a:endParaRPr lang="pt-BR" altLang="pt-BR">
              <a:solidFill>
                <a:srgbClr val="FFFFFF"/>
              </a:solidFill>
              <a:latin typeface="Times New Roman" panose="02020603050405020304" pitchFamily="18"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Rectangle 4"/>
          <p:cNvSpPr>
            <a:spLocks noGrp="1" noChangeArrowheads="1"/>
          </p:cNvSpPr>
          <p:nvPr>
            <p:ph type="dt" sz="half" idx="10"/>
          </p:nvPr>
        </p:nvSpPr>
        <p:spPr/>
        <p:txBody>
          <a:bodyPr/>
          <a:lstStyle>
            <a:lvl1pPr>
              <a:defRPr>
                <a:latin typeface="Verdana" pitchFamily="34" charset="0"/>
              </a:defRPr>
            </a:lvl1pPr>
          </a:lstStyle>
          <a:p>
            <a:pPr>
              <a:defRPr/>
            </a:pPr>
            <a:endParaRPr lang="pt-BR"/>
          </a:p>
        </p:txBody>
      </p:sp>
      <p:sp>
        <p:nvSpPr>
          <p:cNvPr id="4" name="Rectangle 5"/>
          <p:cNvSpPr>
            <a:spLocks noGrp="1" noChangeArrowheads="1"/>
          </p:cNvSpPr>
          <p:nvPr>
            <p:ph type="ftr" sz="quarter" idx="11"/>
          </p:nvPr>
        </p:nvSpPr>
        <p:spPr/>
        <p:txBody>
          <a:bodyPr/>
          <a:lstStyle>
            <a:lvl1pPr>
              <a:defRPr>
                <a:latin typeface="Verdana" pitchFamily="34" charset="0"/>
              </a:defRPr>
            </a:lvl1pPr>
          </a:lstStyle>
          <a:p>
            <a:pPr>
              <a:defRPr/>
            </a:pPr>
            <a:endParaRPr lang="pt-BR"/>
          </a:p>
        </p:txBody>
      </p:sp>
      <p:sp>
        <p:nvSpPr>
          <p:cNvPr id="5" name="Rectangle 6"/>
          <p:cNvSpPr>
            <a:spLocks noGrp="1" noChangeArrowheads="1"/>
          </p:cNvSpPr>
          <p:nvPr>
            <p:ph type="sldNum" sz="quarter" idx="12"/>
          </p:nvPr>
        </p:nvSpPr>
        <p:spPr/>
        <p:txBody>
          <a:bodyPr/>
          <a:lstStyle>
            <a:lvl1pPr>
              <a:defRPr>
                <a:latin typeface="Verdana" panose="020B0604030504040204" pitchFamily="34" charset="0"/>
              </a:defRPr>
            </a:lvl1pPr>
          </a:lstStyle>
          <a:p>
            <a:pPr>
              <a:defRPr/>
            </a:pPr>
            <a:fld id="{0CE19483-B727-4874-AF99-07CE53925B18}" type="slidenum">
              <a:rPr lang="pt-BR" altLang="pt-BR"/>
              <a:pPr>
                <a:defRPr/>
              </a:pPr>
              <a:t>‹nº›</a:t>
            </a:fld>
            <a:endParaRPr lang="pt-BR" altLang="pt-BR"/>
          </a:p>
        </p:txBody>
      </p:sp>
    </p:spTree>
    <p:extLst>
      <p:ext uri="{BB962C8B-B14F-4D97-AF65-F5344CB8AC3E}">
        <p14:creationId xmlns:p14="http://schemas.microsoft.com/office/powerpoint/2010/main" xmlns="" val="3357796120"/>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p:txBody>
          <a:bodyPr/>
          <a:lstStyle>
            <a:lvl1pPr>
              <a:defRPr>
                <a:latin typeface="Verdana" pitchFamily="34" charset="0"/>
              </a:defRPr>
            </a:lvl1pPr>
          </a:lstStyle>
          <a:p>
            <a:pPr>
              <a:defRPr/>
            </a:pPr>
            <a:endParaRPr lang="pt-BR"/>
          </a:p>
        </p:txBody>
      </p:sp>
      <p:sp>
        <p:nvSpPr>
          <p:cNvPr id="5" name="Rectangle 5"/>
          <p:cNvSpPr>
            <a:spLocks noGrp="1" noChangeArrowheads="1"/>
          </p:cNvSpPr>
          <p:nvPr>
            <p:ph type="ftr" sz="quarter" idx="11"/>
          </p:nvPr>
        </p:nvSpPr>
        <p:spPr/>
        <p:txBody>
          <a:bodyPr/>
          <a:lstStyle>
            <a:lvl1pPr>
              <a:defRPr>
                <a:latin typeface="Verdana" pitchFamily="34" charset="0"/>
              </a:defRPr>
            </a:lvl1pPr>
          </a:lstStyle>
          <a:p>
            <a:pPr>
              <a:defRPr/>
            </a:pPr>
            <a:endParaRPr lang="pt-BR"/>
          </a:p>
        </p:txBody>
      </p:sp>
      <p:sp>
        <p:nvSpPr>
          <p:cNvPr id="6" name="Rectangle 6"/>
          <p:cNvSpPr>
            <a:spLocks noGrp="1" noChangeArrowheads="1"/>
          </p:cNvSpPr>
          <p:nvPr>
            <p:ph type="sldNum" sz="quarter" idx="12"/>
          </p:nvPr>
        </p:nvSpPr>
        <p:spPr/>
        <p:txBody>
          <a:bodyPr/>
          <a:lstStyle>
            <a:lvl1pPr>
              <a:defRPr>
                <a:latin typeface="Verdana" panose="020B0604030504040204" pitchFamily="34" charset="0"/>
              </a:defRPr>
            </a:lvl1pPr>
          </a:lstStyle>
          <a:p>
            <a:pPr>
              <a:defRPr/>
            </a:pPr>
            <a:fld id="{B67B8E39-EF4B-42D7-91C7-94E6DF251761}" type="slidenum">
              <a:rPr lang="pt-BR" altLang="pt-BR"/>
              <a:pPr>
                <a:defRPr/>
              </a:pPr>
              <a:t>‹nº›</a:t>
            </a:fld>
            <a:endParaRPr lang="pt-BR" altLang="pt-BR"/>
          </a:p>
        </p:txBody>
      </p:sp>
    </p:spTree>
    <p:extLst>
      <p:ext uri="{BB962C8B-B14F-4D97-AF65-F5344CB8AC3E}">
        <p14:creationId xmlns:p14="http://schemas.microsoft.com/office/powerpoint/2010/main" xmlns="" val="14254967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10.xml"/><Relationship Id="rId1" Type="http://schemas.openxmlformats.org/officeDocument/2006/relationships/slideLayout" Target="../slideLayouts/slideLayout15.xml"/><Relationship Id="rId4" Type="http://schemas.openxmlformats.org/officeDocument/2006/relationships/image" Target="../media/image7.pn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11.xml"/><Relationship Id="rId1" Type="http://schemas.openxmlformats.org/officeDocument/2006/relationships/slideLayout" Target="../slideLayouts/slideLayout16.xml"/><Relationship Id="rId4" Type="http://schemas.openxmlformats.org/officeDocument/2006/relationships/image" Target="../media/image7.png"/></Relationships>
</file>

<file path=ppt/slideMasters/_rels/slideMaster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13.xml"/><Relationship Id="rId1" Type="http://schemas.openxmlformats.org/officeDocument/2006/relationships/slideLayout" Target="../slideLayouts/slideLayout17.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18.xml"/><Relationship Id="rId1" Type="http://schemas.openxmlformats.org/officeDocument/2006/relationships/slideLayout" Target="../slideLayouts/slideLayout18.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19.xml"/><Relationship Id="rId1" Type="http://schemas.openxmlformats.org/officeDocument/2006/relationships/slideLayout" Target="../slideLayouts/slideLayout1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1.jpeg"/></Relationships>
</file>

<file path=ppt/slideMasters/_rels/slideMaster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27.xml"/></Relationships>
</file>

<file path=ppt/slideMasters/_rels/slideMaster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28.xml"/></Relationships>
</file>

<file path=ppt/slideMasters/_rels/slideMaster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29.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30.xml"/></Relationships>
</file>

<file path=ppt/slideMasters/_rels/slideMaster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31.xml"/></Relationships>
</file>

<file path=ppt/slideMasters/_rels/slideMaster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32.xml"/></Relationships>
</file>

<file path=ppt/slideMasters/_rels/slideMaster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4.xml"/><Relationship Id="rId1" Type="http://schemas.openxmlformats.org/officeDocument/2006/relationships/slideLayout" Target="../slideLayouts/slideLayout20.xml"/></Relationships>
</file>

<file path=ppt/slideMasters/_rels/slideMaster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35.xml"/><Relationship Id="rId1" Type="http://schemas.openxmlformats.org/officeDocument/2006/relationships/slideLayout" Target="../slideLayouts/slideLayout21.xml"/></Relationships>
</file>

<file path=ppt/slideMasters/_rels/slideMaster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36.xml"/><Relationship Id="rId1" Type="http://schemas.openxmlformats.org/officeDocument/2006/relationships/slideLayout" Target="../slideLayouts/slideLayout22.xml"/></Relationships>
</file>

<file path=ppt/slideMasters/_rels/slideMaster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37.xml"/><Relationship Id="rId1" Type="http://schemas.openxmlformats.org/officeDocument/2006/relationships/slideLayout" Target="../slideLayouts/slideLayout23.xml"/></Relationships>
</file>

<file path=ppt/slideMasters/_rels/slideMaster38.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image" Target="../media/image3.jpeg"/><Relationship Id="rId4" Type="http://schemas.openxmlformats.org/officeDocument/2006/relationships/theme" Target="../theme/theme38.xml"/></Relationships>
</file>

<file path=ppt/slideMasters/_rels/slideMaster39.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image" Target="../media/image3.jpeg"/><Relationship Id="rId4" Type="http://schemas.openxmlformats.org/officeDocument/2006/relationships/theme" Target="../theme/theme39.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3.jpeg"/></Relationships>
</file>

<file path=ppt/slideMasters/_rels/slideMaster40.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5" Type="http://schemas.openxmlformats.org/officeDocument/2006/relationships/image" Target="../media/image3.jpeg"/><Relationship Id="rId4" Type="http://schemas.openxmlformats.org/officeDocument/2006/relationships/theme" Target="../theme/theme40.xml"/></Relationships>
</file>

<file path=ppt/slideMasters/_rels/slideMaster41.xml.rels><?xml version="1.0" encoding="UTF-8" standalone="yes"?>
<Relationships xmlns="http://schemas.openxmlformats.org/package/2006/relationships"><Relationship Id="rId3" Type="http://schemas.openxmlformats.org/officeDocument/2006/relationships/theme" Target="../theme/theme41.xml"/><Relationship Id="rId2" Type="http://schemas.openxmlformats.org/officeDocument/2006/relationships/slideLayout" Target="../slideLayouts/slideLayout34.xml"/><Relationship Id="rId1" Type="http://schemas.openxmlformats.org/officeDocument/2006/relationships/slideLayout" Target="../slideLayouts/slideLayout33.xml"/><Relationship Id="rId4" Type="http://schemas.openxmlformats.org/officeDocument/2006/relationships/image" Target="../media/image1.jpeg"/></Relationships>
</file>

<file path=ppt/slideMasters/_rels/slideMaster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2.xml"/><Relationship Id="rId1" Type="http://schemas.openxmlformats.org/officeDocument/2006/relationships/slideLayout" Target="../slideLayouts/slideLayout35.xml"/></Relationships>
</file>

<file path=ppt/slideMasters/_rels/slideMaster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3.xml"/><Relationship Id="rId1" Type="http://schemas.openxmlformats.org/officeDocument/2006/relationships/slideLayout" Target="../slideLayouts/slideLayout36.xml"/></Relationships>
</file>

<file path=ppt/slideMasters/_rels/slideMaster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4.xml"/><Relationship Id="rId1" Type="http://schemas.openxmlformats.org/officeDocument/2006/relationships/slideLayout" Target="../slideLayouts/slideLayout37.xml"/></Relationships>
</file>

<file path=ppt/slideMasters/_rels/slideMaster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45.xml"/></Relationships>
</file>

<file path=ppt/slideMasters/_rels/slideMaster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46.xml"/><Relationship Id="rId1" Type="http://schemas.openxmlformats.org/officeDocument/2006/relationships/slideLayout" Target="../slideLayouts/slideLayout38.xml"/></Relationships>
</file>

<file path=ppt/slideMasters/_rels/slideMaster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47.xml"/></Relationships>
</file>

<file path=ppt/slideMasters/_rels/slideMaster4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48.xml"/><Relationship Id="rId1" Type="http://schemas.openxmlformats.org/officeDocument/2006/relationships/slideLayout" Target="../slideLayouts/slideLayout39.xml"/><Relationship Id="rId4" Type="http://schemas.openxmlformats.org/officeDocument/2006/relationships/image" Target="../media/image7.png"/></Relationships>
</file>

<file path=ppt/slideMasters/_rels/slideMaster4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49.xml"/><Relationship Id="rId1" Type="http://schemas.openxmlformats.org/officeDocument/2006/relationships/slideLayout" Target="../slideLayouts/slideLayout40.xml"/><Relationship Id="rId4"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3.jpeg"/><Relationship Id="rId5" Type="http://schemas.openxmlformats.org/officeDocument/2006/relationships/theme" Target="../theme/theme5.xml"/><Relationship Id="rId4" Type="http://schemas.openxmlformats.org/officeDocument/2006/relationships/slideLayout" Target="../slideLayouts/slideLayout11.xml"/></Relationships>
</file>

<file path=ppt/slideMasters/_rels/slideMaster5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50.xml"/><Relationship Id="rId1" Type="http://schemas.openxmlformats.org/officeDocument/2006/relationships/slideLayout" Target="../slideLayouts/slideLayout41.xml"/><Relationship Id="rId4" Type="http://schemas.openxmlformats.org/officeDocument/2006/relationships/image" Target="../media/image7.png"/></Relationships>
</file>

<file path=ppt/slideMasters/_rels/slideMaster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theme" Target="../theme/theme51.xml"/></Relationships>
</file>

<file path=ppt/slideMasters/_rels/slideMaster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theme" Target="../theme/theme52.xml"/></Relationships>
</file>

<file path=ppt/slideMasters/_rels/slideMaster5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53.xml"/><Relationship Id="rId1" Type="http://schemas.openxmlformats.org/officeDocument/2006/relationships/slideLayout" Target="../slideLayouts/slideLayout42.xml"/><Relationship Id="rId4" Type="http://schemas.openxmlformats.org/officeDocument/2006/relationships/image" Target="../media/image7.png"/></Relationships>
</file>

<file path=ppt/slideMasters/_rels/slideMaster5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54.xml"/><Relationship Id="rId1" Type="http://schemas.openxmlformats.org/officeDocument/2006/relationships/slideLayout" Target="../slideLayouts/slideLayout43.xml"/><Relationship Id="rId4" Type="http://schemas.openxmlformats.org/officeDocument/2006/relationships/image" Target="../media/image7.png"/></Relationships>
</file>

<file path=ppt/slideMasters/_rels/slideMaster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theme" Target="../theme/theme55.xml"/></Relationships>
</file>

<file path=ppt/slideMasters/_rels/slideMaster5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56.xml"/><Relationship Id="rId1" Type="http://schemas.openxmlformats.org/officeDocument/2006/relationships/slideLayout" Target="../slideLayouts/slideLayout44.xml"/><Relationship Id="rId4" Type="http://schemas.openxmlformats.org/officeDocument/2006/relationships/image" Target="../media/image7.png"/></Relationships>
</file>

<file path=ppt/slideMasters/_rels/slideMaster5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57.xml"/><Relationship Id="rId1" Type="http://schemas.openxmlformats.org/officeDocument/2006/relationships/slideLayout" Target="../slideLayouts/slideLayout45.xml"/><Relationship Id="rId4" Type="http://schemas.openxmlformats.org/officeDocument/2006/relationships/image" Target="../media/image7.png"/></Relationships>
</file>

<file path=ppt/slideMasters/_rels/slideMaster5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58.xml"/><Relationship Id="rId1" Type="http://schemas.openxmlformats.org/officeDocument/2006/relationships/slideLayout" Target="../slideLayouts/slideLayout46.xml"/><Relationship Id="rId4" Type="http://schemas.openxmlformats.org/officeDocument/2006/relationships/image" Target="../media/image7.png"/></Relationships>
</file>

<file path=ppt/slideMasters/_rels/slideMaster5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59.xml"/><Relationship Id="rId1" Type="http://schemas.openxmlformats.org/officeDocument/2006/relationships/slideLayout" Target="../slideLayouts/slideLayout47.xml"/><Relationship Id="rId4" Type="http://schemas.openxmlformats.org/officeDocument/2006/relationships/image" Target="../media/image7.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6.xml"/><Relationship Id="rId1" Type="http://schemas.openxmlformats.org/officeDocument/2006/relationships/slideLayout" Target="../slideLayouts/slideLayout12.xml"/></Relationships>
</file>

<file path=ppt/slideMasters/_rels/slideMaster6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60.xml"/><Relationship Id="rId1" Type="http://schemas.openxmlformats.org/officeDocument/2006/relationships/slideLayout" Target="../slideLayouts/slideLayout48.xml"/><Relationship Id="rId4" Type="http://schemas.openxmlformats.org/officeDocument/2006/relationships/image" Target="../media/image7.png"/></Relationships>
</file>

<file path=ppt/slideMasters/_rels/slideMaster6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61.xml"/><Relationship Id="rId1" Type="http://schemas.openxmlformats.org/officeDocument/2006/relationships/slideLayout" Target="../slideLayouts/slideLayout49.xml"/><Relationship Id="rId4" Type="http://schemas.openxmlformats.org/officeDocument/2006/relationships/image" Target="../media/image7.png"/></Relationships>
</file>

<file path=ppt/slideMasters/_rels/slideMaster6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62.xml"/><Relationship Id="rId1" Type="http://schemas.openxmlformats.org/officeDocument/2006/relationships/slideLayout" Target="../slideLayouts/slideLayout50.xml"/><Relationship Id="rId4" Type="http://schemas.openxmlformats.org/officeDocument/2006/relationships/image" Target="../media/image7.png"/></Relationships>
</file>

<file path=ppt/slideMasters/_rels/slideMaster6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63.xml"/><Relationship Id="rId1" Type="http://schemas.openxmlformats.org/officeDocument/2006/relationships/slideLayout" Target="../slideLayouts/slideLayout51.xml"/><Relationship Id="rId4" Type="http://schemas.openxmlformats.org/officeDocument/2006/relationships/image" Target="../media/image7.png"/></Relationships>
</file>

<file path=ppt/slideMasters/_rels/slideMaster6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64.xml"/><Relationship Id="rId1" Type="http://schemas.openxmlformats.org/officeDocument/2006/relationships/slideLayout" Target="../slideLayouts/slideLayout52.xml"/><Relationship Id="rId4" Type="http://schemas.openxmlformats.org/officeDocument/2006/relationships/image" Target="../media/image7.png"/></Relationships>
</file>

<file path=ppt/slideMasters/_rels/slideMaster6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65.xml"/><Relationship Id="rId1" Type="http://schemas.openxmlformats.org/officeDocument/2006/relationships/slideLayout" Target="../slideLayouts/slideLayout53.xml"/><Relationship Id="rId4" Type="http://schemas.openxmlformats.org/officeDocument/2006/relationships/image" Target="../media/image7.png"/></Relationships>
</file>

<file path=ppt/slideMasters/_rels/slideMaster6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66.xml"/><Relationship Id="rId1" Type="http://schemas.openxmlformats.org/officeDocument/2006/relationships/slideLayout" Target="../slideLayouts/slideLayout54.xml"/><Relationship Id="rId4" Type="http://schemas.openxmlformats.org/officeDocument/2006/relationships/image" Target="../media/image7.png"/></Relationships>
</file>

<file path=ppt/slideMasters/_rels/slideMaster6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67.xml"/><Relationship Id="rId1" Type="http://schemas.openxmlformats.org/officeDocument/2006/relationships/slideLayout" Target="../slideLayouts/slideLayout55.xml"/><Relationship Id="rId4" Type="http://schemas.openxmlformats.org/officeDocument/2006/relationships/image" Target="../media/image7.png"/></Relationships>
</file>

<file path=ppt/slideMasters/_rels/slideMaster6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68.xml"/><Relationship Id="rId1" Type="http://schemas.openxmlformats.org/officeDocument/2006/relationships/slideLayout" Target="../slideLayouts/slideLayout56.xml"/><Relationship Id="rId4" Type="http://schemas.openxmlformats.org/officeDocument/2006/relationships/image" Target="../media/image7.png"/></Relationships>
</file>

<file path=ppt/slideMasters/_rels/slideMaster6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69.xml"/><Relationship Id="rId1" Type="http://schemas.openxmlformats.org/officeDocument/2006/relationships/slideLayout" Target="../slideLayouts/slideLayout57.xml"/><Relationship Id="rId4" Type="http://schemas.openxmlformats.org/officeDocument/2006/relationships/image" Target="../media/image7.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7.xml"/><Relationship Id="rId1" Type="http://schemas.openxmlformats.org/officeDocument/2006/relationships/slideLayout" Target="../slideLayouts/slideLayout13.xml"/><Relationship Id="rId4" Type="http://schemas.openxmlformats.org/officeDocument/2006/relationships/image" Target="../media/image5.png"/></Relationships>
</file>

<file path=ppt/slideMasters/_rels/slideMaster7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70.xml"/><Relationship Id="rId1" Type="http://schemas.openxmlformats.org/officeDocument/2006/relationships/slideLayout" Target="../slideLayouts/slideLayout58.xml"/><Relationship Id="rId4" Type="http://schemas.openxmlformats.org/officeDocument/2006/relationships/image" Target="../media/image7.png"/></Relationships>
</file>

<file path=ppt/slideMasters/_rels/slideMaster7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71.xml"/><Relationship Id="rId1" Type="http://schemas.openxmlformats.org/officeDocument/2006/relationships/slideLayout" Target="../slideLayouts/slideLayout59.xml"/><Relationship Id="rId4" Type="http://schemas.openxmlformats.org/officeDocument/2006/relationships/image" Target="../media/image7.png"/></Relationships>
</file>

<file path=ppt/slideMasters/_rels/slideMaster7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72.xml"/><Relationship Id="rId1" Type="http://schemas.openxmlformats.org/officeDocument/2006/relationships/slideLayout" Target="../slideLayouts/slideLayout60.xml"/><Relationship Id="rId4" Type="http://schemas.openxmlformats.org/officeDocument/2006/relationships/image" Target="../media/image7.png"/></Relationships>
</file>

<file path=ppt/slideMasters/_rels/slideMaster7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theme" Target="../theme/theme73.xml"/></Relationships>
</file>

<file path=ppt/slideMasters/_rels/slideMaster7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74.xml"/></Relationships>
</file>

<file path=ppt/slideMasters/_rels/slideMaster7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75.xml"/><Relationship Id="rId1" Type="http://schemas.openxmlformats.org/officeDocument/2006/relationships/slideLayout" Target="../slideLayouts/slideLayout61.xml"/></Relationships>
</file>

<file path=ppt/slideMasters/_rels/slideMaster7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76.xml"/></Relationships>
</file>

<file path=ppt/slideMasters/_rels/slideMaster7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77.xml"/><Relationship Id="rId1" Type="http://schemas.openxmlformats.org/officeDocument/2006/relationships/slideLayout" Target="../slideLayouts/slideLayout62.xml"/></Relationships>
</file>

<file path=ppt/slideMasters/_rels/slideMaster78.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8.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8.xml"/><Relationship Id="rId1" Type="http://schemas.openxmlformats.org/officeDocument/2006/relationships/slideLayout" Target="../slideLayouts/slideLayout14.xml"/><Relationship Id="rId4" Type="http://schemas.openxmlformats.org/officeDocument/2006/relationships/image" Target="../media/image7.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4" descr="background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0" name="Rectangle 4"/>
          <p:cNvSpPr>
            <a:spLocks noGrp="1" noChangeArrowheads="1"/>
          </p:cNvSpPr>
          <p:nvPr>
            <p:ph type="title"/>
          </p:nvPr>
        </p:nvSpPr>
        <p:spPr bwMode="auto">
          <a:xfrm>
            <a:off x="1007534" y="1"/>
            <a:ext cx="9984317" cy="549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pt-BR" smtClean="0"/>
              <a:t>Clique para editar o título mestre</a:t>
            </a:r>
            <a:endParaRPr lang="en-GB" altLang="pt-BR" smtClean="0"/>
          </a:p>
        </p:txBody>
      </p:sp>
      <p:sp>
        <p:nvSpPr>
          <p:cNvPr id="4101" name="Rectangle 5"/>
          <p:cNvSpPr>
            <a:spLocks noGrp="1" noChangeArrowheads="1"/>
          </p:cNvSpPr>
          <p:nvPr>
            <p:ph type="body" idx="1"/>
          </p:nvPr>
        </p:nvSpPr>
        <p:spPr bwMode="auto">
          <a:xfrm>
            <a:off x="1007534" y="765176"/>
            <a:ext cx="10767484"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pt-BR" smtClean="0"/>
              <a:t>Click to edit Master text styles</a:t>
            </a:r>
          </a:p>
        </p:txBody>
      </p:sp>
      <p:sp>
        <p:nvSpPr>
          <p:cNvPr id="4107" name="Rectangle 11"/>
          <p:cNvSpPr>
            <a:spLocks noGrp="1" noChangeArrowheads="1"/>
          </p:cNvSpPr>
          <p:nvPr>
            <p:ph type="dt" sz="half" idx="2"/>
          </p:nvPr>
        </p:nvSpPr>
        <p:spPr bwMode="auto">
          <a:xfrm>
            <a:off x="8995833" y="6308725"/>
            <a:ext cx="2844800" cy="298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pt-BR">
              <a:solidFill>
                <a:srgbClr val="000000"/>
              </a:solidFill>
              <a:latin typeface="Times New Roman" panose="02020603050405020304" pitchFamily="18" charset="0"/>
            </a:endParaRPr>
          </a:p>
        </p:txBody>
      </p:sp>
      <p:sp>
        <p:nvSpPr>
          <p:cNvPr id="4108" name="Rectangle 12"/>
          <p:cNvSpPr>
            <a:spLocks noGrp="1" noChangeArrowheads="1"/>
          </p:cNvSpPr>
          <p:nvPr>
            <p:ph type="ftr" sz="quarter" idx="3"/>
          </p:nvPr>
        </p:nvSpPr>
        <p:spPr bwMode="auto">
          <a:xfrm>
            <a:off x="2351618" y="6308726"/>
            <a:ext cx="6201833" cy="288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pt-BR">
              <a:solidFill>
                <a:srgbClr val="000000"/>
              </a:solidFill>
              <a:latin typeface="Times New Roman" panose="02020603050405020304" pitchFamily="18" charset="0"/>
            </a:endParaRPr>
          </a:p>
        </p:txBody>
      </p:sp>
      <p:sp>
        <p:nvSpPr>
          <p:cNvPr id="4109" name="Rectangle 13"/>
          <p:cNvSpPr>
            <a:spLocks noGrp="1" noChangeArrowheads="1"/>
          </p:cNvSpPr>
          <p:nvPr>
            <p:ph type="sldNum" sz="quarter" idx="4"/>
          </p:nvPr>
        </p:nvSpPr>
        <p:spPr bwMode="auto">
          <a:xfrm>
            <a:off x="0" y="6467476"/>
            <a:ext cx="806451" cy="390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fld id="{1598430E-FDD5-40F1-B742-C4F8ACB8489B}" type="slidenum">
              <a:rPr lang="pt-BR" altLang="pt-BR">
                <a:solidFill>
                  <a:srgbClr val="000000"/>
                </a:solidFill>
                <a:latin typeface="Times New Roman" panose="02020603050405020304" pitchFamily="18" charset="0"/>
              </a:rPr>
              <a:pPr fontAlgn="base">
                <a:spcBef>
                  <a:spcPct val="0"/>
                </a:spcBef>
                <a:spcAft>
                  <a:spcPct val="0"/>
                </a:spcAft>
                <a:defRPr/>
              </a:pPr>
              <a:t>‹nº›</a:t>
            </a:fld>
            <a:endParaRPr lang="pt-BR" altLang="pt-BR">
              <a:solidFill>
                <a:srgbClr val="000000"/>
              </a:solidFill>
              <a:latin typeface="Times New Roman" panose="02020603050405020304" pitchFamily="18" charset="0"/>
            </a:endParaRPr>
          </a:p>
        </p:txBody>
      </p:sp>
    </p:spTree>
    <p:extLst>
      <p:ext uri="{BB962C8B-B14F-4D97-AF65-F5344CB8AC3E}">
        <p14:creationId xmlns:p14="http://schemas.microsoft.com/office/powerpoint/2010/main" xmlns="" val="3894730525"/>
      </p:ext>
    </p:extLst>
  </p:cSld>
  <p:clrMap bg1="lt1" tx1="dk1" bg2="lt2" tx2="dk2" accent1="accent1" accent2="accent2" accent3="accent3" accent4="accent4" accent5="accent5" accent6="accent6" hlink="hlink" folHlink="folHlink"/>
  <p:sldLayoutIdLst>
    <p:sldLayoutId id="2147483661" r:id="rId1"/>
    <p:sldLayoutId id="2147483663" r:id="rId2"/>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wipe(left)">
                                      <p:cBhvr>
                                        <p:cTn id="7" dur="500"/>
                                        <p:tgtEl>
                                          <p:spTgt spid="4100"/>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101">
                                            <p:txEl>
                                              <p:pRg st="0" end="0"/>
                                            </p:txEl>
                                          </p:spTgt>
                                        </p:tgtEl>
                                        <p:attrNameLst>
                                          <p:attrName>style.visibility</p:attrName>
                                        </p:attrNameLst>
                                      </p:cBhvr>
                                      <p:to>
                                        <p:strVal val="visible"/>
                                      </p:to>
                                    </p:set>
                                    <p:animEffect transition="in" filter="wipe(left)">
                                      <p:cBhvr>
                                        <p:cTn id="11" dur="500"/>
                                        <p:tgtEl>
                                          <p:spTgt spid="410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101" grpId="0" build="p">
        <p:tmplLst>
          <p:tmpl lvl="1">
            <p:tnLst>
              <p:par>
                <p:cTn presetID="22" presetClass="entr" presetSubtype="8" fill="hold" nodeType="afterEffect">
                  <p:stCondLst>
                    <p:cond delay="0"/>
                  </p:stCondLst>
                  <p:childTnLst>
                    <p:set>
                      <p:cBhvr>
                        <p:cTn dur="1" fill="hold">
                          <p:stCondLst>
                            <p:cond delay="0"/>
                          </p:stCondLst>
                        </p:cTn>
                        <p:tgtEl>
                          <p:spTgt spid="4101"/>
                        </p:tgtEl>
                        <p:attrNameLst>
                          <p:attrName>style.visibility</p:attrName>
                        </p:attrNameLst>
                      </p:cBhvr>
                      <p:to>
                        <p:strVal val="visible"/>
                      </p:to>
                    </p:set>
                    <p:animEffect transition="in" filter="wipe(left)">
                      <p:cBhvr>
                        <p:cTn dur="500"/>
                        <p:tgtEl>
                          <p:spTgt spid="4101"/>
                        </p:tgtEl>
                      </p:cBhvr>
                    </p:animEffect>
                  </p:childTnLst>
                </p:cTn>
              </p:par>
            </p:tnLst>
          </p:tmpl>
        </p:tmplLst>
      </p:bldP>
    </p:bldLst>
  </p:timing>
  <p:txStyles>
    <p:titleStyle>
      <a:lvl1pPr algn="l" rtl="0" eaLnBrk="0" fontAlgn="base" hangingPunct="0">
        <a:spcBef>
          <a:spcPct val="0"/>
        </a:spcBef>
        <a:spcAft>
          <a:spcPct val="0"/>
        </a:spcAft>
        <a:defRPr sz="2600">
          <a:solidFill>
            <a:schemeClr val="tx2"/>
          </a:solidFill>
          <a:latin typeface="+mj-lt"/>
          <a:ea typeface="+mj-ea"/>
          <a:cs typeface="+mj-cs"/>
        </a:defRPr>
      </a:lvl1pPr>
      <a:lvl2pPr algn="l" rtl="0" eaLnBrk="0" fontAlgn="base" hangingPunct="0">
        <a:spcBef>
          <a:spcPct val="0"/>
        </a:spcBef>
        <a:spcAft>
          <a:spcPct val="0"/>
        </a:spcAft>
        <a:defRPr sz="2600">
          <a:solidFill>
            <a:schemeClr val="tx2"/>
          </a:solidFill>
          <a:latin typeface="Arial" charset="0"/>
        </a:defRPr>
      </a:lvl2pPr>
      <a:lvl3pPr algn="l" rtl="0" eaLnBrk="0" fontAlgn="base" hangingPunct="0">
        <a:spcBef>
          <a:spcPct val="0"/>
        </a:spcBef>
        <a:spcAft>
          <a:spcPct val="0"/>
        </a:spcAft>
        <a:defRPr sz="2600">
          <a:solidFill>
            <a:schemeClr val="tx2"/>
          </a:solidFill>
          <a:latin typeface="Arial" charset="0"/>
        </a:defRPr>
      </a:lvl3pPr>
      <a:lvl4pPr algn="l" rtl="0" eaLnBrk="0" fontAlgn="base" hangingPunct="0">
        <a:spcBef>
          <a:spcPct val="0"/>
        </a:spcBef>
        <a:spcAft>
          <a:spcPct val="0"/>
        </a:spcAft>
        <a:defRPr sz="2600">
          <a:solidFill>
            <a:schemeClr val="tx2"/>
          </a:solidFill>
          <a:latin typeface="Arial" charset="0"/>
        </a:defRPr>
      </a:lvl4pPr>
      <a:lvl5pPr algn="l" rtl="0" eaLnBrk="0" fontAlgn="base" hangingPunct="0">
        <a:spcBef>
          <a:spcPct val="0"/>
        </a:spcBef>
        <a:spcAft>
          <a:spcPct val="0"/>
        </a:spcAft>
        <a:defRPr sz="2600">
          <a:solidFill>
            <a:schemeClr val="tx2"/>
          </a:solidFill>
          <a:latin typeface="Arial" charset="0"/>
        </a:defRPr>
      </a:lvl5pPr>
      <a:lvl6pPr marL="457200" algn="l" rtl="0" eaLnBrk="1" fontAlgn="base" hangingPunct="1">
        <a:spcBef>
          <a:spcPct val="0"/>
        </a:spcBef>
        <a:spcAft>
          <a:spcPct val="0"/>
        </a:spcAft>
        <a:defRPr sz="2600">
          <a:solidFill>
            <a:schemeClr val="tx2"/>
          </a:solidFill>
          <a:latin typeface="Arial" charset="0"/>
        </a:defRPr>
      </a:lvl6pPr>
      <a:lvl7pPr marL="914400" algn="l" rtl="0" eaLnBrk="1" fontAlgn="base" hangingPunct="1">
        <a:spcBef>
          <a:spcPct val="0"/>
        </a:spcBef>
        <a:spcAft>
          <a:spcPct val="0"/>
        </a:spcAft>
        <a:defRPr sz="2600">
          <a:solidFill>
            <a:schemeClr val="tx2"/>
          </a:solidFill>
          <a:latin typeface="Arial" charset="0"/>
        </a:defRPr>
      </a:lvl7pPr>
      <a:lvl8pPr marL="1371600" algn="l" rtl="0" eaLnBrk="1" fontAlgn="base" hangingPunct="1">
        <a:spcBef>
          <a:spcPct val="0"/>
        </a:spcBef>
        <a:spcAft>
          <a:spcPct val="0"/>
        </a:spcAft>
        <a:defRPr sz="2600">
          <a:solidFill>
            <a:schemeClr val="tx2"/>
          </a:solidFill>
          <a:latin typeface="Arial" charset="0"/>
        </a:defRPr>
      </a:lvl8pPr>
      <a:lvl9pPr marL="1828800" algn="l" rtl="0" eaLnBrk="1" fontAlgn="base" hangingPunct="1">
        <a:spcBef>
          <a:spcPct val="0"/>
        </a:spcBef>
        <a:spcAft>
          <a:spcPct val="0"/>
        </a:spcAft>
        <a:defRPr sz="2600">
          <a:solidFill>
            <a:schemeClr val="tx2"/>
          </a:solidFill>
          <a:latin typeface="Arial" charset="0"/>
        </a:defRPr>
      </a:lvl9pPr>
    </p:titleStyle>
    <p:bodyStyle>
      <a:lvl1pPr marL="342900" indent="-342900" algn="l" rtl="0" eaLnBrk="0" fontAlgn="base" hangingPunct="0">
        <a:spcBef>
          <a:spcPct val="20000"/>
        </a:spcBef>
        <a:spcAft>
          <a:spcPct val="0"/>
        </a:spcAft>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6434" name="Picture 13" descr="M62GMIS00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0060" name="Picture 12" descr="M62GMIS004-titleba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11301" y="358775"/>
            <a:ext cx="106807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0050" name="Rectangle 2"/>
          <p:cNvSpPr>
            <a:spLocks noGrp="1" noChangeArrowheads="1"/>
          </p:cNvSpPr>
          <p:nvPr>
            <p:ph type="title"/>
          </p:nvPr>
        </p:nvSpPr>
        <p:spPr bwMode="auto">
          <a:xfrm>
            <a:off x="1739901" y="439738"/>
            <a:ext cx="10308167" cy="468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smtClean="0"/>
              <a:t>Clique para editar o título mestre</a:t>
            </a:r>
            <a:endParaRPr lang="en-GB" altLang="pt-BR" smtClean="0"/>
          </a:p>
        </p:txBody>
      </p:sp>
      <p:sp>
        <p:nvSpPr>
          <p:cNvPr id="130051" name="Rectangle 3"/>
          <p:cNvSpPr>
            <a:spLocks noGrp="1" noChangeArrowheads="1"/>
          </p:cNvSpPr>
          <p:nvPr>
            <p:ph type="body" idx="1"/>
          </p:nvPr>
        </p:nvSpPr>
        <p:spPr bwMode="auto">
          <a:xfrm>
            <a:off x="1583267" y="1052513"/>
            <a:ext cx="10464800" cy="5281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smtClean="0"/>
              <a:t>Clique para editar o texto mestre</a:t>
            </a:r>
          </a:p>
          <a:p>
            <a:pPr lvl="1"/>
            <a:r>
              <a:rPr lang="pt-BR" altLang="pt-BR" smtClean="0"/>
              <a:t>Segundo nível</a:t>
            </a:r>
          </a:p>
          <a:p>
            <a:pPr lvl="2"/>
            <a:r>
              <a:rPr lang="pt-BR" altLang="pt-BR" smtClean="0"/>
              <a:t>Terceiro nível</a:t>
            </a:r>
          </a:p>
          <a:p>
            <a:pPr lvl="3"/>
            <a:r>
              <a:rPr lang="pt-BR" altLang="pt-BR" smtClean="0"/>
              <a:t>Quarto nível</a:t>
            </a:r>
          </a:p>
          <a:p>
            <a:pPr lvl="4"/>
            <a:r>
              <a:rPr lang="pt-BR" altLang="pt-BR" smtClean="0"/>
              <a:t>Quinto nível</a:t>
            </a:r>
            <a:endParaRPr lang="en-GB" altLang="pt-BR" smtClean="0"/>
          </a:p>
        </p:txBody>
      </p:sp>
      <p:sp>
        <p:nvSpPr>
          <p:cNvPr id="130057" name="Rectangle 9"/>
          <p:cNvSpPr>
            <a:spLocks noGrp="1" noChangeArrowheads="1"/>
          </p:cNvSpPr>
          <p:nvPr>
            <p:ph type="dt" sz="half" idx="2"/>
          </p:nvPr>
        </p:nvSpPr>
        <p:spPr bwMode="auto">
          <a:xfrm>
            <a:off x="1811867" y="6484939"/>
            <a:ext cx="2844800" cy="2571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fontAlgn="base">
              <a:spcBef>
                <a:spcPct val="0"/>
              </a:spcBef>
              <a:spcAft>
                <a:spcPct val="0"/>
              </a:spcAft>
              <a:defRPr/>
            </a:pPr>
            <a:endParaRPr lang="pt-BR">
              <a:latin typeface="Times New Roman" panose="02020603050405020304" pitchFamily="18" charset="0"/>
            </a:endParaRPr>
          </a:p>
        </p:txBody>
      </p:sp>
      <p:sp>
        <p:nvSpPr>
          <p:cNvPr id="130058" name="Rectangle 10"/>
          <p:cNvSpPr>
            <a:spLocks noGrp="1" noChangeArrowheads="1"/>
          </p:cNvSpPr>
          <p:nvPr>
            <p:ph type="ftr" sz="quarter" idx="3"/>
          </p:nvPr>
        </p:nvSpPr>
        <p:spPr bwMode="auto">
          <a:xfrm>
            <a:off x="4982633" y="6484939"/>
            <a:ext cx="3860800" cy="2571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fontAlgn="base">
              <a:spcBef>
                <a:spcPct val="0"/>
              </a:spcBef>
              <a:spcAft>
                <a:spcPct val="0"/>
              </a:spcAft>
              <a:defRPr/>
            </a:pPr>
            <a:endParaRPr lang="pt-BR">
              <a:latin typeface="Times New Roman" panose="02020603050405020304" pitchFamily="18" charset="0"/>
            </a:endParaRPr>
          </a:p>
        </p:txBody>
      </p:sp>
      <p:sp>
        <p:nvSpPr>
          <p:cNvPr id="130059" name="Rectangle 11"/>
          <p:cNvSpPr>
            <a:spLocks noGrp="1" noChangeArrowheads="1"/>
          </p:cNvSpPr>
          <p:nvPr>
            <p:ph type="sldNum" sz="quarter" idx="4"/>
          </p:nvPr>
        </p:nvSpPr>
        <p:spPr bwMode="auto">
          <a:xfrm>
            <a:off x="9169400" y="6484939"/>
            <a:ext cx="2844800" cy="2571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fontAlgn="base">
              <a:spcBef>
                <a:spcPct val="0"/>
              </a:spcBef>
              <a:spcAft>
                <a:spcPct val="0"/>
              </a:spcAft>
              <a:defRPr/>
            </a:pPr>
            <a:fld id="{EB18AF12-A378-4431-8970-707F3C94DF60}" type="slidenum">
              <a:rPr lang="pt-BR" altLang="pt-BR">
                <a:latin typeface="Times New Roman" panose="02020603050405020304" pitchFamily="18" charset="0"/>
              </a:rPr>
              <a:pPr fontAlgn="base">
                <a:spcBef>
                  <a:spcPct val="0"/>
                </a:spcBef>
                <a:spcAft>
                  <a:spcPct val="0"/>
                </a:spcAft>
                <a:defRPr/>
              </a:pPr>
              <a:t>‹nº›</a:t>
            </a:fld>
            <a:endParaRPr lang="pt-BR" altLang="pt-BR">
              <a:latin typeface="Times New Roman" panose="02020603050405020304" pitchFamily="18" charset="0"/>
            </a:endParaRPr>
          </a:p>
        </p:txBody>
      </p:sp>
    </p:spTree>
    <p:extLst>
      <p:ext uri="{BB962C8B-B14F-4D97-AF65-F5344CB8AC3E}">
        <p14:creationId xmlns:p14="http://schemas.microsoft.com/office/powerpoint/2010/main" xmlns="" val="2609688314"/>
      </p:ext>
    </p:extLst>
  </p:cSld>
  <p:clrMap bg1="lt1" tx1="dk1" bg2="lt2" tx2="dk2" accent1="accent1" accent2="accent2" accent3="accent3" accent4="accent4" accent5="accent5" accent6="accent6" hlink="hlink" folHlink="folHlink"/>
  <p:sldLayoutIdLst>
    <p:sldLayoutId id="214748372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30060"/>
                                        </p:tgtEl>
                                        <p:attrNameLst>
                                          <p:attrName>style.visibility</p:attrName>
                                        </p:attrNameLst>
                                      </p:cBhvr>
                                      <p:to>
                                        <p:strVal val="visible"/>
                                      </p:to>
                                    </p:set>
                                    <p:animEffect transition="in" filter="wipe(up)">
                                      <p:cBhvr>
                                        <p:cTn id="7" dur="500"/>
                                        <p:tgtEl>
                                          <p:spTgt spid="130060"/>
                                        </p:tgtEl>
                                      </p:cBhvr>
                                    </p:animEffect>
                                  </p:childTnLst>
                                </p:cTn>
                              </p:par>
                            </p:childTnLst>
                          </p:cTn>
                        </p:par>
                        <p:par>
                          <p:cTn id="8" fill="hold" nodeType="afterGroup">
                            <p:stCondLst>
                              <p:cond delay="500"/>
                            </p:stCondLst>
                            <p:childTnLst>
                              <p:par>
                                <p:cTn id="9" presetID="50" presetClass="entr" presetSubtype="0" decel="100000" fill="hold" grpId="0" nodeType="afterEffect">
                                  <p:stCondLst>
                                    <p:cond delay="0"/>
                                  </p:stCondLst>
                                  <p:iterate type="lt">
                                    <p:tmPct val="5000"/>
                                  </p:iterate>
                                  <p:childTnLst>
                                    <p:set>
                                      <p:cBhvr>
                                        <p:cTn id="10" dur="1" fill="hold">
                                          <p:stCondLst>
                                            <p:cond delay="0"/>
                                          </p:stCondLst>
                                        </p:cTn>
                                        <p:tgtEl>
                                          <p:spTgt spid="130050"/>
                                        </p:tgtEl>
                                        <p:attrNameLst>
                                          <p:attrName>style.visibility</p:attrName>
                                        </p:attrNameLst>
                                      </p:cBhvr>
                                      <p:to>
                                        <p:strVal val="visible"/>
                                      </p:to>
                                    </p:set>
                                    <p:anim calcmode="lin" valueType="num">
                                      <p:cBhvr>
                                        <p:cTn id="11" dur="1000" fill="hold"/>
                                        <p:tgtEl>
                                          <p:spTgt spid="130050"/>
                                        </p:tgtEl>
                                        <p:attrNameLst>
                                          <p:attrName>ppt_w</p:attrName>
                                        </p:attrNameLst>
                                      </p:cBhvr>
                                      <p:tavLst>
                                        <p:tav tm="0">
                                          <p:val>
                                            <p:strVal val="#ppt_w+.3"/>
                                          </p:val>
                                        </p:tav>
                                        <p:tav tm="100000">
                                          <p:val>
                                            <p:strVal val="#ppt_w"/>
                                          </p:val>
                                        </p:tav>
                                      </p:tavLst>
                                    </p:anim>
                                    <p:anim calcmode="lin" valueType="num">
                                      <p:cBhvr>
                                        <p:cTn id="12" dur="1000" fill="hold"/>
                                        <p:tgtEl>
                                          <p:spTgt spid="130050"/>
                                        </p:tgtEl>
                                        <p:attrNameLst>
                                          <p:attrName>ppt_h</p:attrName>
                                        </p:attrNameLst>
                                      </p:cBhvr>
                                      <p:tavLst>
                                        <p:tav tm="0">
                                          <p:val>
                                            <p:strVal val="#ppt_h"/>
                                          </p:val>
                                        </p:tav>
                                        <p:tav tm="100000">
                                          <p:val>
                                            <p:strVal val="#ppt_h"/>
                                          </p:val>
                                        </p:tav>
                                      </p:tavLst>
                                    </p:anim>
                                    <p:animEffect transition="in" filter="fade">
                                      <p:cBhvr>
                                        <p:cTn id="13" dur="1000"/>
                                        <p:tgtEl>
                                          <p:spTgt spid="130050"/>
                                        </p:tgtEl>
                                      </p:cBhvr>
                                    </p:animEffect>
                                  </p:childTnLst>
                                </p:cTn>
                              </p:par>
                            </p:childTnLst>
                          </p:cTn>
                        </p:par>
                        <p:par>
                          <p:cTn id="14" fill="hold" nodeType="afterGroup">
                            <p:stCondLst>
                              <p:cond delay="2800"/>
                            </p:stCondLst>
                            <p:childTnLst>
                              <p:par>
                                <p:cTn id="15" presetID="22" presetClass="entr" presetSubtype="8" fill="hold" grpId="0" nodeType="afterEffect">
                                  <p:stCondLst>
                                    <p:cond delay="0"/>
                                  </p:stCondLst>
                                  <p:childTnLst>
                                    <p:set>
                                      <p:cBhvr>
                                        <p:cTn id="16" dur="1" fill="hold">
                                          <p:stCondLst>
                                            <p:cond delay="0"/>
                                          </p:stCondLst>
                                        </p:cTn>
                                        <p:tgtEl>
                                          <p:spTgt spid="130051">
                                            <p:txEl>
                                              <p:pRg st="0" end="0"/>
                                            </p:txEl>
                                          </p:spTgt>
                                        </p:tgtEl>
                                        <p:attrNameLst>
                                          <p:attrName>style.visibility</p:attrName>
                                        </p:attrNameLst>
                                      </p:cBhvr>
                                      <p:to>
                                        <p:strVal val="visible"/>
                                      </p:to>
                                    </p:set>
                                    <p:animEffect transition="in" filter="wipe(left)">
                                      <p:cBhvr>
                                        <p:cTn id="17" dur="500"/>
                                        <p:tgtEl>
                                          <p:spTgt spid="130051">
                                            <p:txEl>
                                              <p:pRg st="0" end="0"/>
                                            </p:txEl>
                                          </p:spTgt>
                                        </p:tgtEl>
                                      </p:cBhvr>
                                    </p:animEffect>
                                  </p:childTnLst>
                                </p:cTn>
                              </p:par>
                            </p:childTnLst>
                          </p:cTn>
                        </p:par>
                        <p:par>
                          <p:cTn id="18" fill="hold" nodeType="afterGroup">
                            <p:stCondLst>
                              <p:cond delay="3300"/>
                            </p:stCondLst>
                            <p:childTnLst>
                              <p:par>
                                <p:cTn id="19" presetID="22" presetClass="entr" presetSubtype="8" fill="hold" grpId="0" nodeType="afterEffect">
                                  <p:stCondLst>
                                    <p:cond delay="0"/>
                                  </p:stCondLst>
                                  <p:childTnLst>
                                    <p:set>
                                      <p:cBhvr>
                                        <p:cTn id="20" dur="1" fill="hold">
                                          <p:stCondLst>
                                            <p:cond delay="0"/>
                                          </p:stCondLst>
                                        </p:cTn>
                                        <p:tgtEl>
                                          <p:spTgt spid="130051">
                                            <p:txEl>
                                              <p:pRg st="1" end="1"/>
                                            </p:txEl>
                                          </p:spTgt>
                                        </p:tgtEl>
                                        <p:attrNameLst>
                                          <p:attrName>style.visibility</p:attrName>
                                        </p:attrNameLst>
                                      </p:cBhvr>
                                      <p:to>
                                        <p:strVal val="visible"/>
                                      </p:to>
                                    </p:set>
                                    <p:animEffect transition="in" filter="wipe(left)">
                                      <p:cBhvr>
                                        <p:cTn id="21" dur="500"/>
                                        <p:tgtEl>
                                          <p:spTgt spid="130051">
                                            <p:txEl>
                                              <p:pRg st="1" end="1"/>
                                            </p:txEl>
                                          </p:spTgt>
                                        </p:tgtEl>
                                      </p:cBhvr>
                                    </p:animEffect>
                                  </p:childTnLst>
                                </p:cTn>
                              </p:par>
                            </p:childTnLst>
                          </p:cTn>
                        </p:par>
                        <p:par>
                          <p:cTn id="22" fill="hold" nodeType="afterGroup">
                            <p:stCondLst>
                              <p:cond delay="3800"/>
                            </p:stCondLst>
                            <p:childTnLst>
                              <p:par>
                                <p:cTn id="23" presetID="22" presetClass="entr" presetSubtype="8" fill="hold" grpId="0" nodeType="afterEffect">
                                  <p:stCondLst>
                                    <p:cond delay="0"/>
                                  </p:stCondLst>
                                  <p:childTnLst>
                                    <p:set>
                                      <p:cBhvr>
                                        <p:cTn id="24" dur="1" fill="hold">
                                          <p:stCondLst>
                                            <p:cond delay="0"/>
                                          </p:stCondLst>
                                        </p:cTn>
                                        <p:tgtEl>
                                          <p:spTgt spid="130051">
                                            <p:txEl>
                                              <p:pRg st="2" end="2"/>
                                            </p:txEl>
                                          </p:spTgt>
                                        </p:tgtEl>
                                        <p:attrNameLst>
                                          <p:attrName>style.visibility</p:attrName>
                                        </p:attrNameLst>
                                      </p:cBhvr>
                                      <p:to>
                                        <p:strVal val="visible"/>
                                      </p:to>
                                    </p:set>
                                    <p:animEffect transition="in" filter="wipe(left)">
                                      <p:cBhvr>
                                        <p:cTn id="25" dur="500"/>
                                        <p:tgtEl>
                                          <p:spTgt spid="130051">
                                            <p:txEl>
                                              <p:pRg st="2" end="2"/>
                                            </p:txEl>
                                          </p:spTgt>
                                        </p:tgtEl>
                                      </p:cBhvr>
                                    </p:animEffect>
                                  </p:childTnLst>
                                </p:cTn>
                              </p:par>
                            </p:childTnLst>
                          </p:cTn>
                        </p:par>
                        <p:par>
                          <p:cTn id="26" fill="hold" nodeType="afterGroup">
                            <p:stCondLst>
                              <p:cond delay="4300"/>
                            </p:stCondLst>
                            <p:childTnLst>
                              <p:par>
                                <p:cTn id="27" presetID="22" presetClass="entr" presetSubtype="8" fill="hold" grpId="0" nodeType="afterEffect">
                                  <p:stCondLst>
                                    <p:cond delay="0"/>
                                  </p:stCondLst>
                                  <p:childTnLst>
                                    <p:set>
                                      <p:cBhvr>
                                        <p:cTn id="28" dur="1" fill="hold">
                                          <p:stCondLst>
                                            <p:cond delay="0"/>
                                          </p:stCondLst>
                                        </p:cTn>
                                        <p:tgtEl>
                                          <p:spTgt spid="130051">
                                            <p:txEl>
                                              <p:pRg st="3" end="3"/>
                                            </p:txEl>
                                          </p:spTgt>
                                        </p:tgtEl>
                                        <p:attrNameLst>
                                          <p:attrName>style.visibility</p:attrName>
                                        </p:attrNameLst>
                                      </p:cBhvr>
                                      <p:to>
                                        <p:strVal val="visible"/>
                                      </p:to>
                                    </p:set>
                                    <p:animEffect transition="in" filter="wipe(left)">
                                      <p:cBhvr>
                                        <p:cTn id="29" dur="500"/>
                                        <p:tgtEl>
                                          <p:spTgt spid="130051">
                                            <p:txEl>
                                              <p:pRg st="3" end="3"/>
                                            </p:txEl>
                                          </p:spTgt>
                                        </p:tgtEl>
                                      </p:cBhvr>
                                    </p:animEffect>
                                  </p:childTnLst>
                                </p:cTn>
                              </p:par>
                            </p:childTnLst>
                          </p:cTn>
                        </p:par>
                        <p:par>
                          <p:cTn id="30" fill="hold" nodeType="afterGroup">
                            <p:stCondLst>
                              <p:cond delay="4800"/>
                            </p:stCondLst>
                            <p:childTnLst>
                              <p:par>
                                <p:cTn id="31" presetID="22" presetClass="entr" presetSubtype="8" fill="hold" grpId="0" nodeType="afterEffect">
                                  <p:stCondLst>
                                    <p:cond delay="0"/>
                                  </p:stCondLst>
                                  <p:childTnLst>
                                    <p:set>
                                      <p:cBhvr>
                                        <p:cTn id="32" dur="1" fill="hold">
                                          <p:stCondLst>
                                            <p:cond delay="0"/>
                                          </p:stCondLst>
                                        </p:cTn>
                                        <p:tgtEl>
                                          <p:spTgt spid="130051">
                                            <p:txEl>
                                              <p:pRg st="4" end="4"/>
                                            </p:txEl>
                                          </p:spTgt>
                                        </p:tgtEl>
                                        <p:attrNameLst>
                                          <p:attrName>style.visibility</p:attrName>
                                        </p:attrNameLst>
                                      </p:cBhvr>
                                      <p:to>
                                        <p:strVal val="visible"/>
                                      </p:to>
                                    </p:set>
                                    <p:animEffect transition="in" filter="wipe(left)">
                                      <p:cBhvr>
                                        <p:cTn id="33" dur="500"/>
                                        <p:tgtEl>
                                          <p:spTgt spid="130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p:bldP spid="130051" grpId="0" build="p">
        <p:tmplLst>
          <p:tmpl lvl="1">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Lst>
      </p:bldP>
    </p:bldLst>
  </p:timing>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charset="0"/>
        </a:defRPr>
      </a:lvl2pPr>
      <a:lvl3pPr algn="l" rtl="0" eaLnBrk="0" fontAlgn="base" hangingPunct="0">
        <a:spcBef>
          <a:spcPct val="0"/>
        </a:spcBef>
        <a:spcAft>
          <a:spcPct val="0"/>
        </a:spcAft>
        <a:defRPr sz="2400">
          <a:solidFill>
            <a:schemeClr val="bg1"/>
          </a:solidFill>
          <a:latin typeface="Arial" charset="0"/>
        </a:defRPr>
      </a:lvl3pPr>
      <a:lvl4pPr algn="l" rtl="0" eaLnBrk="0" fontAlgn="base" hangingPunct="0">
        <a:spcBef>
          <a:spcPct val="0"/>
        </a:spcBef>
        <a:spcAft>
          <a:spcPct val="0"/>
        </a:spcAft>
        <a:defRPr sz="2400">
          <a:solidFill>
            <a:schemeClr val="bg1"/>
          </a:solidFill>
          <a:latin typeface="Arial" charset="0"/>
        </a:defRPr>
      </a:lvl4pPr>
      <a:lvl5pPr algn="l" rtl="0" eaLnBrk="0" fontAlgn="base" hangingPunct="0">
        <a:spcBef>
          <a:spcPct val="0"/>
        </a:spcBef>
        <a:spcAft>
          <a:spcPct val="0"/>
        </a:spcAft>
        <a:defRPr sz="2400">
          <a:solidFill>
            <a:schemeClr val="bg1"/>
          </a:solidFill>
          <a:latin typeface="Arial" charset="0"/>
        </a:defRPr>
      </a:lvl5pPr>
      <a:lvl6pPr marL="457200" algn="l" rtl="0" eaLnBrk="1" fontAlgn="base" hangingPunct="1">
        <a:spcBef>
          <a:spcPct val="0"/>
        </a:spcBef>
        <a:spcAft>
          <a:spcPct val="0"/>
        </a:spcAft>
        <a:defRPr sz="2400">
          <a:solidFill>
            <a:schemeClr val="bg1"/>
          </a:solidFill>
          <a:latin typeface="Arial" charset="0"/>
        </a:defRPr>
      </a:lvl6pPr>
      <a:lvl7pPr marL="914400" algn="l" rtl="0" eaLnBrk="1" fontAlgn="base" hangingPunct="1">
        <a:spcBef>
          <a:spcPct val="0"/>
        </a:spcBef>
        <a:spcAft>
          <a:spcPct val="0"/>
        </a:spcAft>
        <a:defRPr sz="2400">
          <a:solidFill>
            <a:schemeClr val="bg1"/>
          </a:solidFill>
          <a:latin typeface="Arial" charset="0"/>
        </a:defRPr>
      </a:lvl7pPr>
      <a:lvl8pPr marL="1371600" algn="l" rtl="0" eaLnBrk="1" fontAlgn="base" hangingPunct="1">
        <a:spcBef>
          <a:spcPct val="0"/>
        </a:spcBef>
        <a:spcAft>
          <a:spcPct val="0"/>
        </a:spcAft>
        <a:defRPr sz="2400">
          <a:solidFill>
            <a:schemeClr val="bg1"/>
          </a:solidFill>
          <a:latin typeface="Arial" charset="0"/>
        </a:defRPr>
      </a:lvl8pPr>
      <a:lvl9pPr marL="1828800" algn="l" rtl="0" eaLnBrk="1" fontAlgn="base" hangingPunct="1">
        <a:spcBef>
          <a:spcPct val="0"/>
        </a:spcBef>
        <a:spcAft>
          <a:spcPct val="0"/>
        </a:spcAft>
        <a:defRPr sz="2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7458" name="Picture 13" descr="M62GMIS00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0060" name="Picture 12" descr="M62GMIS004-titleba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11301" y="358775"/>
            <a:ext cx="106807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0050" name="Rectangle 2"/>
          <p:cNvSpPr>
            <a:spLocks noGrp="1" noChangeArrowheads="1"/>
          </p:cNvSpPr>
          <p:nvPr>
            <p:ph type="title"/>
          </p:nvPr>
        </p:nvSpPr>
        <p:spPr bwMode="auto">
          <a:xfrm>
            <a:off x="1739901" y="439738"/>
            <a:ext cx="10308167" cy="468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smtClean="0"/>
              <a:t>Clique para editar o título mestre</a:t>
            </a:r>
            <a:endParaRPr lang="en-GB" altLang="pt-BR" smtClean="0"/>
          </a:p>
        </p:txBody>
      </p:sp>
      <p:sp>
        <p:nvSpPr>
          <p:cNvPr id="130051" name="Rectangle 3"/>
          <p:cNvSpPr>
            <a:spLocks noGrp="1" noChangeArrowheads="1"/>
          </p:cNvSpPr>
          <p:nvPr>
            <p:ph type="body" idx="1"/>
          </p:nvPr>
        </p:nvSpPr>
        <p:spPr bwMode="auto">
          <a:xfrm>
            <a:off x="1583267" y="1052513"/>
            <a:ext cx="10464800" cy="5281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smtClean="0"/>
              <a:t>Clique para editar o texto mestre</a:t>
            </a:r>
          </a:p>
          <a:p>
            <a:pPr lvl="1"/>
            <a:r>
              <a:rPr lang="pt-BR" altLang="pt-BR" smtClean="0"/>
              <a:t>Segundo nível</a:t>
            </a:r>
          </a:p>
          <a:p>
            <a:pPr lvl="2"/>
            <a:r>
              <a:rPr lang="pt-BR" altLang="pt-BR" smtClean="0"/>
              <a:t>Terceiro nível</a:t>
            </a:r>
          </a:p>
          <a:p>
            <a:pPr lvl="3"/>
            <a:r>
              <a:rPr lang="pt-BR" altLang="pt-BR" smtClean="0"/>
              <a:t>Quarto nível</a:t>
            </a:r>
          </a:p>
          <a:p>
            <a:pPr lvl="4"/>
            <a:r>
              <a:rPr lang="pt-BR" altLang="pt-BR" smtClean="0"/>
              <a:t>Quinto nível</a:t>
            </a:r>
            <a:endParaRPr lang="en-GB" altLang="pt-BR" smtClean="0"/>
          </a:p>
        </p:txBody>
      </p:sp>
      <p:sp>
        <p:nvSpPr>
          <p:cNvPr id="130057" name="Rectangle 9"/>
          <p:cNvSpPr>
            <a:spLocks noGrp="1" noChangeArrowheads="1"/>
          </p:cNvSpPr>
          <p:nvPr>
            <p:ph type="dt" sz="half" idx="2"/>
          </p:nvPr>
        </p:nvSpPr>
        <p:spPr bwMode="auto">
          <a:xfrm>
            <a:off x="1811867" y="6484939"/>
            <a:ext cx="2844800" cy="2571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fontAlgn="base">
              <a:spcBef>
                <a:spcPct val="0"/>
              </a:spcBef>
              <a:spcAft>
                <a:spcPct val="0"/>
              </a:spcAft>
              <a:defRPr/>
            </a:pPr>
            <a:endParaRPr lang="pt-BR">
              <a:latin typeface="Times New Roman" panose="02020603050405020304" pitchFamily="18" charset="0"/>
            </a:endParaRPr>
          </a:p>
        </p:txBody>
      </p:sp>
      <p:sp>
        <p:nvSpPr>
          <p:cNvPr id="130058" name="Rectangle 10"/>
          <p:cNvSpPr>
            <a:spLocks noGrp="1" noChangeArrowheads="1"/>
          </p:cNvSpPr>
          <p:nvPr>
            <p:ph type="ftr" sz="quarter" idx="3"/>
          </p:nvPr>
        </p:nvSpPr>
        <p:spPr bwMode="auto">
          <a:xfrm>
            <a:off x="4982633" y="6484939"/>
            <a:ext cx="3860800" cy="2571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fontAlgn="base">
              <a:spcBef>
                <a:spcPct val="0"/>
              </a:spcBef>
              <a:spcAft>
                <a:spcPct val="0"/>
              </a:spcAft>
              <a:defRPr/>
            </a:pPr>
            <a:endParaRPr lang="pt-BR">
              <a:latin typeface="Times New Roman" panose="02020603050405020304" pitchFamily="18" charset="0"/>
            </a:endParaRPr>
          </a:p>
        </p:txBody>
      </p:sp>
      <p:sp>
        <p:nvSpPr>
          <p:cNvPr id="130059" name="Rectangle 11"/>
          <p:cNvSpPr>
            <a:spLocks noGrp="1" noChangeArrowheads="1"/>
          </p:cNvSpPr>
          <p:nvPr>
            <p:ph type="sldNum" sz="quarter" idx="4"/>
          </p:nvPr>
        </p:nvSpPr>
        <p:spPr bwMode="auto">
          <a:xfrm>
            <a:off x="9169400" y="6484939"/>
            <a:ext cx="2844800" cy="2571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fontAlgn="base">
              <a:spcBef>
                <a:spcPct val="0"/>
              </a:spcBef>
              <a:spcAft>
                <a:spcPct val="0"/>
              </a:spcAft>
              <a:defRPr/>
            </a:pPr>
            <a:fld id="{9800A884-42ED-4BE8-9053-782A1EFAF174}" type="slidenum">
              <a:rPr lang="pt-BR" altLang="pt-BR">
                <a:latin typeface="Times New Roman" panose="02020603050405020304" pitchFamily="18" charset="0"/>
              </a:rPr>
              <a:pPr fontAlgn="base">
                <a:spcBef>
                  <a:spcPct val="0"/>
                </a:spcBef>
                <a:spcAft>
                  <a:spcPct val="0"/>
                </a:spcAft>
                <a:defRPr/>
              </a:pPr>
              <a:t>‹nº›</a:t>
            </a:fld>
            <a:endParaRPr lang="pt-BR" altLang="pt-BR">
              <a:latin typeface="Times New Roman" panose="02020603050405020304" pitchFamily="18" charset="0"/>
            </a:endParaRPr>
          </a:p>
        </p:txBody>
      </p:sp>
    </p:spTree>
    <p:extLst>
      <p:ext uri="{BB962C8B-B14F-4D97-AF65-F5344CB8AC3E}">
        <p14:creationId xmlns:p14="http://schemas.microsoft.com/office/powerpoint/2010/main" xmlns="" val="2716107027"/>
      </p:ext>
    </p:extLst>
  </p:cSld>
  <p:clrMap bg1="lt1" tx1="dk1" bg2="lt2" tx2="dk2" accent1="accent1" accent2="accent2" accent3="accent3" accent4="accent4" accent5="accent5" accent6="accent6" hlink="hlink" folHlink="folHlink"/>
  <p:sldLayoutIdLst>
    <p:sldLayoutId id="2147483729"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30060"/>
                                        </p:tgtEl>
                                        <p:attrNameLst>
                                          <p:attrName>style.visibility</p:attrName>
                                        </p:attrNameLst>
                                      </p:cBhvr>
                                      <p:to>
                                        <p:strVal val="visible"/>
                                      </p:to>
                                    </p:set>
                                    <p:animEffect transition="in" filter="wipe(up)">
                                      <p:cBhvr>
                                        <p:cTn id="7" dur="500"/>
                                        <p:tgtEl>
                                          <p:spTgt spid="130060"/>
                                        </p:tgtEl>
                                      </p:cBhvr>
                                    </p:animEffect>
                                  </p:childTnLst>
                                </p:cTn>
                              </p:par>
                            </p:childTnLst>
                          </p:cTn>
                        </p:par>
                        <p:par>
                          <p:cTn id="8" fill="hold" nodeType="afterGroup">
                            <p:stCondLst>
                              <p:cond delay="500"/>
                            </p:stCondLst>
                            <p:childTnLst>
                              <p:par>
                                <p:cTn id="9" presetID="50" presetClass="entr" presetSubtype="0" decel="100000" fill="hold" grpId="0" nodeType="afterEffect">
                                  <p:stCondLst>
                                    <p:cond delay="0"/>
                                  </p:stCondLst>
                                  <p:iterate type="lt">
                                    <p:tmPct val="5000"/>
                                  </p:iterate>
                                  <p:childTnLst>
                                    <p:set>
                                      <p:cBhvr>
                                        <p:cTn id="10" dur="1" fill="hold">
                                          <p:stCondLst>
                                            <p:cond delay="0"/>
                                          </p:stCondLst>
                                        </p:cTn>
                                        <p:tgtEl>
                                          <p:spTgt spid="130050"/>
                                        </p:tgtEl>
                                        <p:attrNameLst>
                                          <p:attrName>style.visibility</p:attrName>
                                        </p:attrNameLst>
                                      </p:cBhvr>
                                      <p:to>
                                        <p:strVal val="visible"/>
                                      </p:to>
                                    </p:set>
                                    <p:anim calcmode="lin" valueType="num">
                                      <p:cBhvr>
                                        <p:cTn id="11" dur="1000" fill="hold"/>
                                        <p:tgtEl>
                                          <p:spTgt spid="130050"/>
                                        </p:tgtEl>
                                        <p:attrNameLst>
                                          <p:attrName>ppt_w</p:attrName>
                                        </p:attrNameLst>
                                      </p:cBhvr>
                                      <p:tavLst>
                                        <p:tav tm="0">
                                          <p:val>
                                            <p:strVal val="#ppt_w+.3"/>
                                          </p:val>
                                        </p:tav>
                                        <p:tav tm="100000">
                                          <p:val>
                                            <p:strVal val="#ppt_w"/>
                                          </p:val>
                                        </p:tav>
                                      </p:tavLst>
                                    </p:anim>
                                    <p:anim calcmode="lin" valueType="num">
                                      <p:cBhvr>
                                        <p:cTn id="12" dur="1000" fill="hold"/>
                                        <p:tgtEl>
                                          <p:spTgt spid="130050"/>
                                        </p:tgtEl>
                                        <p:attrNameLst>
                                          <p:attrName>ppt_h</p:attrName>
                                        </p:attrNameLst>
                                      </p:cBhvr>
                                      <p:tavLst>
                                        <p:tav tm="0">
                                          <p:val>
                                            <p:strVal val="#ppt_h"/>
                                          </p:val>
                                        </p:tav>
                                        <p:tav tm="100000">
                                          <p:val>
                                            <p:strVal val="#ppt_h"/>
                                          </p:val>
                                        </p:tav>
                                      </p:tavLst>
                                    </p:anim>
                                    <p:animEffect transition="in" filter="fade">
                                      <p:cBhvr>
                                        <p:cTn id="13" dur="1000"/>
                                        <p:tgtEl>
                                          <p:spTgt spid="130050"/>
                                        </p:tgtEl>
                                      </p:cBhvr>
                                    </p:animEffect>
                                  </p:childTnLst>
                                </p:cTn>
                              </p:par>
                            </p:childTnLst>
                          </p:cTn>
                        </p:par>
                        <p:par>
                          <p:cTn id="14" fill="hold" nodeType="afterGroup">
                            <p:stCondLst>
                              <p:cond delay="2800"/>
                            </p:stCondLst>
                            <p:childTnLst>
                              <p:par>
                                <p:cTn id="15" presetID="22" presetClass="entr" presetSubtype="8" fill="hold" grpId="0" nodeType="afterEffect">
                                  <p:stCondLst>
                                    <p:cond delay="0"/>
                                  </p:stCondLst>
                                  <p:childTnLst>
                                    <p:set>
                                      <p:cBhvr>
                                        <p:cTn id="16" dur="1" fill="hold">
                                          <p:stCondLst>
                                            <p:cond delay="0"/>
                                          </p:stCondLst>
                                        </p:cTn>
                                        <p:tgtEl>
                                          <p:spTgt spid="130051">
                                            <p:txEl>
                                              <p:pRg st="0" end="0"/>
                                            </p:txEl>
                                          </p:spTgt>
                                        </p:tgtEl>
                                        <p:attrNameLst>
                                          <p:attrName>style.visibility</p:attrName>
                                        </p:attrNameLst>
                                      </p:cBhvr>
                                      <p:to>
                                        <p:strVal val="visible"/>
                                      </p:to>
                                    </p:set>
                                    <p:animEffect transition="in" filter="wipe(left)">
                                      <p:cBhvr>
                                        <p:cTn id="17" dur="500"/>
                                        <p:tgtEl>
                                          <p:spTgt spid="130051">
                                            <p:txEl>
                                              <p:pRg st="0" end="0"/>
                                            </p:txEl>
                                          </p:spTgt>
                                        </p:tgtEl>
                                      </p:cBhvr>
                                    </p:animEffect>
                                  </p:childTnLst>
                                </p:cTn>
                              </p:par>
                            </p:childTnLst>
                          </p:cTn>
                        </p:par>
                        <p:par>
                          <p:cTn id="18" fill="hold" nodeType="afterGroup">
                            <p:stCondLst>
                              <p:cond delay="3300"/>
                            </p:stCondLst>
                            <p:childTnLst>
                              <p:par>
                                <p:cTn id="19" presetID="22" presetClass="entr" presetSubtype="8" fill="hold" grpId="0" nodeType="afterEffect">
                                  <p:stCondLst>
                                    <p:cond delay="0"/>
                                  </p:stCondLst>
                                  <p:childTnLst>
                                    <p:set>
                                      <p:cBhvr>
                                        <p:cTn id="20" dur="1" fill="hold">
                                          <p:stCondLst>
                                            <p:cond delay="0"/>
                                          </p:stCondLst>
                                        </p:cTn>
                                        <p:tgtEl>
                                          <p:spTgt spid="130051">
                                            <p:txEl>
                                              <p:pRg st="1" end="1"/>
                                            </p:txEl>
                                          </p:spTgt>
                                        </p:tgtEl>
                                        <p:attrNameLst>
                                          <p:attrName>style.visibility</p:attrName>
                                        </p:attrNameLst>
                                      </p:cBhvr>
                                      <p:to>
                                        <p:strVal val="visible"/>
                                      </p:to>
                                    </p:set>
                                    <p:animEffect transition="in" filter="wipe(left)">
                                      <p:cBhvr>
                                        <p:cTn id="21" dur="500"/>
                                        <p:tgtEl>
                                          <p:spTgt spid="130051">
                                            <p:txEl>
                                              <p:pRg st="1" end="1"/>
                                            </p:txEl>
                                          </p:spTgt>
                                        </p:tgtEl>
                                      </p:cBhvr>
                                    </p:animEffect>
                                  </p:childTnLst>
                                </p:cTn>
                              </p:par>
                            </p:childTnLst>
                          </p:cTn>
                        </p:par>
                        <p:par>
                          <p:cTn id="22" fill="hold" nodeType="afterGroup">
                            <p:stCondLst>
                              <p:cond delay="3800"/>
                            </p:stCondLst>
                            <p:childTnLst>
                              <p:par>
                                <p:cTn id="23" presetID="22" presetClass="entr" presetSubtype="8" fill="hold" grpId="0" nodeType="afterEffect">
                                  <p:stCondLst>
                                    <p:cond delay="0"/>
                                  </p:stCondLst>
                                  <p:childTnLst>
                                    <p:set>
                                      <p:cBhvr>
                                        <p:cTn id="24" dur="1" fill="hold">
                                          <p:stCondLst>
                                            <p:cond delay="0"/>
                                          </p:stCondLst>
                                        </p:cTn>
                                        <p:tgtEl>
                                          <p:spTgt spid="130051">
                                            <p:txEl>
                                              <p:pRg st="2" end="2"/>
                                            </p:txEl>
                                          </p:spTgt>
                                        </p:tgtEl>
                                        <p:attrNameLst>
                                          <p:attrName>style.visibility</p:attrName>
                                        </p:attrNameLst>
                                      </p:cBhvr>
                                      <p:to>
                                        <p:strVal val="visible"/>
                                      </p:to>
                                    </p:set>
                                    <p:animEffect transition="in" filter="wipe(left)">
                                      <p:cBhvr>
                                        <p:cTn id="25" dur="500"/>
                                        <p:tgtEl>
                                          <p:spTgt spid="130051">
                                            <p:txEl>
                                              <p:pRg st="2" end="2"/>
                                            </p:txEl>
                                          </p:spTgt>
                                        </p:tgtEl>
                                      </p:cBhvr>
                                    </p:animEffect>
                                  </p:childTnLst>
                                </p:cTn>
                              </p:par>
                            </p:childTnLst>
                          </p:cTn>
                        </p:par>
                        <p:par>
                          <p:cTn id="26" fill="hold" nodeType="afterGroup">
                            <p:stCondLst>
                              <p:cond delay="4300"/>
                            </p:stCondLst>
                            <p:childTnLst>
                              <p:par>
                                <p:cTn id="27" presetID="22" presetClass="entr" presetSubtype="8" fill="hold" grpId="0" nodeType="afterEffect">
                                  <p:stCondLst>
                                    <p:cond delay="0"/>
                                  </p:stCondLst>
                                  <p:childTnLst>
                                    <p:set>
                                      <p:cBhvr>
                                        <p:cTn id="28" dur="1" fill="hold">
                                          <p:stCondLst>
                                            <p:cond delay="0"/>
                                          </p:stCondLst>
                                        </p:cTn>
                                        <p:tgtEl>
                                          <p:spTgt spid="130051">
                                            <p:txEl>
                                              <p:pRg st="3" end="3"/>
                                            </p:txEl>
                                          </p:spTgt>
                                        </p:tgtEl>
                                        <p:attrNameLst>
                                          <p:attrName>style.visibility</p:attrName>
                                        </p:attrNameLst>
                                      </p:cBhvr>
                                      <p:to>
                                        <p:strVal val="visible"/>
                                      </p:to>
                                    </p:set>
                                    <p:animEffect transition="in" filter="wipe(left)">
                                      <p:cBhvr>
                                        <p:cTn id="29" dur="500"/>
                                        <p:tgtEl>
                                          <p:spTgt spid="130051">
                                            <p:txEl>
                                              <p:pRg st="3" end="3"/>
                                            </p:txEl>
                                          </p:spTgt>
                                        </p:tgtEl>
                                      </p:cBhvr>
                                    </p:animEffect>
                                  </p:childTnLst>
                                </p:cTn>
                              </p:par>
                            </p:childTnLst>
                          </p:cTn>
                        </p:par>
                        <p:par>
                          <p:cTn id="30" fill="hold" nodeType="afterGroup">
                            <p:stCondLst>
                              <p:cond delay="4800"/>
                            </p:stCondLst>
                            <p:childTnLst>
                              <p:par>
                                <p:cTn id="31" presetID="22" presetClass="entr" presetSubtype="8" fill="hold" grpId="0" nodeType="afterEffect">
                                  <p:stCondLst>
                                    <p:cond delay="0"/>
                                  </p:stCondLst>
                                  <p:childTnLst>
                                    <p:set>
                                      <p:cBhvr>
                                        <p:cTn id="32" dur="1" fill="hold">
                                          <p:stCondLst>
                                            <p:cond delay="0"/>
                                          </p:stCondLst>
                                        </p:cTn>
                                        <p:tgtEl>
                                          <p:spTgt spid="130051">
                                            <p:txEl>
                                              <p:pRg st="4" end="4"/>
                                            </p:txEl>
                                          </p:spTgt>
                                        </p:tgtEl>
                                        <p:attrNameLst>
                                          <p:attrName>style.visibility</p:attrName>
                                        </p:attrNameLst>
                                      </p:cBhvr>
                                      <p:to>
                                        <p:strVal val="visible"/>
                                      </p:to>
                                    </p:set>
                                    <p:animEffect transition="in" filter="wipe(left)">
                                      <p:cBhvr>
                                        <p:cTn id="33" dur="500"/>
                                        <p:tgtEl>
                                          <p:spTgt spid="130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p:bldP spid="130051" grpId="0" build="p">
        <p:tmplLst>
          <p:tmpl lvl="1">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Lst>
      </p:bldP>
    </p:bldLst>
  </p:timing>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charset="0"/>
        </a:defRPr>
      </a:lvl2pPr>
      <a:lvl3pPr algn="l" rtl="0" eaLnBrk="0" fontAlgn="base" hangingPunct="0">
        <a:spcBef>
          <a:spcPct val="0"/>
        </a:spcBef>
        <a:spcAft>
          <a:spcPct val="0"/>
        </a:spcAft>
        <a:defRPr sz="2400">
          <a:solidFill>
            <a:schemeClr val="bg1"/>
          </a:solidFill>
          <a:latin typeface="Arial" charset="0"/>
        </a:defRPr>
      </a:lvl3pPr>
      <a:lvl4pPr algn="l" rtl="0" eaLnBrk="0" fontAlgn="base" hangingPunct="0">
        <a:spcBef>
          <a:spcPct val="0"/>
        </a:spcBef>
        <a:spcAft>
          <a:spcPct val="0"/>
        </a:spcAft>
        <a:defRPr sz="2400">
          <a:solidFill>
            <a:schemeClr val="bg1"/>
          </a:solidFill>
          <a:latin typeface="Arial" charset="0"/>
        </a:defRPr>
      </a:lvl4pPr>
      <a:lvl5pPr algn="l" rtl="0" eaLnBrk="0" fontAlgn="base" hangingPunct="0">
        <a:spcBef>
          <a:spcPct val="0"/>
        </a:spcBef>
        <a:spcAft>
          <a:spcPct val="0"/>
        </a:spcAft>
        <a:defRPr sz="2400">
          <a:solidFill>
            <a:schemeClr val="bg1"/>
          </a:solidFill>
          <a:latin typeface="Arial" charset="0"/>
        </a:defRPr>
      </a:lvl5pPr>
      <a:lvl6pPr marL="457200" algn="l" rtl="0" eaLnBrk="1" fontAlgn="base" hangingPunct="1">
        <a:spcBef>
          <a:spcPct val="0"/>
        </a:spcBef>
        <a:spcAft>
          <a:spcPct val="0"/>
        </a:spcAft>
        <a:defRPr sz="2400">
          <a:solidFill>
            <a:schemeClr val="bg1"/>
          </a:solidFill>
          <a:latin typeface="Arial" charset="0"/>
        </a:defRPr>
      </a:lvl6pPr>
      <a:lvl7pPr marL="914400" algn="l" rtl="0" eaLnBrk="1" fontAlgn="base" hangingPunct="1">
        <a:spcBef>
          <a:spcPct val="0"/>
        </a:spcBef>
        <a:spcAft>
          <a:spcPct val="0"/>
        </a:spcAft>
        <a:defRPr sz="2400">
          <a:solidFill>
            <a:schemeClr val="bg1"/>
          </a:solidFill>
          <a:latin typeface="Arial" charset="0"/>
        </a:defRPr>
      </a:lvl7pPr>
      <a:lvl8pPr marL="1371600" algn="l" rtl="0" eaLnBrk="1" fontAlgn="base" hangingPunct="1">
        <a:spcBef>
          <a:spcPct val="0"/>
        </a:spcBef>
        <a:spcAft>
          <a:spcPct val="0"/>
        </a:spcAft>
        <a:defRPr sz="2400">
          <a:solidFill>
            <a:schemeClr val="bg1"/>
          </a:solidFill>
          <a:latin typeface="Arial" charset="0"/>
        </a:defRPr>
      </a:lvl8pPr>
      <a:lvl9pPr marL="1828800" algn="l" rtl="0" eaLnBrk="1" fontAlgn="base" hangingPunct="1">
        <a:spcBef>
          <a:spcPct val="0"/>
        </a:spcBef>
        <a:spcAft>
          <a:spcPct val="0"/>
        </a:spcAft>
        <a:defRPr sz="2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0898" name="Picture 1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9635" name="Rectangle 3"/>
          <p:cNvSpPr>
            <a:spLocks noGrp="1" noChangeArrowheads="1"/>
          </p:cNvSpPr>
          <p:nvPr>
            <p:ph type="body" idx="1"/>
          </p:nvPr>
        </p:nvSpPr>
        <p:spPr bwMode="auto">
          <a:xfrm>
            <a:off x="328084" y="712789"/>
            <a:ext cx="11588749" cy="5375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smtClean="0"/>
              <a:t>Clique para editar o texto mestre</a:t>
            </a:r>
          </a:p>
          <a:p>
            <a:pPr lvl="1"/>
            <a:r>
              <a:rPr lang="pt-BR" altLang="pt-BR" smtClean="0"/>
              <a:t>Segundo nível</a:t>
            </a:r>
          </a:p>
          <a:p>
            <a:pPr lvl="2"/>
            <a:r>
              <a:rPr lang="pt-BR" altLang="pt-BR" smtClean="0"/>
              <a:t>Terceiro nível</a:t>
            </a:r>
          </a:p>
          <a:p>
            <a:pPr lvl="3"/>
            <a:r>
              <a:rPr lang="pt-BR" altLang="pt-BR" smtClean="0"/>
              <a:t>Quarto nível</a:t>
            </a:r>
          </a:p>
          <a:p>
            <a:pPr lvl="4"/>
            <a:r>
              <a:rPr lang="pt-BR" altLang="pt-BR" smtClean="0"/>
              <a:t>Quinto nível</a:t>
            </a:r>
            <a:endParaRPr lang="en-GB" altLang="pt-BR" smtClean="0"/>
          </a:p>
        </p:txBody>
      </p:sp>
      <p:sp>
        <p:nvSpPr>
          <p:cNvPr id="69636" name="Rectangle 4"/>
          <p:cNvSpPr>
            <a:spLocks noGrp="1" noChangeArrowheads="1"/>
          </p:cNvSpPr>
          <p:nvPr>
            <p:ph type="sldNum" sz="quarter" idx="4"/>
          </p:nvPr>
        </p:nvSpPr>
        <p:spPr bwMode="auto">
          <a:xfrm>
            <a:off x="10557934" y="6245225"/>
            <a:ext cx="1475317"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D8ED8800-8E6D-4078-9F6A-8A9EE5C0851A}" type="slidenum">
              <a:rPr lang="pt-BR" altLang="pt-BR">
                <a:solidFill>
                  <a:srgbClr val="FFFFFF"/>
                </a:solidFill>
                <a:latin typeface="Times New Roman" panose="02020603050405020304" pitchFamily="18" charset="0"/>
              </a:rPr>
              <a:pPr fontAlgn="base">
                <a:spcBef>
                  <a:spcPct val="0"/>
                </a:spcBef>
                <a:spcAft>
                  <a:spcPct val="0"/>
                </a:spcAft>
                <a:defRPr/>
              </a:pPr>
              <a:t>‹nº›</a:t>
            </a:fld>
            <a:endParaRPr lang="pt-BR" altLang="pt-BR">
              <a:solidFill>
                <a:srgbClr val="FFFFFF"/>
              </a:solidFill>
              <a:latin typeface="Times New Roman" panose="02020603050405020304" pitchFamily="18" charset="0"/>
            </a:endParaRPr>
          </a:p>
        </p:txBody>
      </p:sp>
      <p:sp>
        <p:nvSpPr>
          <p:cNvPr id="69637" name="Rectangle 5"/>
          <p:cNvSpPr>
            <a:spLocks noGrp="1" noChangeArrowheads="1"/>
          </p:cNvSpPr>
          <p:nvPr>
            <p:ph type="dt" sz="half" idx="2"/>
          </p:nvPr>
        </p:nvSpPr>
        <p:spPr bwMode="auto">
          <a:xfrm>
            <a:off x="298451" y="6245225"/>
            <a:ext cx="28448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pt-BR">
              <a:solidFill>
                <a:srgbClr val="FFFFFF"/>
              </a:solidFill>
              <a:latin typeface="Times New Roman" panose="02020603050405020304" pitchFamily="18" charset="0"/>
            </a:endParaRPr>
          </a:p>
        </p:txBody>
      </p:sp>
      <p:sp>
        <p:nvSpPr>
          <p:cNvPr id="69638" name="Rectangle 6"/>
          <p:cNvSpPr>
            <a:spLocks noGrp="1" noChangeArrowheads="1"/>
          </p:cNvSpPr>
          <p:nvPr>
            <p:ph type="ftr" sz="quarter" idx="3"/>
          </p:nvPr>
        </p:nvSpPr>
        <p:spPr bwMode="auto">
          <a:xfrm>
            <a:off x="3452285" y="6245225"/>
            <a:ext cx="6735233"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pt-BR">
              <a:solidFill>
                <a:srgbClr val="FFFFFF"/>
              </a:solidFill>
              <a:latin typeface="Times New Roman" panose="02020603050405020304" pitchFamily="18" charset="0"/>
            </a:endParaRPr>
          </a:p>
        </p:txBody>
      </p:sp>
    </p:spTree>
    <p:extLst>
      <p:ext uri="{BB962C8B-B14F-4D97-AF65-F5344CB8AC3E}">
        <p14:creationId xmlns:p14="http://schemas.microsoft.com/office/powerpoint/2010/main" xmlns="" val="2461103273"/>
      </p:ext>
    </p:extLst>
  </p:cSld>
  <p:clrMap bg1="lt1" tx1="dk1" bg2="lt2" tx2="dk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Effect transition="in" filter="fade">
                                      <p:cBhvr>
                                        <p:cTn id="7" dur="1000"/>
                                        <p:tgtEl>
                                          <p:spTgt spid="69635">
                                            <p:txEl>
                                              <p:pRg st="0" end="0"/>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9635">
                                            <p:txEl>
                                              <p:pRg st="1" end="1"/>
                                            </p:txEl>
                                          </p:spTgt>
                                        </p:tgtEl>
                                        <p:attrNameLst>
                                          <p:attrName>style.visibility</p:attrName>
                                        </p:attrNameLst>
                                      </p:cBhvr>
                                      <p:to>
                                        <p:strVal val="visible"/>
                                      </p:to>
                                    </p:set>
                                    <p:animEffect transition="in" filter="fade">
                                      <p:cBhvr>
                                        <p:cTn id="11" dur="1000"/>
                                        <p:tgtEl>
                                          <p:spTgt spid="69635">
                                            <p:txEl>
                                              <p:pRg st="1" end="1"/>
                                            </p:txEl>
                                          </p:spTgt>
                                        </p:tgtEl>
                                      </p:cBhvr>
                                    </p:animEffect>
                                  </p:childTnLst>
                                </p:cTn>
                              </p:par>
                            </p:childTnLst>
                          </p:cTn>
                        </p:par>
                        <p:par>
                          <p:cTn id="12" fill="hold" nodeType="afterGroup">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9635">
                                            <p:txEl>
                                              <p:pRg st="2" end="2"/>
                                            </p:txEl>
                                          </p:spTgt>
                                        </p:tgtEl>
                                        <p:attrNameLst>
                                          <p:attrName>style.visibility</p:attrName>
                                        </p:attrNameLst>
                                      </p:cBhvr>
                                      <p:to>
                                        <p:strVal val="visible"/>
                                      </p:to>
                                    </p:set>
                                    <p:animEffect transition="in" filter="fade">
                                      <p:cBhvr>
                                        <p:cTn id="15" dur="1000"/>
                                        <p:tgtEl>
                                          <p:spTgt spid="69635">
                                            <p:txEl>
                                              <p:pRg st="2" end="2"/>
                                            </p:txEl>
                                          </p:spTgt>
                                        </p:tgtEl>
                                      </p:cBhvr>
                                    </p:animEffect>
                                  </p:childTnLst>
                                </p:cTn>
                              </p:par>
                            </p:childTnLst>
                          </p:cTn>
                        </p:par>
                        <p:par>
                          <p:cTn id="16" fill="hold" nodeType="afterGroup">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69635">
                                            <p:txEl>
                                              <p:pRg st="3" end="3"/>
                                            </p:txEl>
                                          </p:spTgt>
                                        </p:tgtEl>
                                        <p:attrNameLst>
                                          <p:attrName>style.visibility</p:attrName>
                                        </p:attrNameLst>
                                      </p:cBhvr>
                                      <p:to>
                                        <p:strVal val="visible"/>
                                      </p:to>
                                    </p:set>
                                    <p:animEffect transition="in" filter="fade">
                                      <p:cBhvr>
                                        <p:cTn id="19" dur="1000"/>
                                        <p:tgtEl>
                                          <p:spTgt spid="69635">
                                            <p:txEl>
                                              <p:pRg st="3" end="3"/>
                                            </p:txEl>
                                          </p:spTgt>
                                        </p:tgtEl>
                                      </p:cBhvr>
                                    </p:animEffect>
                                  </p:childTnLst>
                                </p:cTn>
                              </p:par>
                            </p:childTnLst>
                          </p:cTn>
                        </p:par>
                        <p:par>
                          <p:cTn id="20" fill="hold" nodeType="afterGroup">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69635">
                                            <p:txEl>
                                              <p:pRg st="4" end="4"/>
                                            </p:txEl>
                                          </p:spTgt>
                                        </p:tgtEl>
                                        <p:attrNameLst>
                                          <p:attrName>style.visibility</p:attrName>
                                        </p:attrNameLst>
                                      </p:cBhvr>
                                      <p:to>
                                        <p:strVal val="visible"/>
                                      </p:to>
                                    </p:set>
                                    <p:animEffect transition="in" filter="fade">
                                      <p:cBhvr>
                                        <p:cTn id="23" dur="1000"/>
                                        <p:tgtEl>
                                          <p:spTgt spid="696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tmplLst>
          <p:tmpl lvl="1">
            <p:tnLst>
              <p:par>
                <p:cTn presetID="10" presetClass="entr" presetSubtype="0" fill="hold" nodeType="afterEffect">
                  <p:stCondLst>
                    <p:cond delay="0"/>
                  </p:stCondLst>
                  <p:childTnLst>
                    <p:set>
                      <p:cBhvr>
                        <p:cTn dur="1" fill="hold">
                          <p:stCondLst>
                            <p:cond delay="0"/>
                          </p:stCondLst>
                        </p:cTn>
                        <p:tgtEl>
                          <p:spTgt spid="69635"/>
                        </p:tgtEl>
                        <p:attrNameLst>
                          <p:attrName>style.visibility</p:attrName>
                        </p:attrNameLst>
                      </p:cBhvr>
                      <p:to>
                        <p:strVal val="visible"/>
                      </p:to>
                    </p:set>
                    <p:animEffect transition="in" filter="fade">
                      <p:cBhvr>
                        <p:cTn dur="1000"/>
                        <p:tgtEl>
                          <p:spTgt spid="69635"/>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69635"/>
                        </p:tgtEl>
                        <p:attrNameLst>
                          <p:attrName>style.visibility</p:attrName>
                        </p:attrNameLst>
                      </p:cBhvr>
                      <p:to>
                        <p:strVal val="visible"/>
                      </p:to>
                    </p:set>
                    <p:animEffect transition="in" filter="fade">
                      <p:cBhvr>
                        <p:cTn dur="1000"/>
                        <p:tgtEl>
                          <p:spTgt spid="69635"/>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69635"/>
                        </p:tgtEl>
                        <p:attrNameLst>
                          <p:attrName>style.visibility</p:attrName>
                        </p:attrNameLst>
                      </p:cBhvr>
                      <p:to>
                        <p:strVal val="visible"/>
                      </p:to>
                    </p:set>
                    <p:animEffect transition="in" filter="fade">
                      <p:cBhvr>
                        <p:cTn dur="1000"/>
                        <p:tgtEl>
                          <p:spTgt spid="69635"/>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69635"/>
                        </p:tgtEl>
                        <p:attrNameLst>
                          <p:attrName>style.visibility</p:attrName>
                        </p:attrNameLst>
                      </p:cBhvr>
                      <p:to>
                        <p:strVal val="visible"/>
                      </p:to>
                    </p:set>
                    <p:animEffect transition="in" filter="fade">
                      <p:cBhvr>
                        <p:cTn dur="1000"/>
                        <p:tgtEl>
                          <p:spTgt spid="69635"/>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69635"/>
                        </p:tgtEl>
                        <p:attrNameLst>
                          <p:attrName>style.visibility</p:attrName>
                        </p:attrNameLst>
                      </p:cBhvr>
                      <p:to>
                        <p:strVal val="visible"/>
                      </p:to>
                    </p:set>
                    <p:animEffect transition="in" filter="fade">
                      <p:cBhvr>
                        <p:cTn dur="1000"/>
                        <p:tgtEl>
                          <p:spTgt spid="69635"/>
                        </p:tgtEl>
                      </p:cBhvr>
                    </p:animEffect>
                  </p:childTnLst>
                </p:cTn>
              </p:par>
            </p:tnLst>
          </p:tmpl>
        </p:tmplLst>
      </p:bldP>
    </p:bldLst>
  </p:timing>
  <p:txStyles>
    <p:title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Arial" charset="0"/>
        </a:defRPr>
      </a:lvl2pPr>
      <a:lvl3pPr algn="l" rtl="0" eaLnBrk="0" fontAlgn="base" hangingPunct="0">
        <a:spcBef>
          <a:spcPct val="0"/>
        </a:spcBef>
        <a:spcAft>
          <a:spcPct val="0"/>
        </a:spcAft>
        <a:defRPr sz="2400" b="1">
          <a:solidFill>
            <a:schemeClr val="bg1"/>
          </a:solidFill>
          <a:latin typeface="Arial" charset="0"/>
        </a:defRPr>
      </a:lvl3pPr>
      <a:lvl4pPr algn="l" rtl="0" eaLnBrk="0" fontAlgn="base" hangingPunct="0">
        <a:spcBef>
          <a:spcPct val="0"/>
        </a:spcBef>
        <a:spcAft>
          <a:spcPct val="0"/>
        </a:spcAft>
        <a:defRPr sz="2400" b="1">
          <a:solidFill>
            <a:schemeClr val="bg1"/>
          </a:solidFill>
          <a:latin typeface="Arial" charset="0"/>
        </a:defRPr>
      </a:lvl4pPr>
      <a:lvl5pPr algn="l" rtl="0" eaLnBrk="0" fontAlgn="base" hangingPunct="0">
        <a:spcBef>
          <a:spcPct val="0"/>
        </a:spcBef>
        <a:spcAft>
          <a:spcPct val="0"/>
        </a:spcAft>
        <a:defRPr sz="2400" b="1">
          <a:solidFill>
            <a:schemeClr val="bg1"/>
          </a:solidFill>
          <a:latin typeface="Arial" charset="0"/>
        </a:defRPr>
      </a:lvl5pPr>
      <a:lvl6pPr marL="457200" algn="l" rtl="0" eaLnBrk="1" fontAlgn="base" hangingPunct="1">
        <a:spcBef>
          <a:spcPct val="0"/>
        </a:spcBef>
        <a:spcAft>
          <a:spcPct val="0"/>
        </a:spcAft>
        <a:defRPr sz="2400" b="1">
          <a:solidFill>
            <a:schemeClr val="bg1"/>
          </a:solidFill>
          <a:latin typeface="Arial" charset="0"/>
        </a:defRPr>
      </a:lvl6pPr>
      <a:lvl7pPr marL="914400" algn="l" rtl="0" eaLnBrk="1" fontAlgn="base" hangingPunct="1">
        <a:spcBef>
          <a:spcPct val="0"/>
        </a:spcBef>
        <a:spcAft>
          <a:spcPct val="0"/>
        </a:spcAft>
        <a:defRPr sz="2400" b="1">
          <a:solidFill>
            <a:schemeClr val="bg1"/>
          </a:solidFill>
          <a:latin typeface="Arial" charset="0"/>
        </a:defRPr>
      </a:lvl7pPr>
      <a:lvl8pPr marL="1371600" algn="l" rtl="0" eaLnBrk="1" fontAlgn="base" hangingPunct="1">
        <a:spcBef>
          <a:spcPct val="0"/>
        </a:spcBef>
        <a:spcAft>
          <a:spcPct val="0"/>
        </a:spcAft>
        <a:defRPr sz="2400" b="1">
          <a:solidFill>
            <a:schemeClr val="bg1"/>
          </a:solidFill>
          <a:latin typeface="Arial" charset="0"/>
        </a:defRPr>
      </a:lvl8pPr>
      <a:lvl9pPr marL="1828800" algn="l" rtl="0" eaLnBrk="1" fontAlgn="base" hangingPunct="1">
        <a:spcBef>
          <a:spcPct val="0"/>
        </a:spcBef>
        <a:spcAft>
          <a:spcPct val="0"/>
        </a:spcAft>
        <a:defRPr sz="24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1922" name="Picture 1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9635" name="Rectangle 3"/>
          <p:cNvSpPr>
            <a:spLocks noGrp="1" noChangeArrowheads="1"/>
          </p:cNvSpPr>
          <p:nvPr>
            <p:ph type="body" idx="1"/>
          </p:nvPr>
        </p:nvSpPr>
        <p:spPr bwMode="auto">
          <a:xfrm>
            <a:off x="328084" y="712789"/>
            <a:ext cx="11588749" cy="5375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smtClean="0"/>
              <a:t>Clique para editar o texto mestre</a:t>
            </a:r>
          </a:p>
          <a:p>
            <a:pPr lvl="1"/>
            <a:r>
              <a:rPr lang="pt-BR" altLang="pt-BR" smtClean="0"/>
              <a:t>Segundo nível</a:t>
            </a:r>
          </a:p>
          <a:p>
            <a:pPr lvl="2"/>
            <a:r>
              <a:rPr lang="pt-BR" altLang="pt-BR" smtClean="0"/>
              <a:t>Terceiro nível</a:t>
            </a:r>
          </a:p>
          <a:p>
            <a:pPr lvl="3"/>
            <a:r>
              <a:rPr lang="pt-BR" altLang="pt-BR" smtClean="0"/>
              <a:t>Quarto nível</a:t>
            </a:r>
          </a:p>
          <a:p>
            <a:pPr lvl="4"/>
            <a:r>
              <a:rPr lang="pt-BR" altLang="pt-BR" smtClean="0"/>
              <a:t>Quinto nível</a:t>
            </a:r>
            <a:endParaRPr lang="en-GB" altLang="pt-BR" smtClean="0"/>
          </a:p>
        </p:txBody>
      </p:sp>
      <p:sp>
        <p:nvSpPr>
          <p:cNvPr id="69636" name="Rectangle 4"/>
          <p:cNvSpPr>
            <a:spLocks noGrp="1" noChangeArrowheads="1"/>
          </p:cNvSpPr>
          <p:nvPr>
            <p:ph type="sldNum" sz="quarter" idx="4"/>
          </p:nvPr>
        </p:nvSpPr>
        <p:spPr bwMode="auto">
          <a:xfrm>
            <a:off x="10557934" y="6245225"/>
            <a:ext cx="1475317"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A92E70B3-91CE-4207-B161-378C73C9821F}" type="slidenum">
              <a:rPr lang="pt-BR" altLang="pt-BR">
                <a:solidFill>
                  <a:srgbClr val="FFFFFF"/>
                </a:solidFill>
                <a:latin typeface="Times New Roman" panose="02020603050405020304" pitchFamily="18" charset="0"/>
              </a:rPr>
              <a:pPr fontAlgn="base">
                <a:spcBef>
                  <a:spcPct val="0"/>
                </a:spcBef>
                <a:spcAft>
                  <a:spcPct val="0"/>
                </a:spcAft>
                <a:defRPr/>
              </a:pPr>
              <a:t>‹nº›</a:t>
            </a:fld>
            <a:endParaRPr lang="pt-BR" altLang="pt-BR">
              <a:solidFill>
                <a:srgbClr val="FFFFFF"/>
              </a:solidFill>
              <a:latin typeface="Times New Roman" panose="02020603050405020304" pitchFamily="18" charset="0"/>
            </a:endParaRPr>
          </a:p>
        </p:txBody>
      </p:sp>
      <p:sp>
        <p:nvSpPr>
          <p:cNvPr id="69637" name="Rectangle 5"/>
          <p:cNvSpPr>
            <a:spLocks noGrp="1" noChangeArrowheads="1"/>
          </p:cNvSpPr>
          <p:nvPr>
            <p:ph type="dt" sz="half" idx="2"/>
          </p:nvPr>
        </p:nvSpPr>
        <p:spPr bwMode="auto">
          <a:xfrm>
            <a:off x="298451" y="6245225"/>
            <a:ext cx="28448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pt-BR">
              <a:solidFill>
                <a:srgbClr val="FFFFFF"/>
              </a:solidFill>
              <a:latin typeface="Times New Roman" panose="02020603050405020304" pitchFamily="18" charset="0"/>
            </a:endParaRPr>
          </a:p>
        </p:txBody>
      </p:sp>
      <p:sp>
        <p:nvSpPr>
          <p:cNvPr id="69638" name="Rectangle 6"/>
          <p:cNvSpPr>
            <a:spLocks noGrp="1" noChangeArrowheads="1"/>
          </p:cNvSpPr>
          <p:nvPr>
            <p:ph type="ftr" sz="quarter" idx="3"/>
          </p:nvPr>
        </p:nvSpPr>
        <p:spPr bwMode="auto">
          <a:xfrm>
            <a:off x="3452285" y="6245225"/>
            <a:ext cx="6735233"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pt-BR">
              <a:solidFill>
                <a:srgbClr val="FFFFFF"/>
              </a:solidFill>
              <a:latin typeface="Times New Roman" panose="02020603050405020304" pitchFamily="18" charset="0"/>
            </a:endParaRPr>
          </a:p>
        </p:txBody>
      </p:sp>
    </p:spTree>
    <p:extLst>
      <p:ext uri="{BB962C8B-B14F-4D97-AF65-F5344CB8AC3E}">
        <p14:creationId xmlns:p14="http://schemas.microsoft.com/office/powerpoint/2010/main" xmlns="" val="1928524680"/>
      </p:ext>
    </p:extLst>
  </p:cSld>
  <p:clrMap bg1="lt1" tx1="dk1" bg2="lt2" tx2="dk2" accent1="accent1" accent2="accent2" accent3="accent3" accent4="accent4" accent5="accent5" accent6="accent6" hlink="hlink" folHlink="folHlink"/>
  <p:sldLayoutIdLst>
    <p:sldLayoutId id="214748380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Effect transition="in" filter="fade">
                                      <p:cBhvr>
                                        <p:cTn id="7" dur="1000"/>
                                        <p:tgtEl>
                                          <p:spTgt spid="69635">
                                            <p:txEl>
                                              <p:pRg st="0" end="0"/>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9635">
                                            <p:txEl>
                                              <p:pRg st="1" end="1"/>
                                            </p:txEl>
                                          </p:spTgt>
                                        </p:tgtEl>
                                        <p:attrNameLst>
                                          <p:attrName>style.visibility</p:attrName>
                                        </p:attrNameLst>
                                      </p:cBhvr>
                                      <p:to>
                                        <p:strVal val="visible"/>
                                      </p:to>
                                    </p:set>
                                    <p:animEffect transition="in" filter="fade">
                                      <p:cBhvr>
                                        <p:cTn id="11" dur="1000"/>
                                        <p:tgtEl>
                                          <p:spTgt spid="69635">
                                            <p:txEl>
                                              <p:pRg st="1" end="1"/>
                                            </p:txEl>
                                          </p:spTgt>
                                        </p:tgtEl>
                                      </p:cBhvr>
                                    </p:animEffect>
                                  </p:childTnLst>
                                </p:cTn>
                              </p:par>
                            </p:childTnLst>
                          </p:cTn>
                        </p:par>
                        <p:par>
                          <p:cTn id="12" fill="hold" nodeType="afterGroup">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9635">
                                            <p:txEl>
                                              <p:pRg st="2" end="2"/>
                                            </p:txEl>
                                          </p:spTgt>
                                        </p:tgtEl>
                                        <p:attrNameLst>
                                          <p:attrName>style.visibility</p:attrName>
                                        </p:attrNameLst>
                                      </p:cBhvr>
                                      <p:to>
                                        <p:strVal val="visible"/>
                                      </p:to>
                                    </p:set>
                                    <p:animEffect transition="in" filter="fade">
                                      <p:cBhvr>
                                        <p:cTn id="15" dur="1000"/>
                                        <p:tgtEl>
                                          <p:spTgt spid="69635">
                                            <p:txEl>
                                              <p:pRg st="2" end="2"/>
                                            </p:txEl>
                                          </p:spTgt>
                                        </p:tgtEl>
                                      </p:cBhvr>
                                    </p:animEffect>
                                  </p:childTnLst>
                                </p:cTn>
                              </p:par>
                            </p:childTnLst>
                          </p:cTn>
                        </p:par>
                        <p:par>
                          <p:cTn id="16" fill="hold" nodeType="afterGroup">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69635">
                                            <p:txEl>
                                              <p:pRg st="3" end="3"/>
                                            </p:txEl>
                                          </p:spTgt>
                                        </p:tgtEl>
                                        <p:attrNameLst>
                                          <p:attrName>style.visibility</p:attrName>
                                        </p:attrNameLst>
                                      </p:cBhvr>
                                      <p:to>
                                        <p:strVal val="visible"/>
                                      </p:to>
                                    </p:set>
                                    <p:animEffect transition="in" filter="fade">
                                      <p:cBhvr>
                                        <p:cTn id="19" dur="1000"/>
                                        <p:tgtEl>
                                          <p:spTgt spid="69635">
                                            <p:txEl>
                                              <p:pRg st="3" end="3"/>
                                            </p:txEl>
                                          </p:spTgt>
                                        </p:tgtEl>
                                      </p:cBhvr>
                                    </p:animEffect>
                                  </p:childTnLst>
                                </p:cTn>
                              </p:par>
                            </p:childTnLst>
                          </p:cTn>
                        </p:par>
                        <p:par>
                          <p:cTn id="20" fill="hold" nodeType="afterGroup">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69635">
                                            <p:txEl>
                                              <p:pRg st="4" end="4"/>
                                            </p:txEl>
                                          </p:spTgt>
                                        </p:tgtEl>
                                        <p:attrNameLst>
                                          <p:attrName>style.visibility</p:attrName>
                                        </p:attrNameLst>
                                      </p:cBhvr>
                                      <p:to>
                                        <p:strVal val="visible"/>
                                      </p:to>
                                    </p:set>
                                    <p:animEffect transition="in" filter="fade">
                                      <p:cBhvr>
                                        <p:cTn id="23" dur="1000"/>
                                        <p:tgtEl>
                                          <p:spTgt spid="696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tmplLst>
          <p:tmpl lvl="1">
            <p:tnLst>
              <p:par>
                <p:cTn presetID="10" presetClass="entr" presetSubtype="0" fill="hold" nodeType="afterEffect">
                  <p:stCondLst>
                    <p:cond delay="0"/>
                  </p:stCondLst>
                  <p:childTnLst>
                    <p:set>
                      <p:cBhvr>
                        <p:cTn dur="1" fill="hold">
                          <p:stCondLst>
                            <p:cond delay="0"/>
                          </p:stCondLst>
                        </p:cTn>
                        <p:tgtEl>
                          <p:spTgt spid="69635"/>
                        </p:tgtEl>
                        <p:attrNameLst>
                          <p:attrName>style.visibility</p:attrName>
                        </p:attrNameLst>
                      </p:cBhvr>
                      <p:to>
                        <p:strVal val="visible"/>
                      </p:to>
                    </p:set>
                    <p:animEffect transition="in" filter="fade">
                      <p:cBhvr>
                        <p:cTn dur="1000"/>
                        <p:tgtEl>
                          <p:spTgt spid="69635"/>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69635"/>
                        </p:tgtEl>
                        <p:attrNameLst>
                          <p:attrName>style.visibility</p:attrName>
                        </p:attrNameLst>
                      </p:cBhvr>
                      <p:to>
                        <p:strVal val="visible"/>
                      </p:to>
                    </p:set>
                    <p:animEffect transition="in" filter="fade">
                      <p:cBhvr>
                        <p:cTn dur="1000"/>
                        <p:tgtEl>
                          <p:spTgt spid="69635"/>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69635"/>
                        </p:tgtEl>
                        <p:attrNameLst>
                          <p:attrName>style.visibility</p:attrName>
                        </p:attrNameLst>
                      </p:cBhvr>
                      <p:to>
                        <p:strVal val="visible"/>
                      </p:to>
                    </p:set>
                    <p:animEffect transition="in" filter="fade">
                      <p:cBhvr>
                        <p:cTn dur="1000"/>
                        <p:tgtEl>
                          <p:spTgt spid="69635"/>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69635"/>
                        </p:tgtEl>
                        <p:attrNameLst>
                          <p:attrName>style.visibility</p:attrName>
                        </p:attrNameLst>
                      </p:cBhvr>
                      <p:to>
                        <p:strVal val="visible"/>
                      </p:to>
                    </p:set>
                    <p:animEffect transition="in" filter="fade">
                      <p:cBhvr>
                        <p:cTn dur="1000"/>
                        <p:tgtEl>
                          <p:spTgt spid="69635"/>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69635"/>
                        </p:tgtEl>
                        <p:attrNameLst>
                          <p:attrName>style.visibility</p:attrName>
                        </p:attrNameLst>
                      </p:cBhvr>
                      <p:to>
                        <p:strVal val="visible"/>
                      </p:to>
                    </p:set>
                    <p:animEffect transition="in" filter="fade">
                      <p:cBhvr>
                        <p:cTn dur="1000"/>
                        <p:tgtEl>
                          <p:spTgt spid="69635"/>
                        </p:tgtEl>
                      </p:cBhvr>
                    </p:animEffect>
                  </p:childTnLst>
                </p:cTn>
              </p:par>
            </p:tnLst>
          </p:tmpl>
        </p:tmplLst>
      </p:bldP>
    </p:bldLst>
  </p:timing>
  <p:txStyles>
    <p:title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Arial" charset="0"/>
        </a:defRPr>
      </a:lvl2pPr>
      <a:lvl3pPr algn="l" rtl="0" eaLnBrk="0" fontAlgn="base" hangingPunct="0">
        <a:spcBef>
          <a:spcPct val="0"/>
        </a:spcBef>
        <a:spcAft>
          <a:spcPct val="0"/>
        </a:spcAft>
        <a:defRPr sz="2400" b="1">
          <a:solidFill>
            <a:schemeClr val="bg1"/>
          </a:solidFill>
          <a:latin typeface="Arial" charset="0"/>
        </a:defRPr>
      </a:lvl3pPr>
      <a:lvl4pPr algn="l" rtl="0" eaLnBrk="0" fontAlgn="base" hangingPunct="0">
        <a:spcBef>
          <a:spcPct val="0"/>
        </a:spcBef>
        <a:spcAft>
          <a:spcPct val="0"/>
        </a:spcAft>
        <a:defRPr sz="2400" b="1">
          <a:solidFill>
            <a:schemeClr val="bg1"/>
          </a:solidFill>
          <a:latin typeface="Arial" charset="0"/>
        </a:defRPr>
      </a:lvl4pPr>
      <a:lvl5pPr algn="l" rtl="0" eaLnBrk="0" fontAlgn="base" hangingPunct="0">
        <a:spcBef>
          <a:spcPct val="0"/>
        </a:spcBef>
        <a:spcAft>
          <a:spcPct val="0"/>
        </a:spcAft>
        <a:defRPr sz="2400" b="1">
          <a:solidFill>
            <a:schemeClr val="bg1"/>
          </a:solidFill>
          <a:latin typeface="Arial" charset="0"/>
        </a:defRPr>
      </a:lvl5pPr>
      <a:lvl6pPr marL="457200" algn="l" rtl="0" eaLnBrk="1" fontAlgn="base" hangingPunct="1">
        <a:spcBef>
          <a:spcPct val="0"/>
        </a:spcBef>
        <a:spcAft>
          <a:spcPct val="0"/>
        </a:spcAft>
        <a:defRPr sz="2400" b="1">
          <a:solidFill>
            <a:schemeClr val="bg1"/>
          </a:solidFill>
          <a:latin typeface="Arial" charset="0"/>
        </a:defRPr>
      </a:lvl6pPr>
      <a:lvl7pPr marL="914400" algn="l" rtl="0" eaLnBrk="1" fontAlgn="base" hangingPunct="1">
        <a:spcBef>
          <a:spcPct val="0"/>
        </a:spcBef>
        <a:spcAft>
          <a:spcPct val="0"/>
        </a:spcAft>
        <a:defRPr sz="2400" b="1">
          <a:solidFill>
            <a:schemeClr val="bg1"/>
          </a:solidFill>
          <a:latin typeface="Arial" charset="0"/>
        </a:defRPr>
      </a:lvl7pPr>
      <a:lvl8pPr marL="1371600" algn="l" rtl="0" eaLnBrk="1" fontAlgn="base" hangingPunct="1">
        <a:spcBef>
          <a:spcPct val="0"/>
        </a:spcBef>
        <a:spcAft>
          <a:spcPct val="0"/>
        </a:spcAft>
        <a:defRPr sz="2400" b="1">
          <a:solidFill>
            <a:schemeClr val="bg1"/>
          </a:solidFill>
          <a:latin typeface="Arial" charset="0"/>
        </a:defRPr>
      </a:lvl8pPr>
      <a:lvl9pPr marL="1828800" algn="l" rtl="0" eaLnBrk="1" fontAlgn="base" hangingPunct="1">
        <a:spcBef>
          <a:spcPct val="0"/>
        </a:spcBef>
        <a:spcAft>
          <a:spcPct val="0"/>
        </a:spcAft>
        <a:defRPr sz="24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4210" name="Picture 13" descr="M62GMIS00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0060" name="Picture 12" descr="M62GMIS004-titleba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11301" y="358775"/>
            <a:ext cx="106807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0050" name="Rectangle 2"/>
          <p:cNvSpPr>
            <a:spLocks noGrp="1" noChangeArrowheads="1"/>
          </p:cNvSpPr>
          <p:nvPr>
            <p:ph type="title"/>
          </p:nvPr>
        </p:nvSpPr>
        <p:spPr bwMode="auto">
          <a:xfrm>
            <a:off x="1739901" y="439738"/>
            <a:ext cx="10308167" cy="468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pt-BR" smtClean="0"/>
              <a:t>Clique para editar o título mestre</a:t>
            </a:r>
            <a:endParaRPr lang="en-GB" altLang="pt-BR" smtClean="0"/>
          </a:p>
        </p:txBody>
      </p:sp>
      <p:sp>
        <p:nvSpPr>
          <p:cNvPr id="130051" name="Rectangle 3"/>
          <p:cNvSpPr>
            <a:spLocks noGrp="1" noChangeArrowheads="1"/>
          </p:cNvSpPr>
          <p:nvPr>
            <p:ph type="body" idx="1"/>
          </p:nvPr>
        </p:nvSpPr>
        <p:spPr bwMode="auto">
          <a:xfrm>
            <a:off x="1583267" y="1052513"/>
            <a:ext cx="10464800" cy="52816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smtClean="0"/>
              <a:t>Clique para editar o texto mestre</a:t>
            </a:r>
          </a:p>
          <a:p>
            <a:pPr lvl="1"/>
            <a:r>
              <a:rPr lang="pt-BR" altLang="pt-BR" smtClean="0"/>
              <a:t>Segundo nível</a:t>
            </a:r>
          </a:p>
          <a:p>
            <a:pPr lvl="2"/>
            <a:r>
              <a:rPr lang="pt-BR" altLang="pt-BR" smtClean="0"/>
              <a:t>Terceiro nível</a:t>
            </a:r>
          </a:p>
          <a:p>
            <a:pPr lvl="3"/>
            <a:r>
              <a:rPr lang="pt-BR" altLang="pt-BR" smtClean="0"/>
              <a:t>Quarto nível</a:t>
            </a:r>
          </a:p>
          <a:p>
            <a:pPr lvl="4"/>
            <a:r>
              <a:rPr lang="pt-BR" altLang="pt-BR" smtClean="0"/>
              <a:t>Quinto nível</a:t>
            </a:r>
            <a:endParaRPr lang="en-GB" altLang="pt-BR" smtClean="0"/>
          </a:p>
        </p:txBody>
      </p:sp>
      <p:sp>
        <p:nvSpPr>
          <p:cNvPr id="130057" name="Rectangle 9"/>
          <p:cNvSpPr>
            <a:spLocks noGrp="1" noChangeArrowheads="1"/>
          </p:cNvSpPr>
          <p:nvPr>
            <p:ph type="dt" sz="half" idx="2"/>
          </p:nvPr>
        </p:nvSpPr>
        <p:spPr bwMode="auto">
          <a:xfrm>
            <a:off x="1811867" y="6484939"/>
            <a:ext cx="2844800" cy="25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pt-BR">
              <a:solidFill>
                <a:srgbClr val="000000"/>
              </a:solidFill>
              <a:latin typeface="Times New Roman" panose="02020603050405020304" pitchFamily="18" charset="0"/>
            </a:endParaRPr>
          </a:p>
        </p:txBody>
      </p:sp>
      <p:sp>
        <p:nvSpPr>
          <p:cNvPr id="130058" name="Rectangle 10"/>
          <p:cNvSpPr>
            <a:spLocks noGrp="1" noChangeArrowheads="1"/>
          </p:cNvSpPr>
          <p:nvPr>
            <p:ph type="ftr" sz="quarter" idx="3"/>
          </p:nvPr>
        </p:nvSpPr>
        <p:spPr bwMode="auto">
          <a:xfrm>
            <a:off x="4982633" y="6484939"/>
            <a:ext cx="3860800" cy="25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pt-BR">
              <a:solidFill>
                <a:srgbClr val="000000"/>
              </a:solidFill>
              <a:latin typeface="Times New Roman" panose="02020603050405020304" pitchFamily="18" charset="0"/>
            </a:endParaRPr>
          </a:p>
        </p:txBody>
      </p:sp>
      <p:sp>
        <p:nvSpPr>
          <p:cNvPr id="130059" name="Rectangle 11"/>
          <p:cNvSpPr>
            <a:spLocks noGrp="1" noChangeArrowheads="1"/>
          </p:cNvSpPr>
          <p:nvPr>
            <p:ph type="sldNum" sz="quarter" idx="4"/>
          </p:nvPr>
        </p:nvSpPr>
        <p:spPr bwMode="auto">
          <a:xfrm>
            <a:off x="9169400" y="6484939"/>
            <a:ext cx="2844800" cy="25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7D0D135F-29EC-4CCB-BFE6-7C317D38CE0E}" type="slidenum">
              <a:rPr lang="pt-BR" altLang="pt-BR">
                <a:solidFill>
                  <a:srgbClr val="000000"/>
                </a:solidFill>
                <a:latin typeface="Times New Roman" panose="02020603050405020304" pitchFamily="18" charset="0"/>
              </a:rPr>
              <a:pPr fontAlgn="base">
                <a:spcBef>
                  <a:spcPct val="0"/>
                </a:spcBef>
                <a:spcAft>
                  <a:spcPct val="0"/>
                </a:spcAft>
                <a:defRPr/>
              </a:pPr>
              <a:t>‹nº›</a:t>
            </a:fld>
            <a:endParaRPr lang="pt-BR" altLang="pt-BR">
              <a:solidFill>
                <a:srgbClr val="000000"/>
              </a:solidFill>
              <a:latin typeface="Times New Roman" panose="02020603050405020304" pitchFamily="18" charset="0"/>
            </a:endParaRPr>
          </a:p>
        </p:txBody>
      </p:sp>
    </p:spTree>
    <p:extLst>
      <p:ext uri="{BB962C8B-B14F-4D97-AF65-F5344CB8AC3E}">
        <p14:creationId xmlns:p14="http://schemas.microsoft.com/office/powerpoint/2010/main" xmlns="" val="1804958667"/>
      </p:ext>
    </p:extLst>
  </p:cSld>
  <p:clrMap bg1="lt1" tx1="dk1" bg2="lt2" tx2="dk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30060"/>
                                        </p:tgtEl>
                                        <p:attrNameLst>
                                          <p:attrName>style.visibility</p:attrName>
                                        </p:attrNameLst>
                                      </p:cBhvr>
                                      <p:to>
                                        <p:strVal val="visible"/>
                                      </p:to>
                                    </p:set>
                                    <p:animEffect transition="in" filter="wipe(up)">
                                      <p:cBhvr>
                                        <p:cTn id="7" dur="500"/>
                                        <p:tgtEl>
                                          <p:spTgt spid="130060"/>
                                        </p:tgtEl>
                                      </p:cBhvr>
                                    </p:animEffect>
                                  </p:childTnLst>
                                </p:cTn>
                              </p:par>
                            </p:childTnLst>
                          </p:cTn>
                        </p:par>
                        <p:par>
                          <p:cTn id="8" fill="hold" nodeType="afterGroup">
                            <p:stCondLst>
                              <p:cond delay="500"/>
                            </p:stCondLst>
                            <p:childTnLst>
                              <p:par>
                                <p:cTn id="9" presetID="50" presetClass="entr" presetSubtype="0" decel="100000" fill="hold" grpId="0" nodeType="afterEffect">
                                  <p:stCondLst>
                                    <p:cond delay="0"/>
                                  </p:stCondLst>
                                  <p:iterate type="lt">
                                    <p:tmPct val="5000"/>
                                  </p:iterate>
                                  <p:childTnLst>
                                    <p:set>
                                      <p:cBhvr>
                                        <p:cTn id="10" dur="1" fill="hold">
                                          <p:stCondLst>
                                            <p:cond delay="0"/>
                                          </p:stCondLst>
                                        </p:cTn>
                                        <p:tgtEl>
                                          <p:spTgt spid="130050"/>
                                        </p:tgtEl>
                                        <p:attrNameLst>
                                          <p:attrName>style.visibility</p:attrName>
                                        </p:attrNameLst>
                                      </p:cBhvr>
                                      <p:to>
                                        <p:strVal val="visible"/>
                                      </p:to>
                                    </p:set>
                                    <p:anim calcmode="lin" valueType="num">
                                      <p:cBhvr>
                                        <p:cTn id="11" dur="1000" fill="hold"/>
                                        <p:tgtEl>
                                          <p:spTgt spid="130050"/>
                                        </p:tgtEl>
                                        <p:attrNameLst>
                                          <p:attrName>ppt_w</p:attrName>
                                        </p:attrNameLst>
                                      </p:cBhvr>
                                      <p:tavLst>
                                        <p:tav tm="0">
                                          <p:val>
                                            <p:strVal val="#ppt_w+.3"/>
                                          </p:val>
                                        </p:tav>
                                        <p:tav tm="100000">
                                          <p:val>
                                            <p:strVal val="#ppt_w"/>
                                          </p:val>
                                        </p:tav>
                                      </p:tavLst>
                                    </p:anim>
                                    <p:anim calcmode="lin" valueType="num">
                                      <p:cBhvr>
                                        <p:cTn id="12" dur="1000" fill="hold"/>
                                        <p:tgtEl>
                                          <p:spTgt spid="130050"/>
                                        </p:tgtEl>
                                        <p:attrNameLst>
                                          <p:attrName>ppt_h</p:attrName>
                                        </p:attrNameLst>
                                      </p:cBhvr>
                                      <p:tavLst>
                                        <p:tav tm="0">
                                          <p:val>
                                            <p:strVal val="#ppt_h"/>
                                          </p:val>
                                        </p:tav>
                                        <p:tav tm="100000">
                                          <p:val>
                                            <p:strVal val="#ppt_h"/>
                                          </p:val>
                                        </p:tav>
                                      </p:tavLst>
                                    </p:anim>
                                    <p:animEffect transition="in" filter="fade">
                                      <p:cBhvr>
                                        <p:cTn id="13" dur="1000"/>
                                        <p:tgtEl>
                                          <p:spTgt spid="130050"/>
                                        </p:tgtEl>
                                      </p:cBhvr>
                                    </p:animEffect>
                                  </p:childTnLst>
                                </p:cTn>
                              </p:par>
                            </p:childTnLst>
                          </p:cTn>
                        </p:par>
                        <p:par>
                          <p:cTn id="14" fill="hold" nodeType="afterGroup">
                            <p:stCondLst>
                              <p:cond delay="2800"/>
                            </p:stCondLst>
                            <p:childTnLst>
                              <p:par>
                                <p:cTn id="15" presetID="22" presetClass="entr" presetSubtype="8" fill="hold" grpId="0" nodeType="afterEffect">
                                  <p:stCondLst>
                                    <p:cond delay="0"/>
                                  </p:stCondLst>
                                  <p:childTnLst>
                                    <p:set>
                                      <p:cBhvr>
                                        <p:cTn id="16" dur="1" fill="hold">
                                          <p:stCondLst>
                                            <p:cond delay="0"/>
                                          </p:stCondLst>
                                        </p:cTn>
                                        <p:tgtEl>
                                          <p:spTgt spid="130051">
                                            <p:txEl>
                                              <p:pRg st="0" end="0"/>
                                            </p:txEl>
                                          </p:spTgt>
                                        </p:tgtEl>
                                        <p:attrNameLst>
                                          <p:attrName>style.visibility</p:attrName>
                                        </p:attrNameLst>
                                      </p:cBhvr>
                                      <p:to>
                                        <p:strVal val="visible"/>
                                      </p:to>
                                    </p:set>
                                    <p:animEffect transition="in" filter="wipe(left)">
                                      <p:cBhvr>
                                        <p:cTn id="17" dur="500"/>
                                        <p:tgtEl>
                                          <p:spTgt spid="130051">
                                            <p:txEl>
                                              <p:pRg st="0" end="0"/>
                                            </p:txEl>
                                          </p:spTgt>
                                        </p:tgtEl>
                                      </p:cBhvr>
                                    </p:animEffect>
                                  </p:childTnLst>
                                </p:cTn>
                              </p:par>
                            </p:childTnLst>
                          </p:cTn>
                        </p:par>
                        <p:par>
                          <p:cTn id="18" fill="hold" nodeType="afterGroup">
                            <p:stCondLst>
                              <p:cond delay="3300"/>
                            </p:stCondLst>
                            <p:childTnLst>
                              <p:par>
                                <p:cTn id="19" presetID="22" presetClass="entr" presetSubtype="8" fill="hold" grpId="0" nodeType="afterEffect">
                                  <p:stCondLst>
                                    <p:cond delay="0"/>
                                  </p:stCondLst>
                                  <p:childTnLst>
                                    <p:set>
                                      <p:cBhvr>
                                        <p:cTn id="20" dur="1" fill="hold">
                                          <p:stCondLst>
                                            <p:cond delay="0"/>
                                          </p:stCondLst>
                                        </p:cTn>
                                        <p:tgtEl>
                                          <p:spTgt spid="130051">
                                            <p:txEl>
                                              <p:pRg st="1" end="1"/>
                                            </p:txEl>
                                          </p:spTgt>
                                        </p:tgtEl>
                                        <p:attrNameLst>
                                          <p:attrName>style.visibility</p:attrName>
                                        </p:attrNameLst>
                                      </p:cBhvr>
                                      <p:to>
                                        <p:strVal val="visible"/>
                                      </p:to>
                                    </p:set>
                                    <p:animEffect transition="in" filter="wipe(left)">
                                      <p:cBhvr>
                                        <p:cTn id="21" dur="500"/>
                                        <p:tgtEl>
                                          <p:spTgt spid="130051">
                                            <p:txEl>
                                              <p:pRg st="1" end="1"/>
                                            </p:txEl>
                                          </p:spTgt>
                                        </p:tgtEl>
                                      </p:cBhvr>
                                    </p:animEffect>
                                  </p:childTnLst>
                                </p:cTn>
                              </p:par>
                            </p:childTnLst>
                          </p:cTn>
                        </p:par>
                        <p:par>
                          <p:cTn id="22" fill="hold" nodeType="afterGroup">
                            <p:stCondLst>
                              <p:cond delay="3800"/>
                            </p:stCondLst>
                            <p:childTnLst>
                              <p:par>
                                <p:cTn id="23" presetID="22" presetClass="entr" presetSubtype="8" fill="hold" grpId="0" nodeType="afterEffect">
                                  <p:stCondLst>
                                    <p:cond delay="0"/>
                                  </p:stCondLst>
                                  <p:childTnLst>
                                    <p:set>
                                      <p:cBhvr>
                                        <p:cTn id="24" dur="1" fill="hold">
                                          <p:stCondLst>
                                            <p:cond delay="0"/>
                                          </p:stCondLst>
                                        </p:cTn>
                                        <p:tgtEl>
                                          <p:spTgt spid="130051">
                                            <p:txEl>
                                              <p:pRg st="2" end="2"/>
                                            </p:txEl>
                                          </p:spTgt>
                                        </p:tgtEl>
                                        <p:attrNameLst>
                                          <p:attrName>style.visibility</p:attrName>
                                        </p:attrNameLst>
                                      </p:cBhvr>
                                      <p:to>
                                        <p:strVal val="visible"/>
                                      </p:to>
                                    </p:set>
                                    <p:animEffect transition="in" filter="wipe(left)">
                                      <p:cBhvr>
                                        <p:cTn id="25" dur="500"/>
                                        <p:tgtEl>
                                          <p:spTgt spid="130051">
                                            <p:txEl>
                                              <p:pRg st="2" end="2"/>
                                            </p:txEl>
                                          </p:spTgt>
                                        </p:tgtEl>
                                      </p:cBhvr>
                                    </p:animEffect>
                                  </p:childTnLst>
                                </p:cTn>
                              </p:par>
                            </p:childTnLst>
                          </p:cTn>
                        </p:par>
                        <p:par>
                          <p:cTn id="26" fill="hold" nodeType="afterGroup">
                            <p:stCondLst>
                              <p:cond delay="4300"/>
                            </p:stCondLst>
                            <p:childTnLst>
                              <p:par>
                                <p:cTn id="27" presetID="22" presetClass="entr" presetSubtype="8" fill="hold" grpId="0" nodeType="afterEffect">
                                  <p:stCondLst>
                                    <p:cond delay="0"/>
                                  </p:stCondLst>
                                  <p:childTnLst>
                                    <p:set>
                                      <p:cBhvr>
                                        <p:cTn id="28" dur="1" fill="hold">
                                          <p:stCondLst>
                                            <p:cond delay="0"/>
                                          </p:stCondLst>
                                        </p:cTn>
                                        <p:tgtEl>
                                          <p:spTgt spid="130051">
                                            <p:txEl>
                                              <p:pRg st="3" end="3"/>
                                            </p:txEl>
                                          </p:spTgt>
                                        </p:tgtEl>
                                        <p:attrNameLst>
                                          <p:attrName>style.visibility</p:attrName>
                                        </p:attrNameLst>
                                      </p:cBhvr>
                                      <p:to>
                                        <p:strVal val="visible"/>
                                      </p:to>
                                    </p:set>
                                    <p:animEffect transition="in" filter="wipe(left)">
                                      <p:cBhvr>
                                        <p:cTn id="29" dur="500"/>
                                        <p:tgtEl>
                                          <p:spTgt spid="130051">
                                            <p:txEl>
                                              <p:pRg st="3" end="3"/>
                                            </p:txEl>
                                          </p:spTgt>
                                        </p:tgtEl>
                                      </p:cBhvr>
                                    </p:animEffect>
                                  </p:childTnLst>
                                </p:cTn>
                              </p:par>
                            </p:childTnLst>
                          </p:cTn>
                        </p:par>
                        <p:par>
                          <p:cTn id="30" fill="hold" nodeType="afterGroup">
                            <p:stCondLst>
                              <p:cond delay="4800"/>
                            </p:stCondLst>
                            <p:childTnLst>
                              <p:par>
                                <p:cTn id="31" presetID="22" presetClass="entr" presetSubtype="8" fill="hold" grpId="0" nodeType="afterEffect">
                                  <p:stCondLst>
                                    <p:cond delay="0"/>
                                  </p:stCondLst>
                                  <p:childTnLst>
                                    <p:set>
                                      <p:cBhvr>
                                        <p:cTn id="32" dur="1" fill="hold">
                                          <p:stCondLst>
                                            <p:cond delay="0"/>
                                          </p:stCondLst>
                                        </p:cTn>
                                        <p:tgtEl>
                                          <p:spTgt spid="130051">
                                            <p:txEl>
                                              <p:pRg st="4" end="4"/>
                                            </p:txEl>
                                          </p:spTgt>
                                        </p:tgtEl>
                                        <p:attrNameLst>
                                          <p:attrName>style.visibility</p:attrName>
                                        </p:attrNameLst>
                                      </p:cBhvr>
                                      <p:to>
                                        <p:strVal val="visible"/>
                                      </p:to>
                                    </p:set>
                                    <p:animEffect transition="in" filter="wipe(left)">
                                      <p:cBhvr>
                                        <p:cTn id="33" dur="500"/>
                                        <p:tgtEl>
                                          <p:spTgt spid="130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p:bldP spid="130051" grpId="0" build="p">
        <p:tmplLst>
          <p:tmpl lvl="1">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Lst>
      </p:bldP>
    </p:bldLst>
  </p:timing>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charset="0"/>
        </a:defRPr>
      </a:lvl2pPr>
      <a:lvl3pPr algn="l" rtl="0" eaLnBrk="0" fontAlgn="base" hangingPunct="0">
        <a:spcBef>
          <a:spcPct val="0"/>
        </a:spcBef>
        <a:spcAft>
          <a:spcPct val="0"/>
        </a:spcAft>
        <a:defRPr sz="2400">
          <a:solidFill>
            <a:schemeClr val="bg1"/>
          </a:solidFill>
          <a:latin typeface="Arial" charset="0"/>
        </a:defRPr>
      </a:lvl3pPr>
      <a:lvl4pPr algn="l" rtl="0" eaLnBrk="0" fontAlgn="base" hangingPunct="0">
        <a:spcBef>
          <a:spcPct val="0"/>
        </a:spcBef>
        <a:spcAft>
          <a:spcPct val="0"/>
        </a:spcAft>
        <a:defRPr sz="2400">
          <a:solidFill>
            <a:schemeClr val="bg1"/>
          </a:solidFill>
          <a:latin typeface="Arial" charset="0"/>
        </a:defRPr>
      </a:lvl4pPr>
      <a:lvl5pPr algn="l" rtl="0" eaLnBrk="0" fontAlgn="base" hangingPunct="0">
        <a:spcBef>
          <a:spcPct val="0"/>
        </a:spcBef>
        <a:spcAft>
          <a:spcPct val="0"/>
        </a:spcAft>
        <a:defRPr sz="2400">
          <a:solidFill>
            <a:schemeClr val="bg1"/>
          </a:solidFill>
          <a:latin typeface="Arial" charset="0"/>
        </a:defRPr>
      </a:lvl5pPr>
      <a:lvl6pPr marL="457200" algn="l" rtl="0" eaLnBrk="1" fontAlgn="base" hangingPunct="1">
        <a:spcBef>
          <a:spcPct val="0"/>
        </a:spcBef>
        <a:spcAft>
          <a:spcPct val="0"/>
        </a:spcAft>
        <a:defRPr sz="2400">
          <a:solidFill>
            <a:schemeClr val="bg1"/>
          </a:solidFill>
          <a:latin typeface="Arial" charset="0"/>
        </a:defRPr>
      </a:lvl6pPr>
      <a:lvl7pPr marL="914400" algn="l" rtl="0" eaLnBrk="1" fontAlgn="base" hangingPunct="1">
        <a:spcBef>
          <a:spcPct val="0"/>
        </a:spcBef>
        <a:spcAft>
          <a:spcPct val="0"/>
        </a:spcAft>
        <a:defRPr sz="2400">
          <a:solidFill>
            <a:schemeClr val="bg1"/>
          </a:solidFill>
          <a:latin typeface="Arial" charset="0"/>
        </a:defRPr>
      </a:lvl7pPr>
      <a:lvl8pPr marL="1371600" algn="l" rtl="0" eaLnBrk="1" fontAlgn="base" hangingPunct="1">
        <a:spcBef>
          <a:spcPct val="0"/>
        </a:spcBef>
        <a:spcAft>
          <a:spcPct val="0"/>
        </a:spcAft>
        <a:defRPr sz="2400">
          <a:solidFill>
            <a:schemeClr val="bg1"/>
          </a:solidFill>
          <a:latin typeface="Arial" charset="0"/>
        </a:defRPr>
      </a:lvl8pPr>
      <a:lvl9pPr marL="1828800" algn="l" rtl="0" eaLnBrk="1" fontAlgn="base" hangingPunct="1">
        <a:spcBef>
          <a:spcPct val="0"/>
        </a:spcBef>
        <a:spcAft>
          <a:spcPct val="0"/>
        </a:spcAft>
        <a:defRPr sz="2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5234" name="Picture 13" descr="M62GMIS00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0060" name="Picture 12" descr="M62GMIS004-titleba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11301" y="358775"/>
            <a:ext cx="106807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0050" name="Rectangle 2"/>
          <p:cNvSpPr>
            <a:spLocks noGrp="1" noChangeArrowheads="1"/>
          </p:cNvSpPr>
          <p:nvPr>
            <p:ph type="title"/>
          </p:nvPr>
        </p:nvSpPr>
        <p:spPr bwMode="auto">
          <a:xfrm>
            <a:off x="1739901" y="439738"/>
            <a:ext cx="10308167" cy="468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pt-BR" smtClean="0"/>
              <a:t>Clique para editar o título mestre</a:t>
            </a:r>
            <a:endParaRPr lang="en-GB" altLang="pt-BR" smtClean="0"/>
          </a:p>
        </p:txBody>
      </p:sp>
      <p:sp>
        <p:nvSpPr>
          <p:cNvPr id="130051" name="Rectangle 3"/>
          <p:cNvSpPr>
            <a:spLocks noGrp="1" noChangeArrowheads="1"/>
          </p:cNvSpPr>
          <p:nvPr>
            <p:ph type="body" idx="1"/>
          </p:nvPr>
        </p:nvSpPr>
        <p:spPr bwMode="auto">
          <a:xfrm>
            <a:off x="1583267" y="1052513"/>
            <a:ext cx="10464800" cy="52816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smtClean="0"/>
              <a:t>Clique para editar o texto mestre</a:t>
            </a:r>
          </a:p>
          <a:p>
            <a:pPr lvl="1"/>
            <a:r>
              <a:rPr lang="pt-BR" altLang="pt-BR" smtClean="0"/>
              <a:t>Segundo nível</a:t>
            </a:r>
          </a:p>
          <a:p>
            <a:pPr lvl="2"/>
            <a:r>
              <a:rPr lang="pt-BR" altLang="pt-BR" smtClean="0"/>
              <a:t>Terceiro nível</a:t>
            </a:r>
          </a:p>
          <a:p>
            <a:pPr lvl="3"/>
            <a:r>
              <a:rPr lang="pt-BR" altLang="pt-BR" smtClean="0"/>
              <a:t>Quarto nível</a:t>
            </a:r>
          </a:p>
          <a:p>
            <a:pPr lvl="4"/>
            <a:r>
              <a:rPr lang="pt-BR" altLang="pt-BR" smtClean="0"/>
              <a:t>Quinto nível</a:t>
            </a:r>
            <a:endParaRPr lang="en-GB" altLang="pt-BR" smtClean="0"/>
          </a:p>
        </p:txBody>
      </p:sp>
      <p:sp>
        <p:nvSpPr>
          <p:cNvPr id="130057" name="Rectangle 9"/>
          <p:cNvSpPr>
            <a:spLocks noGrp="1" noChangeArrowheads="1"/>
          </p:cNvSpPr>
          <p:nvPr>
            <p:ph type="dt" sz="half" idx="2"/>
          </p:nvPr>
        </p:nvSpPr>
        <p:spPr bwMode="auto">
          <a:xfrm>
            <a:off x="1811867" y="6484939"/>
            <a:ext cx="2844800" cy="25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pt-BR">
              <a:solidFill>
                <a:srgbClr val="000000"/>
              </a:solidFill>
              <a:latin typeface="Times New Roman" panose="02020603050405020304" pitchFamily="18" charset="0"/>
            </a:endParaRPr>
          </a:p>
        </p:txBody>
      </p:sp>
      <p:sp>
        <p:nvSpPr>
          <p:cNvPr id="130058" name="Rectangle 10"/>
          <p:cNvSpPr>
            <a:spLocks noGrp="1" noChangeArrowheads="1"/>
          </p:cNvSpPr>
          <p:nvPr>
            <p:ph type="ftr" sz="quarter" idx="3"/>
          </p:nvPr>
        </p:nvSpPr>
        <p:spPr bwMode="auto">
          <a:xfrm>
            <a:off x="4982633" y="6484939"/>
            <a:ext cx="3860800" cy="25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pt-BR">
              <a:solidFill>
                <a:srgbClr val="000000"/>
              </a:solidFill>
              <a:latin typeface="Times New Roman" panose="02020603050405020304" pitchFamily="18" charset="0"/>
            </a:endParaRPr>
          </a:p>
        </p:txBody>
      </p:sp>
      <p:sp>
        <p:nvSpPr>
          <p:cNvPr id="130059" name="Rectangle 11"/>
          <p:cNvSpPr>
            <a:spLocks noGrp="1" noChangeArrowheads="1"/>
          </p:cNvSpPr>
          <p:nvPr>
            <p:ph type="sldNum" sz="quarter" idx="4"/>
          </p:nvPr>
        </p:nvSpPr>
        <p:spPr bwMode="auto">
          <a:xfrm>
            <a:off x="9169400" y="6484939"/>
            <a:ext cx="2844800" cy="25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42EF172E-EC7A-411D-A27F-98750EDD182A}" type="slidenum">
              <a:rPr lang="pt-BR" altLang="pt-BR">
                <a:solidFill>
                  <a:srgbClr val="000000"/>
                </a:solidFill>
                <a:latin typeface="Times New Roman" panose="02020603050405020304" pitchFamily="18" charset="0"/>
              </a:rPr>
              <a:pPr fontAlgn="base">
                <a:spcBef>
                  <a:spcPct val="0"/>
                </a:spcBef>
                <a:spcAft>
                  <a:spcPct val="0"/>
                </a:spcAft>
                <a:defRPr/>
              </a:pPr>
              <a:t>‹nº›</a:t>
            </a:fld>
            <a:endParaRPr lang="pt-BR" altLang="pt-BR">
              <a:solidFill>
                <a:srgbClr val="000000"/>
              </a:solidFill>
              <a:latin typeface="Times New Roman" panose="02020603050405020304" pitchFamily="18" charset="0"/>
            </a:endParaRPr>
          </a:p>
        </p:txBody>
      </p:sp>
    </p:spTree>
    <p:extLst>
      <p:ext uri="{BB962C8B-B14F-4D97-AF65-F5344CB8AC3E}">
        <p14:creationId xmlns:p14="http://schemas.microsoft.com/office/powerpoint/2010/main" xmlns="" val="3279210177"/>
      </p:ext>
    </p:extLst>
  </p:cSld>
  <p:clrMap bg1="lt1" tx1="dk1" bg2="lt2" tx2="dk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30060"/>
                                        </p:tgtEl>
                                        <p:attrNameLst>
                                          <p:attrName>style.visibility</p:attrName>
                                        </p:attrNameLst>
                                      </p:cBhvr>
                                      <p:to>
                                        <p:strVal val="visible"/>
                                      </p:to>
                                    </p:set>
                                    <p:animEffect transition="in" filter="wipe(up)">
                                      <p:cBhvr>
                                        <p:cTn id="7" dur="500"/>
                                        <p:tgtEl>
                                          <p:spTgt spid="130060"/>
                                        </p:tgtEl>
                                      </p:cBhvr>
                                    </p:animEffect>
                                  </p:childTnLst>
                                </p:cTn>
                              </p:par>
                            </p:childTnLst>
                          </p:cTn>
                        </p:par>
                        <p:par>
                          <p:cTn id="8" fill="hold" nodeType="afterGroup">
                            <p:stCondLst>
                              <p:cond delay="500"/>
                            </p:stCondLst>
                            <p:childTnLst>
                              <p:par>
                                <p:cTn id="9" presetID="50" presetClass="entr" presetSubtype="0" decel="100000" fill="hold" grpId="0" nodeType="afterEffect">
                                  <p:stCondLst>
                                    <p:cond delay="0"/>
                                  </p:stCondLst>
                                  <p:iterate type="lt">
                                    <p:tmPct val="5000"/>
                                  </p:iterate>
                                  <p:childTnLst>
                                    <p:set>
                                      <p:cBhvr>
                                        <p:cTn id="10" dur="1" fill="hold">
                                          <p:stCondLst>
                                            <p:cond delay="0"/>
                                          </p:stCondLst>
                                        </p:cTn>
                                        <p:tgtEl>
                                          <p:spTgt spid="130050"/>
                                        </p:tgtEl>
                                        <p:attrNameLst>
                                          <p:attrName>style.visibility</p:attrName>
                                        </p:attrNameLst>
                                      </p:cBhvr>
                                      <p:to>
                                        <p:strVal val="visible"/>
                                      </p:to>
                                    </p:set>
                                    <p:anim calcmode="lin" valueType="num">
                                      <p:cBhvr>
                                        <p:cTn id="11" dur="1000" fill="hold"/>
                                        <p:tgtEl>
                                          <p:spTgt spid="130050"/>
                                        </p:tgtEl>
                                        <p:attrNameLst>
                                          <p:attrName>ppt_w</p:attrName>
                                        </p:attrNameLst>
                                      </p:cBhvr>
                                      <p:tavLst>
                                        <p:tav tm="0">
                                          <p:val>
                                            <p:strVal val="#ppt_w+.3"/>
                                          </p:val>
                                        </p:tav>
                                        <p:tav tm="100000">
                                          <p:val>
                                            <p:strVal val="#ppt_w"/>
                                          </p:val>
                                        </p:tav>
                                      </p:tavLst>
                                    </p:anim>
                                    <p:anim calcmode="lin" valueType="num">
                                      <p:cBhvr>
                                        <p:cTn id="12" dur="1000" fill="hold"/>
                                        <p:tgtEl>
                                          <p:spTgt spid="130050"/>
                                        </p:tgtEl>
                                        <p:attrNameLst>
                                          <p:attrName>ppt_h</p:attrName>
                                        </p:attrNameLst>
                                      </p:cBhvr>
                                      <p:tavLst>
                                        <p:tav tm="0">
                                          <p:val>
                                            <p:strVal val="#ppt_h"/>
                                          </p:val>
                                        </p:tav>
                                        <p:tav tm="100000">
                                          <p:val>
                                            <p:strVal val="#ppt_h"/>
                                          </p:val>
                                        </p:tav>
                                      </p:tavLst>
                                    </p:anim>
                                    <p:animEffect transition="in" filter="fade">
                                      <p:cBhvr>
                                        <p:cTn id="13" dur="1000"/>
                                        <p:tgtEl>
                                          <p:spTgt spid="130050"/>
                                        </p:tgtEl>
                                      </p:cBhvr>
                                    </p:animEffect>
                                  </p:childTnLst>
                                </p:cTn>
                              </p:par>
                            </p:childTnLst>
                          </p:cTn>
                        </p:par>
                        <p:par>
                          <p:cTn id="14" fill="hold" nodeType="afterGroup">
                            <p:stCondLst>
                              <p:cond delay="2800"/>
                            </p:stCondLst>
                            <p:childTnLst>
                              <p:par>
                                <p:cTn id="15" presetID="22" presetClass="entr" presetSubtype="8" fill="hold" grpId="0" nodeType="afterEffect">
                                  <p:stCondLst>
                                    <p:cond delay="0"/>
                                  </p:stCondLst>
                                  <p:childTnLst>
                                    <p:set>
                                      <p:cBhvr>
                                        <p:cTn id="16" dur="1" fill="hold">
                                          <p:stCondLst>
                                            <p:cond delay="0"/>
                                          </p:stCondLst>
                                        </p:cTn>
                                        <p:tgtEl>
                                          <p:spTgt spid="130051">
                                            <p:txEl>
                                              <p:pRg st="0" end="0"/>
                                            </p:txEl>
                                          </p:spTgt>
                                        </p:tgtEl>
                                        <p:attrNameLst>
                                          <p:attrName>style.visibility</p:attrName>
                                        </p:attrNameLst>
                                      </p:cBhvr>
                                      <p:to>
                                        <p:strVal val="visible"/>
                                      </p:to>
                                    </p:set>
                                    <p:animEffect transition="in" filter="wipe(left)">
                                      <p:cBhvr>
                                        <p:cTn id="17" dur="500"/>
                                        <p:tgtEl>
                                          <p:spTgt spid="130051">
                                            <p:txEl>
                                              <p:pRg st="0" end="0"/>
                                            </p:txEl>
                                          </p:spTgt>
                                        </p:tgtEl>
                                      </p:cBhvr>
                                    </p:animEffect>
                                  </p:childTnLst>
                                </p:cTn>
                              </p:par>
                            </p:childTnLst>
                          </p:cTn>
                        </p:par>
                        <p:par>
                          <p:cTn id="18" fill="hold" nodeType="afterGroup">
                            <p:stCondLst>
                              <p:cond delay="3300"/>
                            </p:stCondLst>
                            <p:childTnLst>
                              <p:par>
                                <p:cTn id="19" presetID="22" presetClass="entr" presetSubtype="8" fill="hold" grpId="0" nodeType="afterEffect">
                                  <p:stCondLst>
                                    <p:cond delay="0"/>
                                  </p:stCondLst>
                                  <p:childTnLst>
                                    <p:set>
                                      <p:cBhvr>
                                        <p:cTn id="20" dur="1" fill="hold">
                                          <p:stCondLst>
                                            <p:cond delay="0"/>
                                          </p:stCondLst>
                                        </p:cTn>
                                        <p:tgtEl>
                                          <p:spTgt spid="130051">
                                            <p:txEl>
                                              <p:pRg st="1" end="1"/>
                                            </p:txEl>
                                          </p:spTgt>
                                        </p:tgtEl>
                                        <p:attrNameLst>
                                          <p:attrName>style.visibility</p:attrName>
                                        </p:attrNameLst>
                                      </p:cBhvr>
                                      <p:to>
                                        <p:strVal val="visible"/>
                                      </p:to>
                                    </p:set>
                                    <p:animEffect transition="in" filter="wipe(left)">
                                      <p:cBhvr>
                                        <p:cTn id="21" dur="500"/>
                                        <p:tgtEl>
                                          <p:spTgt spid="130051">
                                            <p:txEl>
                                              <p:pRg st="1" end="1"/>
                                            </p:txEl>
                                          </p:spTgt>
                                        </p:tgtEl>
                                      </p:cBhvr>
                                    </p:animEffect>
                                  </p:childTnLst>
                                </p:cTn>
                              </p:par>
                            </p:childTnLst>
                          </p:cTn>
                        </p:par>
                        <p:par>
                          <p:cTn id="22" fill="hold" nodeType="afterGroup">
                            <p:stCondLst>
                              <p:cond delay="3800"/>
                            </p:stCondLst>
                            <p:childTnLst>
                              <p:par>
                                <p:cTn id="23" presetID="22" presetClass="entr" presetSubtype="8" fill="hold" grpId="0" nodeType="afterEffect">
                                  <p:stCondLst>
                                    <p:cond delay="0"/>
                                  </p:stCondLst>
                                  <p:childTnLst>
                                    <p:set>
                                      <p:cBhvr>
                                        <p:cTn id="24" dur="1" fill="hold">
                                          <p:stCondLst>
                                            <p:cond delay="0"/>
                                          </p:stCondLst>
                                        </p:cTn>
                                        <p:tgtEl>
                                          <p:spTgt spid="130051">
                                            <p:txEl>
                                              <p:pRg st="2" end="2"/>
                                            </p:txEl>
                                          </p:spTgt>
                                        </p:tgtEl>
                                        <p:attrNameLst>
                                          <p:attrName>style.visibility</p:attrName>
                                        </p:attrNameLst>
                                      </p:cBhvr>
                                      <p:to>
                                        <p:strVal val="visible"/>
                                      </p:to>
                                    </p:set>
                                    <p:animEffect transition="in" filter="wipe(left)">
                                      <p:cBhvr>
                                        <p:cTn id="25" dur="500"/>
                                        <p:tgtEl>
                                          <p:spTgt spid="130051">
                                            <p:txEl>
                                              <p:pRg st="2" end="2"/>
                                            </p:txEl>
                                          </p:spTgt>
                                        </p:tgtEl>
                                      </p:cBhvr>
                                    </p:animEffect>
                                  </p:childTnLst>
                                </p:cTn>
                              </p:par>
                            </p:childTnLst>
                          </p:cTn>
                        </p:par>
                        <p:par>
                          <p:cTn id="26" fill="hold" nodeType="afterGroup">
                            <p:stCondLst>
                              <p:cond delay="4300"/>
                            </p:stCondLst>
                            <p:childTnLst>
                              <p:par>
                                <p:cTn id="27" presetID="22" presetClass="entr" presetSubtype="8" fill="hold" grpId="0" nodeType="afterEffect">
                                  <p:stCondLst>
                                    <p:cond delay="0"/>
                                  </p:stCondLst>
                                  <p:childTnLst>
                                    <p:set>
                                      <p:cBhvr>
                                        <p:cTn id="28" dur="1" fill="hold">
                                          <p:stCondLst>
                                            <p:cond delay="0"/>
                                          </p:stCondLst>
                                        </p:cTn>
                                        <p:tgtEl>
                                          <p:spTgt spid="130051">
                                            <p:txEl>
                                              <p:pRg st="3" end="3"/>
                                            </p:txEl>
                                          </p:spTgt>
                                        </p:tgtEl>
                                        <p:attrNameLst>
                                          <p:attrName>style.visibility</p:attrName>
                                        </p:attrNameLst>
                                      </p:cBhvr>
                                      <p:to>
                                        <p:strVal val="visible"/>
                                      </p:to>
                                    </p:set>
                                    <p:animEffect transition="in" filter="wipe(left)">
                                      <p:cBhvr>
                                        <p:cTn id="29" dur="500"/>
                                        <p:tgtEl>
                                          <p:spTgt spid="130051">
                                            <p:txEl>
                                              <p:pRg st="3" end="3"/>
                                            </p:txEl>
                                          </p:spTgt>
                                        </p:tgtEl>
                                      </p:cBhvr>
                                    </p:animEffect>
                                  </p:childTnLst>
                                </p:cTn>
                              </p:par>
                            </p:childTnLst>
                          </p:cTn>
                        </p:par>
                        <p:par>
                          <p:cTn id="30" fill="hold" nodeType="afterGroup">
                            <p:stCondLst>
                              <p:cond delay="4800"/>
                            </p:stCondLst>
                            <p:childTnLst>
                              <p:par>
                                <p:cTn id="31" presetID="22" presetClass="entr" presetSubtype="8" fill="hold" grpId="0" nodeType="afterEffect">
                                  <p:stCondLst>
                                    <p:cond delay="0"/>
                                  </p:stCondLst>
                                  <p:childTnLst>
                                    <p:set>
                                      <p:cBhvr>
                                        <p:cTn id="32" dur="1" fill="hold">
                                          <p:stCondLst>
                                            <p:cond delay="0"/>
                                          </p:stCondLst>
                                        </p:cTn>
                                        <p:tgtEl>
                                          <p:spTgt spid="130051">
                                            <p:txEl>
                                              <p:pRg st="4" end="4"/>
                                            </p:txEl>
                                          </p:spTgt>
                                        </p:tgtEl>
                                        <p:attrNameLst>
                                          <p:attrName>style.visibility</p:attrName>
                                        </p:attrNameLst>
                                      </p:cBhvr>
                                      <p:to>
                                        <p:strVal val="visible"/>
                                      </p:to>
                                    </p:set>
                                    <p:animEffect transition="in" filter="wipe(left)">
                                      <p:cBhvr>
                                        <p:cTn id="33" dur="500"/>
                                        <p:tgtEl>
                                          <p:spTgt spid="130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p:bldP spid="130051" grpId="0" build="p">
        <p:tmplLst>
          <p:tmpl lvl="1">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Lst>
      </p:bldP>
    </p:bldLst>
  </p:timing>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charset="0"/>
        </a:defRPr>
      </a:lvl2pPr>
      <a:lvl3pPr algn="l" rtl="0" eaLnBrk="0" fontAlgn="base" hangingPunct="0">
        <a:spcBef>
          <a:spcPct val="0"/>
        </a:spcBef>
        <a:spcAft>
          <a:spcPct val="0"/>
        </a:spcAft>
        <a:defRPr sz="2400">
          <a:solidFill>
            <a:schemeClr val="bg1"/>
          </a:solidFill>
          <a:latin typeface="Arial" charset="0"/>
        </a:defRPr>
      </a:lvl3pPr>
      <a:lvl4pPr algn="l" rtl="0" eaLnBrk="0" fontAlgn="base" hangingPunct="0">
        <a:spcBef>
          <a:spcPct val="0"/>
        </a:spcBef>
        <a:spcAft>
          <a:spcPct val="0"/>
        </a:spcAft>
        <a:defRPr sz="2400">
          <a:solidFill>
            <a:schemeClr val="bg1"/>
          </a:solidFill>
          <a:latin typeface="Arial" charset="0"/>
        </a:defRPr>
      </a:lvl4pPr>
      <a:lvl5pPr algn="l" rtl="0" eaLnBrk="0" fontAlgn="base" hangingPunct="0">
        <a:spcBef>
          <a:spcPct val="0"/>
        </a:spcBef>
        <a:spcAft>
          <a:spcPct val="0"/>
        </a:spcAft>
        <a:defRPr sz="2400">
          <a:solidFill>
            <a:schemeClr val="bg1"/>
          </a:solidFill>
          <a:latin typeface="Arial" charset="0"/>
        </a:defRPr>
      </a:lvl5pPr>
      <a:lvl6pPr marL="457200" algn="l" rtl="0" eaLnBrk="1" fontAlgn="base" hangingPunct="1">
        <a:spcBef>
          <a:spcPct val="0"/>
        </a:spcBef>
        <a:spcAft>
          <a:spcPct val="0"/>
        </a:spcAft>
        <a:defRPr sz="2400">
          <a:solidFill>
            <a:schemeClr val="bg1"/>
          </a:solidFill>
          <a:latin typeface="Arial" charset="0"/>
        </a:defRPr>
      </a:lvl6pPr>
      <a:lvl7pPr marL="914400" algn="l" rtl="0" eaLnBrk="1" fontAlgn="base" hangingPunct="1">
        <a:spcBef>
          <a:spcPct val="0"/>
        </a:spcBef>
        <a:spcAft>
          <a:spcPct val="0"/>
        </a:spcAft>
        <a:defRPr sz="2400">
          <a:solidFill>
            <a:schemeClr val="bg1"/>
          </a:solidFill>
          <a:latin typeface="Arial" charset="0"/>
        </a:defRPr>
      </a:lvl7pPr>
      <a:lvl8pPr marL="1371600" algn="l" rtl="0" eaLnBrk="1" fontAlgn="base" hangingPunct="1">
        <a:spcBef>
          <a:spcPct val="0"/>
        </a:spcBef>
        <a:spcAft>
          <a:spcPct val="0"/>
        </a:spcAft>
        <a:defRPr sz="2400">
          <a:solidFill>
            <a:schemeClr val="bg1"/>
          </a:solidFill>
          <a:latin typeface="Arial" charset="0"/>
        </a:defRPr>
      </a:lvl8pPr>
      <a:lvl9pPr marL="1828800" algn="l" rtl="0" eaLnBrk="1" fontAlgn="base" hangingPunct="1">
        <a:spcBef>
          <a:spcPct val="0"/>
        </a:spcBef>
        <a:spcAft>
          <a:spcPct val="0"/>
        </a:spcAft>
        <a:defRPr sz="2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6258" name="Picture 13" descr="M62GMIS00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0060" name="Picture 12" descr="M62GMIS004-titleba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11301" y="358775"/>
            <a:ext cx="106807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0050" name="Rectangle 2"/>
          <p:cNvSpPr>
            <a:spLocks noGrp="1" noChangeArrowheads="1"/>
          </p:cNvSpPr>
          <p:nvPr>
            <p:ph type="title"/>
          </p:nvPr>
        </p:nvSpPr>
        <p:spPr bwMode="auto">
          <a:xfrm>
            <a:off x="1739901" y="439738"/>
            <a:ext cx="10308167" cy="468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pt-BR" smtClean="0"/>
              <a:t>Clique para editar o título mestre</a:t>
            </a:r>
            <a:endParaRPr lang="en-GB" altLang="pt-BR" smtClean="0"/>
          </a:p>
        </p:txBody>
      </p:sp>
      <p:sp>
        <p:nvSpPr>
          <p:cNvPr id="130051" name="Rectangle 3"/>
          <p:cNvSpPr>
            <a:spLocks noGrp="1" noChangeArrowheads="1"/>
          </p:cNvSpPr>
          <p:nvPr>
            <p:ph type="body" idx="1"/>
          </p:nvPr>
        </p:nvSpPr>
        <p:spPr bwMode="auto">
          <a:xfrm>
            <a:off x="1583267" y="1052513"/>
            <a:ext cx="10464800" cy="52816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smtClean="0"/>
              <a:t>Clique para editar o texto mestre</a:t>
            </a:r>
          </a:p>
          <a:p>
            <a:pPr lvl="1"/>
            <a:r>
              <a:rPr lang="pt-BR" altLang="pt-BR" smtClean="0"/>
              <a:t>Segundo nível</a:t>
            </a:r>
          </a:p>
          <a:p>
            <a:pPr lvl="2"/>
            <a:r>
              <a:rPr lang="pt-BR" altLang="pt-BR" smtClean="0"/>
              <a:t>Terceiro nível</a:t>
            </a:r>
          </a:p>
          <a:p>
            <a:pPr lvl="3"/>
            <a:r>
              <a:rPr lang="pt-BR" altLang="pt-BR" smtClean="0"/>
              <a:t>Quarto nível</a:t>
            </a:r>
          </a:p>
          <a:p>
            <a:pPr lvl="4"/>
            <a:r>
              <a:rPr lang="pt-BR" altLang="pt-BR" smtClean="0"/>
              <a:t>Quinto nível</a:t>
            </a:r>
            <a:endParaRPr lang="en-GB" altLang="pt-BR" smtClean="0"/>
          </a:p>
        </p:txBody>
      </p:sp>
      <p:sp>
        <p:nvSpPr>
          <p:cNvPr id="130057" name="Rectangle 9"/>
          <p:cNvSpPr>
            <a:spLocks noGrp="1" noChangeArrowheads="1"/>
          </p:cNvSpPr>
          <p:nvPr>
            <p:ph type="dt" sz="half" idx="2"/>
          </p:nvPr>
        </p:nvSpPr>
        <p:spPr bwMode="auto">
          <a:xfrm>
            <a:off x="1811867" y="6484939"/>
            <a:ext cx="2844800" cy="25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pt-BR">
              <a:solidFill>
                <a:srgbClr val="000000"/>
              </a:solidFill>
              <a:latin typeface="Times New Roman" panose="02020603050405020304" pitchFamily="18" charset="0"/>
            </a:endParaRPr>
          </a:p>
        </p:txBody>
      </p:sp>
      <p:sp>
        <p:nvSpPr>
          <p:cNvPr id="130058" name="Rectangle 10"/>
          <p:cNvSpPr>
            <a:spLocks noGrp="1" noChangeArrowheads="1"/>
          </p:cNvSpPr>
          <p:nvPr>
            <p:ph type="ftr" sz="quarter" idx="3"/>
          </p:nvPr>
        </p:nvSpPr>
        <p:spPr bwMode="auto">
          <a:xfrm>
            <a:off x="4982633" y="6484939"/>
            <a:ext cx="3860800" cy="25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pt-BR">
              <a:solidFill>
                <a:srgbClr val="000000"/>
              </a:solidFill>
              <a:latin typeface="Times New Roman" panose="02020603050405020304" pitchFamily="18" charset="0"/>
            </a:endParaRPr>
          </a:p>
        </p:txBody>
      </p:sp>
      <p:sp>
        <p:nvSpPr>
          <p:cNvPr id="130059" name="Rectangle 11"/>
          <p:cNvSpPr>
            <a:spLocks noGrp="1" noChangeArrowheads="1"/>
          </p:cNvSpPr>
          <p:nvPr>
            <p:ph type="sldNum" sz="quarter" idx="4"/>
          </p:nvPr>
        </p:nvSpPr>
        <p:spPr bwMode="auto">
          <a:xfrm>
            <a:off x="9169400" y="6484939"/>
            <a:ext cx="2844800" cy="25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404FFCDA-4D47-4D48-9E13-2A916EB73404}" type="slidenum">
              <a:rPr lang="pt-BR" altLang="pt-BR">
                <a:solidFill>
                  <a:srgbClr val="000000"/>
                </a:solidFill>
                <a:latin typeface="Times New Roman" panose="02020603050405020304" pitchFamily="18" charset="0"/>
              </a:rPr>
              <a:pPr fontAlgn="base">
                <a:spcBef>
                  <a:spcPct val="0"/>
                </a:spcBef>
                <a:spcAft>
                  <a:spcPct val="0"/>
                </a:spcAft>
                <a:defRPr/>
              </a:pPr>
              <a:t>‹nº›</a:t>
            </a:fld>
            <a:endParaRPr lang="pt-BR" altLang="pt-BR">
              <a:solidFill>
                <a:srgbClr val="000000"/>
              </a:solidFill>
              <a:latin typeface="Times New Roman" panose="02020603050405020304" pitchFamily="18" charset="0"/>
            </a:endParaRPr>
          </a:p>
        </p:txBody>
      </p:sp>
    </p:spTree>
    <p:extLst>
      <p:ext uri="{BB962C8B-B14F-4D97-AF65-F5344CB8AC3E}">
        <p14:creationId xmlns:p14="http://schemas.microsoft.com/office/powerpoint/2010/main" xmlns="" val="2817674895"/>
      </p:ext>
    </p:extLst>
  </p:cSld>
  <p:clrMap bg1="lt1" tx1="dk1" bg2="lt2" tx2="dk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30060"/>
                                        </p:tgtEl>
                                        <p:attrNameLst>
                                          <p:attrName>style.visibility</p:attrName>
                                        </p:attrNameLst>
                                      </p:cBhvr>
                                      <p:to>
                                        <p:strVal val="visible"/>
                                      </p:to>
                                    </p:set>
                                    <p:animEffect transition="in" filter="wipe(up)">
                                      <p:cBhvr>
                                        <p:cTn id="7" dur="500"/>
                                        <p:tgtEl>
                                          <p:spTgt spid="130060"/>
                                        </p:tgtEl>
                                      </p:cBhvr>
                                    </p:animEffect>
                                  </p:childTnLst>
                                </p:cTn>
                              </p:par>
                            </p:childTnLst>
                          </p:cTn>
                        </p:par>
                        <p:par>
                          <p:cTn id="8" fill="hold" nodeType="afterGroup">
                            <p:stCondLst>
                              <p:cond delay="500"/>
                            </p:stCondLst>
                            <p:childTnLst>
                              <p:par>
                                <p:cTn id="9" presetID="50" presetClass="entr" presetSubtype="0" decel="100000" fill="hold" grpId="0" nodeType="afterEffect">
                                  <p:stCondLst>
                                    <p:cond delay="0"/>
                                  </p:stCondLst>
                                  <p:iterate type="lt">
                                    <p:tmPct val="5000"/>
                                  </p:iterate>
                                  <p:childTnLst>
                                    <p:set>
                                      <p:cBhvr>
                                        <p:cTn id="10" dur="1" fill="hold">
                                          <p:stCondLst>
                                            <p:cond delay="0"/>
                                          </p:stCondLst>
                                        </p:cTn>
                                        <p:tgtEl>
                                          <p:spTgt spid="130050"/>
                                        </p:tgtEl>
                                        <p:attrNameLst>
                                          <p:attrName>style.visibility</p:attrName>
                                        </p:attrNameLst>
                                      </p:cBhvr>
                                      <p:to>
                                        <p:strVal val="visible"/>
                                      </p:to>
                                    </p:set>
                                    <p:anim calcmode="lin" valueType="num">
                                      <p:cBhvr>
                                        <p:cTn id="11" dur="1000" fill="hold"/>
                                        <p:tgtEl>
                                          <p:spTgt spid="130050"/>
                                        </p:tgtEl>
                                        <p:attrNameLst>
                                          <p:attrName>ppt_w</p:attrName>
                                        </p:attrNameLst>
                                      </p:cBhvr>
                                      <p:tavLst>
                                        <p:tav tm="0">
                                          <p:val>
                                            <p:strVal val="#ppt_w+.3"/>
                                          </p:val>
                                        </p:tav>
                                        <p:tav tm="100000">
                                          <p:val>
                                            <p:strVal val="#ppt_w"/>
                                          </p:val>
                                        </p:tav>
                                      </p:tavLst>
                                    </p:anim>
                                    <p:anim calcmode="lin" valueType="num">
                                      <p:cBhvr>
                                        <p:cTn id="12" dur="1000" fill="hold"/>
                                        <p:tgtEl>
                                          <p:spTgt spid="130050"/>
                                        </p:tgtEl>
                                        <p:attrNameLst>
                                          <p:attrName>ppt_h</p:attrName>
                                        </p:attrNameLst>
                                      </p:cBhvr>
                                      <p:tavLst>
                                        <p:tav tm="0">
                                          <p:val>
                                            <p:strVal val="#ppt_h"/>
                                          </p:val>
                                        </p:tav>
                                        <p:tav tm="100000">
                                          <p:val>
                                            <p:strVal val="#ppt_h"/>
                                          </p:val>
                                        </p:tav>
                                      </p:tavLst>
                                    </p:anim>
                                    <p:animEffect transition="in" filter="fade">
                                      <p:cBhvr>
                                        <p:cTn id="13" dur="1000"/>
                                        <p:tgtEl>
                                          <p:spTgt spid="130050"/>
                                        </p:tgtEl>
                                      </p:cBhvr>
                                    </p:animEffect>
                                  </p:childTnLst>
                                </p:cTn>
                              </p:par>
                            </p:childTnLst>
                          </p:cTn>
                        </p:par>
                        <p:par>
                          <p:cTn id="14" fill="hold" nodeType="afterGroup">
                            <p:stCondLst>
                              <p:cond delay="2800"/>
                            </p:stCondLst>
                            <p:childTnLst>
                              <p:par>
                                <p:cTn id="15" presetID="22" presetClass="entr" presetSubtype="8" fill="hold" grpId="0" nodeType="afterEffect">
                                  <p:stCondLst>
                                    <p:cond delay="0"/>
                                  </p:stCondLst>
                                  <p:childTnLst>
                                    <p:set>
                                      <p:cBhvr>
                                        <p:cTn id="16" dur="1" fill="hold">
                                          <p:stCondLst>
                                            <p:cond delay="0"/>
                                          </p:stCondLst>
                                        </p:cTn>
                                        <p:tgtEl>
                                          <p:spTgt spid="130051">
                                            <p:txEl>
                                              <p:pRg st="0" end="0"/>
                                            </p:txEl>
                                          </p:spTgt>
                                        </p:tgtEl>
                                        <p:attrNameLst>
                                          <p:attrName>style.visibility</p:attrName>
                                        </p:attrNameLst>
                                      </p:cBhvr>
                                      <p:to>
                                        <p:strVal val="visible"/>
                                      </p:to>
                                    </p:set>
                                    <p:animEffect transition="in" filter="wipe(left)">
                                      <p:cBhvr>
                                        <p:cTn id="17" dur="500"/>
                                        <p:tgtEl>
                                          <p:spTgt spid="130051">
                                            <p:txEl>
                                              <p:pRg st="0" end="0"/>
                                            </p:txEl>
                                          </p:spTgt>
                                        </p:tgtEl>
                                      </p:cBhvr>
                                    </p:animEffect>
                                  </p:childTnLst>
                                </p:cTn>
                              </p:par>
                            </p:childTnLst>
                          </p:cTn>
                        </p:par>
                        <p:par>
                          <p:cTn id="18" fill="hold" nodeType="afterGroup">
                            <p:stCondLst>
                              <p:cond delay="3300"/>
                            </p:stCondLst>
                            <p:childTnLst>
                              <p:par>
                                <p:cTn id="19" presetID="22" presetClass="entr" presetSubtype="8" fill="hold" grpId="0" nodeType="afterEffect">
                                  <p:stCondLst>
                                    <p:cond delay="0"/>
                                  </p:stCondLst>
                                  <p:childTnLst>
                                    <p:set>
                                      <p:cBhvr>
                                        <p:cTn id="20" dur="1" fill="hold">
                                          <p:stCondLst>
                                            <p:cond delay="0"/>
                                          </p:stCondLst>
                                        </p:cTn>
                                        <p:tgtEl>
                                          <p:spTgt spid="130051">
                                            <p:txEl>
                                              <p:pRg st="1" end="1"/>
                                            </p:txEl>
                                          </p:spTgt>
                                        </p:tgtEl>
                                        <p:attrNameLst>
                                          <p:attrName>style.visibility</p:attrName>
                                        </p:attrNameLst>
                                      </p:cBhvr>
                                      <p:to>
                                        <p:strVal val="visible"/>
                                      </p:to>
                                    </p:set>
                                    <p:animEffect transition="in" filter="wipe(left)">
                                      <p:cBhvr>
                                        <p:cTn id="21" dur="500"/>
                                        <p:tgtEl>
                                          <p:spTgt spid="130051">
                                            <p:txEl>
                                              <p:pRg st="1" end="1"/>
                                            </p:txEl>
                                          </p:spTgt>
                                        </p:tgtEl>
                                      </p:cBhvr>
                                    </p:animEffect>
                                  </p:childTnLst>
                                </p:cTn>
                              </p:par>
                            </p:childTnLst>
                          </p:cTn>
                        </p:par>
                        <p:par>
                          <p:cTn id="22" fill="hold" nodeType="afterGroup">
                            <p:stCondLst>
                              <p:cond delay="3800"/>
                            </p:stCondLst>
                            <p:childTnLst>
                              <p:par>
                                <p:cTn id="23" presetID="22" presetClass="entr" presetSubtype="8" fill="hold" grpId="0" nodeType="afterEffect">
                                  <p:stCondLst>
                                    <p:cond delay="0"/>
                                  </p:stCondLst>
                                  <p:childTnLst>
                                    <p:set>
                                      <p:cBhvr>
                                        <p:cTn id="24" dur="1" fill="hold">
                                          <p:stCondLst>
                                            <p:cond delay="0"/>
                                          </p:stCondLst>
                                        </p:cTn>
                                        <p:tgtEl>
                                          <p:spTgt spid="130051">
                                            <p:txEl>
                                              <p:pRg st="2" end="2"/>
                                            </p:txEl>
                                          </p:spTgt>
                                        </p:tgtEl>
                                        <p:attrNameLst>
                                          <p:attrName>style.visibility</p:attrName>
                                        </p:attrNameLst>
                                      </p:cBhvr>
                                      <p:to>
                                        <p:strVal val="visible"/>
                                      </p:to>
                                    </p:set>
                                    <p:animEffect transition="in" filter="wipe(left)">
                                      <p:cBhvr>
                                        <p:cTn id="25" dur="500"/>
                                        <p:tgtEl>
                                          <p:spTgt spid="130051">
                                            <p:txEl>
                                              <p:pRg st="2" end="2"/>
                                            </p:txEl>
                                          </p:spTgt>
                                        </p:tgtEl>
                                      </p:cBhvr>
                                    </p:animEffect>
                                  </p:childTnLst>
                                </p:cTn>
                              </p:par>
                            </p:childTnLst>
                          </p:cTn>
                        </p:par>
                        <p:par>
                          <p:cTn id="26" fill="hold" nodeType="afterGroup">
                            <p:stCondLst>
                              <p:cond delay="4300"/>
                            </p:stCondLst>
                            <p:childTnLst>
                              <p:par>
                                <p:cTn id="27" presetID="22" presetClass="entr" presetSubtype="8" fill="hold" grpId="0" nodeType="afterEffect">
                                  <p:stCondLst>
                                    <p:cond delay="0"/>
                                  </p:stCondLst>
                                  <p:childTnLst>
                                    <p:set>
                                      <p:cBhvr>
                                        <p:cTn id="28" dur="1" fill="hold">
                                          <p:stCondLst>
                                            <p:cond delay="0"/>
                                          </p:stCondLst>
                                        </p:cTn>
                                        <p:tgtEl>
                                          <p:spTgt spid="130051">
                                            <p:txEl>
                                              <p:pRg st="3" end="3"/>
                                            </p:txEl>
                                          </p:spTgt>
                                        </p:tgtEl>
                                        <p:attrNameLst>
                                          <p:attrName>style.visibility</p:attrName>
                                        </p:attrNameLst>
                                      </p:cBhvr>
                                      <p:to>
                                        <p:strVal val="visible"/>
                                      </p:to>
                                    </p:set>
                                    <p:animEffect transition="in" filter="wipe(left)">
                                      <p:cBhvr>
                                        <p:cTn id="29" dur="500"/>
                                        <p:tgtEl>
                                          <p:spTgt spid="130051">
                                            <p:txEl>
                                              <p:pRg st="3" end="3"/>
                                            </p:txEl>
                                          </p:spTgt>
                                        </p:tgtEl>
                                      </p:cBhvr>
                                    </p:animEffect>
                                  </p:childTnLst>
                                </p:cTn>
                              </p:par>
                            </p:childTnLst>
                          </p:cTn>
                        </p:par>
                        <p:par>
                          <p:cTn id="30" fill="hold" nodeType="afterGroup">
                            <p:stCondLst>
                              <p:cond delay="4800"/>
                            </p:stCondLst>
                            <p:childTnLst>
                              <p:par>
                                <p:cTn id="31" presetID="22" presetClass="entr" presetSubtype="8" fill="hold" grpId="0" nodeType="afterEffect">
                                  <p:stCondLst>
                                    <p:cond delay="0"/>
                                  </p:stCondLst>
                                  <p:childTnLst>
                                    <p:set>
                                      <p:cBhvr>
                                        <p:cTn id="32" dur="1" fill="hold">
                                          <p:stCondLst>
                                            <p:cond delay="0"/>
                                          </p:stCondLst>
                                        </p:cTn>
                                        <p:tgtEl>
                                          <p:spTgt spid="130051">
                                            <p:txEl>
                                              <p:pRg st="4" end="4"/>
                                            </p:txEl>
                                          </p:spTgt>
                                        </p:tgtEl>
                                        <p:attrNameLst>
                                          <p:attrName>style.visibility</p:attrName>
                                        </p:attrNameLst>
                                      </p:cBhvr>
                                      <p:to>
                                        <p:strVal val="visible"/>
                                      </p:to>
                                    </p:set>
                                    <p:animEffect transition="in" filter="wipe(left)">
                                      <p:cBhvr>
                                        <p:cTn id="33" dur="500"/>
                                        <p:tgtEl>
                                          <p:spTgt spid="130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p:bldP spid="130051" grpId="0" build="p">
        <p:tmplLst>
          <p:tmpl lvl="1">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Lst>
      </p:bldP>
    </p:bldLst>
  </p:timing>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charset="0"/>
        </a:defRPr>
      </a:lvl2pPr>
      <a:lvl3pPr algn="l" rtl="0" eaLnBrk="0" fontAlgn="base" hangingPunct="0">
        <a:spcBef>
          <a:spcPct val="0"/>
        </a:spcBef>
        <a:spcAft>
          <a:spcPct val="0"/>
        </a:spcAft>
        <a:defRPr sz="2400">
          <a:solidFill>
            <a:schemeClr val="bg1"/>
          </a:solidFill>
          <a:latin typeface="Arial" charset="0"/>
        </a:defRPr>
      </a:lvl3pPr>
      <a:lvl4pPr algn="l" rtl="0" eaLnBrk="0" fontAlgn="base" hangingPunct="0">
        <a:spcBef>
          <a:spcPct val="0"/>
        </a:spcBef>
        <a:spcAft>
          <a:spcPct val="0"/>
        </a:spcAft>
        <a:defRPr sz="2400">
          <a:solidFill>
            <a:schemeClr val="bg1"/>
          </a:solidFill>
          <a:latin typeface="Arial" charset="0"/>
        </a:defRPr>
      </a:lvl4pPr>
      <a:lvl5pPr algn="l" rtl="0" eaLnBrk="0" fontAlgn="base" hangingPunct="0">
        <a:spcBef>
          <a:spcPct val="0"/>
        </a:spcBef>
        <a:spcAft>
          <a:spcPct val="0"/>
        </a:spcAft>
        <a:defRPr sz="2400">
          <a:solidFill>
            <a:schemeClr val="bg1"/>
          </a:solidFill>
          <a:latin typeface="Arial" charset="0"/>
        </a:defRPr>
      </a:lvl5pPr>
      <a:lvl6pPr marL="457200" algn="l" rtl="0" eaLnBrk="1" fontAlgn="base" hangingPunct="1">
        <a:spcBef>
          <a:spcPct val="0"/>
        </a:spcBef>
        <a:spcAft>
          <a:spcPct val="0"/>
        </a:spcAft>
        <a:defRPr sz="2400">
          <a:solidFill>
            <a:schemeClr val="bg1"/>
          </a:solidFill>
          <a:latin typeface="Arial" charset="0"/>
        </a:defRPr>
      </a:lvl6pPr>
      <a:lvl7pPr marL="914400" algn="l" rtl="0" eaLnBrk="1" fontAlgn="base" hangingPunct="1">
        <a:spcBef>
          <a:spcPct val="0"/>
        </a:spcBef>
        <a:spcAft>
          <a:spcPct val="0"/>
        </a:spcAft>
        <a:defRPr sz="2400">
          <a:solidFill>
            <a:schemeClr val="bg1"/>
          </a:solidFill>
          <a:latin typeface="Arial" charset="0"/>
        </a:defRPr>
      </a:lvl7pPr>
      <a:lvl8pPr marL="1371600" algn="l" rtl="0" eaLnBrk="1" fontAlgn="base" hangingPunct="1">
        <a:spcBef>
          <a:spcPct val="0"/>
        </a:spcBef>
        <a:spcAft>
          <a:spcPct val="0"/>
        </a:spcAft>
        <a:defRPr sz="2400">
          <a:solidFill>
            <a:schemeClr val="bg1"/>
          </a:solidFill>
          <a:latin typeface="Arial" charset="0"/>
        </a:defRPr>
      </a:lvl8pPr>
      <a:lvl9pPr marL="1828800" algn="l" rtl="0" eaLnBrk="1" fontAlgn="base" hangingPunct="1">
        <a:spcBef>
          <a:spcPct val="0"/>
        </a:spcBef>
        <a:spcAft>
          <a:spcPct val="0"/>
        </a:spcAft>
        <a:defRPr sz="2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7282" name="Picture 13" descr="M62GMIS00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0060" name="Picture 12" descr="M62GMIS004-titleba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11301" y="358775"/>
            <a:ext cx="106807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0050" name="Rectangle 2"/>
          <p:cNvSpPr>
            <a:spLocks noGrp="1" noChangeArrowheads="1"/>
          </p:cNvSpPr>
          <p:nvPr>
            <p:ph type="title"/>
          </p:nvPr>
        </p:nvSpPr>
        <p:spPr bwMode="auto">
          <a:xfrm>
            <a:off x="1739901" y="439738"/>
            <a:ext cx="10308167" cy="468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pt-BR" smtClean="0"/>
              <a:t>Clique para editar o título mestre</a:t>
            </a:r>
            <a:endParaRPr lang="en-GB" altLang="pt-BR" smtClean="0"/>
          </a:p>
        </p:txBody>
      </p:sp>
      <p:sp>
        <p:nvSpPr>
          <p:cNvPr id="130051" name="Rectangle 3"/>
          <p:cNvSpPr>
            <a:spLocks noGrp="1" noChangeArrowheads="1"/>
          </p:cNvSpPr>
          <p:nvPr>
            <p:ph type="body" idx="1"/>
          </p:nvPr>
        </p:nvSpPr>
        <p:spPr bwMode="auto">
          <a:xfrm>
            <a:off x="1583267" y="1052513"/>
            <a:ext cx="10464800" cy="52816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smtClean="0"/>
              <a:t>Clique para editar o texto mestre</a:t>
            </a:r>
          </a:p>
          <a:p>
            <a:pPr lvl="1"/>
            <a:r>
              <a:rPr lang="pt-BR" altLang="pt-BR" smtClean="0"/>
              <a:t>Segundo nível</a:t>
            </a:r>
          </a:p>
          <a:p>
            <a:pPr lvl="2"/>
            <a:r>
              <a:rPr lang="pt-BR" altLang="pt-BR" smtClean="0"/>
              <a:t>Terceiro nível</a:t>
            </a:r>
          </a:p>
          <a:p>
            <a:pPr lvl="3"/>
            <a:r>
              <a:rPr lang="pt-BR" altLang="pt-BR" smtClean="0"/>
              <a:t>Quarto nível</a:t>
            </a:r>
          </a:p>
          <a:p>
            <a:pPr lvl="4"/>
            <a:r>
              <a:rPr lang="pt-BR" altLang="pt-BR" smtClean="0"/>
              <a:t>Quinto nível</a:t>
            </a:r>
            <a:endParaRPr lang="en-GB" altLang="pt-BR" smtClean="0"/>
          </a:p>
        </p:txBody>
      </p:sp>
      <p:sp>
        <p:nvSpPr>
          <p:cNvPr id="130057" name="Rectangle 9"/>
          <p:cNvSpPr>
            <a:spLocks noGrp="1" noChangeArrowheads="1"/>
          </p:cNvSpPr>
          <p:nvPr>
            <p:ph type="dt" sz="half" idx="2"/>
          </p:nvPr>
        </p:nvSpPr>
        <p:spPr bwMode="auto">
          <a:xfrm>
            <a:off x="1811867" y="6484939"/>
            <a:ext cx="2844800" cy="25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pt-BR">
              <a:solidFill>
                <a:srgbClr val="000000"/>
              </a:solidFill>
              <a:latin typeface="Times New Roman" panose="02020603050405020304" pitchFamily="18" charset="0"/>
            </a:endParaRPr>
          </a:p>
        </p:txBody>
      </p:sp>
      <p:sp>
        <p:nvSpPr>
          <p:cNvPr id="130058" name="Rectangle 10"/>
          <p:cNvSpPr>
            <a:spLocks noGrp="1" noChangeArrowheads="1"/>
          </p:cNvSpPr>
          <p:nvPr>
            <p:ph type="ftr" sz="quarter" idx="3"/>
          </p:nvPr>
        </p:nvSpPr>
        <p:spPr bwMode="auto">
          <a:xfrm>
            <a:off x="4982633" y="6484939"/>
            <a:ext cx="3860800" cy="25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pt-BR">
              <a:solidFill>
                <a:srgbClr val="000000"/>
              </a:solidFill>
              <a:latin typeface="Times New Roman" panose="02020603050405020304" pitchFamily="18" charset="0"/>
            </a:endParaRPr>
          </a:p>
        </p:txBody>
      </p:sp>
      <p:sp>
        <p:nvSpPr>
          <p:cNvPr id="130059" name="Rectangle 11"/>
          <p:cNvSpPr>
            <a:spLocks noGrp="1" noChangeArrowheads="1"/>
          </p:cNvSpPr>
          <p:nvPr>
            <p:ph type="sldNum" sz="quarter" idx="4"/>
          </p:nvPr>
        </p:nvSpPr>
        <p:spPr bwMode="auto">
          <a:xfrm>
            <a:off x="9169400" y="6484939"/>
            <a:ext cx="2844800" cy="25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8BBC72D4-95CC-4C01-B715-7193A6DD2F53}" type="slidenum">
              <a:rPr lang="pt-BR" altLang="pt-BR">
                <a:solidFill>
                  <a:srgbClr val="000000"/>
                </a:solidFill>
                <a:latin typeface="Times New Roman" panose="02020603050405020304" pitchFamily="18" charset="0"/>
              </a:rPr>
              <a:pPr fontAlgn="base">
                <a:spcBef>
                  <a:spcPct val="0"/>
                </a:spcBef>
                <a:spcAft>
                  <a:spcPct val="0"/>
                </a:spcAft>
                <a:defRPr/>
              </a:pPr>
              <a:t>‹nº›</a:t>
            </a:fld>
            <a:endParaRPr lang="pt-BR" altLang="pt-BR">
              <a:solidFill>
                <a:srgbClr val="000000"/>
              </a:solidFill>
              <a:latin typeface="Times New Roman" panose="02020603050405020304" pitchFamily="18" charset="0"/>
            </a:endParaRPr>
          </a:p>
        </p:txBody>
      </p:sp>
    </p:spTree>
    <p:extLst>
      <p:ext uri="{BB962C8B-B14F-4D97-AF65-F5344CB8AC3E}">
        <p14:creationId xmlns:p14="http://schemas.microsoft.com/office/powerpoint/2010/main" xmlns="" val="4128010701"/>
      </p:ext>
    </p:extLst>
  </p:cSld>
  <p:clrMap bg1="lt1" tx1="dk1" bg2="lt2" tx2="dk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30060"/>
                                        </p:tgtEl>
                                        <p:attrNameLst>
                                          <p:attrName>style.visibility</p:attrName>
                                        </p:attrNameLst>
                                      </p:cBhvr>
                                      <p:to>
                                        <p:strVal val="visible"/>
                                      </p:to>
                                    </p:set>
                                    <p:animEffect transition="in" filter="wipe(up)">
                                      <p:cBhvr>
                                        <p:cTn id="7" dur="500"/>
                                        <p:tgtEl>
                                          <p:spTgt spid="130060"/>
                                        </p:tgtEl>
                                      </p:cBhvr>
                                    </p:animEffect>
                                  </p:childTnLst>
                                </p:cTn>
                              </p:par>
                            </p:childTnLst>
                          </p:cTn>
                        </p:par>
                        <p:par>
                          <p:cTn id="8" fill="hold" nodeType="afterGroup">
                            <p:stCondLst>
                              <p:cond delay="500"/>
                            </p:stCondLst>
                            <p:childTnLst>
                              <p:par>
                                <p:cTn id="9" presetID="50" presetClass="entr" presetSubtype="0" decel="100000" fill="hold" grpId="0" nodeType="afterEffect">
                                  <p:stCondLst>
                                    <p:cond delay="0"/>
                                  </p:stCondLst>
                                  <p:iterate type="lt">
                                    <p:tmPct val="5000"/>
                                  </p:iterate>
                                  <p:childTnLst>
                                    <p:set>
                                      <p:cBhvr>
                                        <p:cTn id="10" dur="1" fill="hold">
                                          <p:stCondLst>
                                            <p:cond delay="0"/>
                                          </p:stCondLst>
                                        </p:cTn>
                                        <p:tgtEl>
                                          <p:spTgt spid="130050"/>
                                        </p:tgtEl>
                                        <p:attrNameLst>
                                          <p:attrName>style.visibility</p:attrName>
                                        </p:attrNameLst>
                                      </p:cBhvr>
                                      <p:to>
                                        <p:strVal val="visible"/>
                                      </p:to>
                                    </p:set>
                                    <p:anim calcmode="lin" valueType="num">
                                      <p:cBhvr>
                                        <p:cTn id="11" dur="1000" fill="hold"/>
                                        <p:tgtEl>
                                          <p:spTgt spid="130050"/>
                                        </p:tgtEl>
                                        <p:attrNameLst>
                                          <p:attrName>ppt_w</p:attrName>
                                        </p:attrNameLst>
                                      </p:cBhvr>
                                      <p:tavLst>
                                        <p:tav tm="0">
                                          <p:val>
                                            <p:strVal val="#ppt_w+.3"/>
                                          </p:val>
                                        </p:tav>
                                        <p:tav tm="100000">
                                          <p:val>
                                            <p:strVal val="#ppt_w"/>
                                          </p:val>
                                        </p:tav>
                                      </p:tavLst>
                                    </p:anim>
                                    <p:anim calcmode="lin" valueType="num">
                                      <p:cBhvr>
                                        <p:cTn id="12" dur="1000" fill="hold"/>
                                        <p:tgtEl>
                                          <p:spTgt spid="130050"/>
                                        </p:tgtEl>
                                        <p:attrNameLst>
                                          <p:attrName>ppt_h</p:attrName>
                                        </p:attrNameLst>
                                      </p:cBhvr>
                                      <p:tavLst>
                                        <p:tav tm="0">
                                          <p:val>
                                            <p:strVal val="#ppt_h"/>
                                          </p:val>
                                        </p:tav>
                                        <p:tav tm="100000">
                                          <p:val>
                                            <p:strVal val="#ppt_h"/>
                                          </p:val>
                                        </p:tav>
                                      </p:tavLst>
                                    </p:anim>
                                    <p:animEffect transition="in" filter="fade">
                                      <p:cBhvr>
                                        <p:cTn id="13" dur="1000"/>
                                        <p:tgtEl>
                                          <p:spTgt spid="130050"/>
                                        </p:tgtEl>
                                      </p:cBhvr>
                                    </p:animEffect>
                                  </p:childTnLst>
                                </p:cTn>
                              </p:par>
                            </p:childTnLst>
                          </p:cTn>
                        </p:par>
                        <p:par>
                          <p:cTn id="14" fill="hold" nodeType="afterGroup">
                            <p:stCondLst>
                              <p:cond delay="2800"/>
                            </p:stCondLst>
                            <p:childTnLst>
                              <p:par>
                                <p:cTn id="15" presetID="22" presetClass="entr" presetSubtype="8" fill="hold" grpId="0" nodeType="afterEffect">
                                  <p:stCondLst>
                                    <p:cond delay="0"/>
                                  </p:stCondLst>
                                  <p:childTnLst>
                                    <p:set>
                                      <p:cBhvr>
                                        <p:cTn id="16" dur="1" fill="hold">
                                          <p:stCondLst>
                                            <p:cond delay="0"/>
                                          </p:stCondLst>
                                        </p:cTn>
                                        <p:tgtEl>
                                          <p:spTgt spid="130051">
                                            <p:txEl>
                                              <p:pRg st="0" end="0"/>
                                            </p:txEl>
                                          </p:spTgt>
                                        </p:tgtEl>
                                        <p:attrNameLst>
                                          <p:attrName>style.visibility</p:attrName>
                                        </p:attrNameLst>
                                      </p:cBhvr>
                                      <p:to>
                                        <p:strVal val="visible"/>
                                      </p:to>
                                    </p:set>
                                    <p:animEffect transition="in" filter="wipe(left)">
                                      <p:cBhvr>
                                        <p:cTn id="17" dur="500"/>
                                        <p:tgtEl>
                                          <p:spTgt spid="130051">
                                            <p:txEl>
                                              <p:pRg st="0" end="0"/>
                                            </p:txEl>
                                          </p:spTgt>
                                        </p:tgtEl>
                                      </p:cBhvr>
                                    </p:animEffect>
                                  </p:childTnLst>
                                </p:cTn>
                              </p:par>
                            </p:childTnLst>
                          </p:cTn>
                        </p:par>
                        <p:par>
                          <p:cTn id="18" fill="hold" nodeType="afterGroup">
                            <p:stCondLst>
                              <p:cond delay="3300"/>
                            </p:stCondLst>
                            <p:childTnLst>
                              <p:par>
                                <p:cTn id="19" presetID="22" presetClass="entr" presetSubtype="8" fill="hold" grpId="0" nodeType="afterEffect">
                                  <p:stCondLst>
                                    <p:cond delay="0"/>
                                  </p:stCondLst>
                                  <p:childTnLst>
                                    <p:set>
                                      <p:cBhvr>
                                        <p:cTn id="20" dur="1" fill="hold">
                                          <p:stCondLst>
                                            <p:cond delay="0"/>
                                          </p:stCondLst>
                                        </p:cTn>
                                        <p:tgtEl>
                                          <p:spTgt spid="130051">
                                            <p:txEl>
                                              <p:pRg st="1" end="1"/>
                                            </p:txEl>
                                          </p:spTgt>
                                        </p:tgtEl>
                                        <p:attrNameLst>
                                          <p:attrName>style.visibility</p:attrName>
                                        </p:attrNameLst>
                                      </p:cBhvr>
                                      <p:to>
                                        <p:strVal val="visible"/>
                                      </p:to>
                                    </p:set>
                                    <p:animEffect transition="in" filter="wipe(left)">
                                      <p:cBhvr>
                                        <p:cTn id="21" dur="500"/>
                                        <p:tgtEl>
                                          <p:spTgt spid="130051">
                                            <p:txEl>
                                              <p:pRg st="1" end="1"/>
                                            </p:txEl>
                                          </p:spTgt>
                                        </p:tgtEl>
                                      </p:cBhvr>
                                    </p:animEffect>
                                  </p:childTnLst>
                                </p:cTn>
                              </p:par>
                            </p:childTnLst>
                          </p:cTn>
                        </p:par>
                        <p:par>
                          <p:cTn id="22" fill="hold" nodeType="afterGroup">
                            <p:stCondLst>
                              <p:cond delay="3800"/>
                            </p:stCondLst>
                            <p:childTnLst>
                              <p:par>
                                <p:cTn id="23" presetID="22" presetClass="entr" presetSubtype="8" fill="hold" grpId="0" nodeType="afterEffect">
                                  <p:stCondLst>
                                    <p:cond delay="0"/>
                                  </p:stCondLst>
                                  <p:childTnLst>
                                    <p:set>
                                      <p:cBhvr>
                                        <p:cTn id="24" dur="1" fill="hold">
                                          <p:stCondLst>
                                            <p:cond delay="0"/>
                                          </p:stCondLst>
                                        </p:cTn>
                                        <p:tgtEl>
                                          <p:spTgt spid="130051">
                                            <p:txEl>
                                              <p:pRg st="2" end="2"/>
                                            </p:txEl>
                                          </p:spTgt>
                                        </p:tgtEl>
                                        <p:attrNameLst>
                                          <p:attrName>style.visibility</p:attrName>
                                        </p:attrNameLst>
                                      </p:cBhvr>
                                      <p:to>
                                        <p:strVal val="visible"/>
                                      </p:to>
                                    </p:set>
                                    <p:animEffect transition="in" filter="wipe(left)">
                                      <p:cBhvr>
                                        <p:cTn id="25" dur="500"/>
                                        <p:tgtEl>
                                          <p:spTgt spid="130051">
                                            <p:txEl>
                                              <p:pRg st="2" end="2"/>
                                            </p:txEl>
                                          </p:spTgt>
                                        </p:tgtEl>
                                      </p:cBhvr>
                                    </p:animEffect>
                                  </p:childTnLst>
                                </p:cTn>
                              </p:par>
                            </p:childTnLst>
                          </p:cTn>
                        </p:par>
                        <p:par>
                          <p:cTn id="26" fill="hold" nodeType="afterGroup">
                            <p:stCondLst>
                              <p:cond delay="4300"/>
                            </p:stCondLst>
                            <p:childTnLst>
                              <p:par>
                                <p:cTn id="27" presetID="22" presetClass="entr" presetSubtype="8" fill="hold" grpId="0" nodeType="afterEffect">
                                  <p:stCondLst>
                                    <p:cond delay="0"/>
                                  </p:stCondLst>
                                  <p:childTnLst>
                                    <p:set>
                                      <p:cBhvr>
                                        <p:cTn id="28" dur="1" fill="hold">
                                          <p:stCondLst>
                                            <p:cond delay="0"/>
                                          </p:stCondLst>
                                        </p:cTn>
                                        <p:tgtEl>
                                          <p:spTgt spid="130051">
                                            <p:txEl>
                                              <p:pRg st="3" end="3"/>
                                            </p:txEl>
                                          </p:spTgt>
                                        </p:tgtEl>
                                        <p:attrNameLst>
                                          <p:attrName>style.visibility</p:attrName>
                                        </p:attrNameLst>
                                      </p:cBhvr>
                                      <p:to>
                                        <p:strVal val="visible"/>
                                      </p:to>
                                    </p:set>
                                    <p:animEffect transition="in" filter="wipe(left)">
                                      <p:cBhvr>
                                        <p:cTn id="29" dur="500"/>
                                        <p:tgtEl>
                                          <p:spTgt spid="130051">
                                            <p:txEl>
                                              <p:pRg st="3" end="3"/>
                                            </p:txEl>
                                          </p:spTgt>
                                        </p:tgtEl>
                                      </p:cBhvr>
                                    </p:animEffect>
                                  </p:childTnLst>
                                </p:cTn>
                              </p:par>
                            </p:childTnLst>
                          </p:cTn>
                        </p:par>
                        <p:par>
                          <p:cTn id="30" fill="hold" nodeType="afterGroup">
                            <p:stCondLst>
                              <p:cond delay="4800"/>
                            </p:stCondLst>
                            <p:childTnLst>
                              <p:par>
                                <p:cTn id="31" presetID="22" presetClass="entr" presetSubtype="8" fill="hold" grpId="0" nodeType="afterEffect">
                                  <p:stCondLst>
                                    <p:cond delay="0"/>
                                  </p:stCondLst>
                                  <p:childTnLst>
                                    <p:set>
                                      <p:cBhvr>
                                        <p:cTn id="32" dur="1" fill="hold">
                                          <p:stCondLst>
                                            <p:cond delay="0"/>
                                          </p:stCondLst>
                                        </p:cTn>
                                        <p:tgtEl>
                                          <p:spTgt spid="130051">
                                            <p:txEl>
                                              <p:pRg st="4" end="4"/>
                                            </p:txEl>
                                          </p:spTgt>
                                        </p:tgtEl>
                                        <p:attrNameLst>
                                          <p:attrName>style.visibility</p:attrName>
                                        </p:attrNameLst>
                                      </p:cBhvr>
                                      <p:to>
                                        <p:strVal val="visible"/>
                                      </p:to>
                                    </p:set>
                                    <p:animEffect transition="in" filter="wipe(left)">
                                      <p:cBhvr>
                                        <p:cTn id="33" dur="500"/>
                                        <p:tgtEl>
                                          <p:spTgt spid="130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p:bldP spid="130051" grpId="0" build="p">
        <p:tmplLst>
          <p:tmpl lvl="1">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Lst>
      </p:bldP>
    </p:bldLst>
  </p:timing>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charset="0"/>
        </a:defRPr>
      </a:lvl2pPr>
      <a:lvl3pPr algn="l" rtl="0" eaLnBrk="0" fontAlgn="base" hangingPunct="0">
        <a:spcBef>
          <a:spcPct val="0"/>
        </a:spcBef>
        <a:spcAft>
          <a:spcPct val="0"/>
        </a:spcAft>
        <a:defRPr sz="2400">
          <a:solidFill>
            <a:schemeClr val="bg1"/>
          </a:solidFill>
          <a:latin typeface="Arial" charset="0"/>
        </a:defRPr>
      </a:lvl3pPr>
      <a:lvl4pPr algn="l" rtl="0" eaLnBrk="0" fontAlgn="base" hangingPunct="0">
        <a:spcBef>
          <a:spcPct val="0"/>
        </a:spcBef>
        <a:spcAft>
          <a:spcPct val="0"/>
        </a:spcAft>
        <a:defRPr sz="2400">
          <a:solidFill>
            <a:schemeClr val="bg1"/>
          </a:solidFill>
          <a:latin typeface="Arial" charset="0"/>
        </a:defRPr>
      </a:lvl4pPr>
      <a:lvl5pPr algn="l" rtl="0" eaLnBrk="0" fontAlgn="base" hangingPunct="0">
        <a:spcBef>
          <a:spcPct val="0"/>
        </a:spcBef>
        <a:spcAft>
          <a:spcPct val="0"/>
        </a:spcAft>
        <a:defRPr sz="2400">
          <a:solidFill>
            <a:schemeClr val="bg1"/>
          </a:solidFill>
          <a:latin typeface="Arial" charset="0"/>
        </a:defRPr>
      </a:lvl5pPr>
      <a:lvl6pPr marL="457200" algn="l" rtl="0" eaLnBrk="1" fontAlgn="base" hangingPunct="1">
        <a:spcBef>
          <a:spcPct val="0"/>
        </a:spcBef>
        <a:spcAft>
          <a:spcPct val="0"/>
        </a:spcAft>
        <a:defRPr sz="2400">
          <a:solidFill>
            <a:schemeClr val="bg1"/>
          </a:solidFill>
          <a:latin typeface="Arial" charset="0"/>
        </a:defRPr>
      </a:lvl6pPr>
      <a:lvl7pPr marL="914400" algn="l" rtl="0" eaLnBrk="1" fontAlgn="base" hangingPunct="1">
        <a:spcBef>
          <a:spcPct val="0"/>
        </a:spcBef>
        <a:spcAft>
          <a:spcPct val="0"/>
        </a:spcAft>
        <a:defRPr sz="2400">
          <a:solidFill>
            <a:schemeClr val="bg1"/>
          </a:solidFill>
          <a:latin typeface="Arial" charset="0"/>
        </a:defRPr>
      </a:lvl7pPr>
      <a:lvl8pPr marL="1371600" algn="l" rtl="0" eaLnBrk="1" fontAlgn="base" hangingPunct="1">
        <a:spcBef>
          <a:spcPct val="0"/>
        </a:spcBef>
        <a:spcAft>
          <a:spcPct val="0"/>
        </a:spcAft>
        <a:defRPr sz="2400">
          <a:solidFill>
            <a:schemeClr val="bg1"/>
          </a:solidFill>
          <a:latin typeface="Arial" charset="0"/>
        </a:defRPr>
      </a:lvl8pPr>
      <a:lvl9pPr marL="1828800" algn="l" rtl="0" eaLnBrk="1" fontAlgn="base" hangingPunct="1">
        <a:spcBef>
          <a:spcPct val="0"/>
        </a:spcBef>
        <a:spcAft>
          <a:spcPct val="0"/>
        </a:spcAft>
        <a:defRPr sz="2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9154" name="Picture 23" descr="1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1" y="0"/>
            <a:ext cx="121793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13" name="Rectangle 17"/>
          <p:cNvSpPr>
            <a:spLocks noGrp="1" noChangeArrowheads="1"/>
          </p:cNvSpPr>
          <p:nvPr>
            <p:ph type="title"/>
          </p:nvPr>
        </p:nvSpPr>
        <p:spPr bwMode="auto">
          <a:xfrm>
            <a:off x="1583268" y="85725"/>
            <a:ext cx="8930217" cy="719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pt-BR" smtClean="0"/>
              <a:t>Clique para editar o título mestre</a:t>
            </a:r>
            <a:endParaRPr lang="en-GB" altLang="pt-BR" smtClean="0"/>
          </a:p>
        </p:txBody>
      </p:sp>
      <p:sp>
        <p:nvSpPr>
          <p:cNvPr id="49156" name="Rectangle 18"/>
          <p:cNvSpPr>
            <a:spLocks noGrp="1" noChangeArrowheads="1"/>
          </p:cNvSpPr>
          <p:nvPr>
            <p:ph type="body" idx="1"/>
          </p:nvPr>
        </p:nvSpPr>
        <p:spPr bwMode="auto">
          <a:xfrm>
            <a:off x="334434" y="1341438"/>
            <a:ext cx="10767484" cy="4525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pt-BR" smtClean="0"/>
              <a:t>Click to edit Master text styles</a:t>
            </a:r>
          </a:p>
        </p:txBody>
      </p:sp>
      <p:sp>
        <p:nvSpPr>
          <p:cNvPr id="4115" name="Rectangle 19"/>
          <p:cNvSpPr>
            <a:spLocks noGrp="1" noChangeArrowheads="1"/>
          </p:cNvSpPr>
          <p:nvPr>
            <p:ph type="dt" sz="half" idx="2"/>
          </p:nvPr>
        </p:nvSpPr>
        <p:spPr bwMode="auto">
          <a:xfrm>
            <a:off x="10805584" y="6180138"/>
            <a:ext cx="1386416"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961212"/>
                </a:solidFill>
              </a:defRPr>
            </a:lvl1pPr>
          </a:lstStyle>
          <a:p>
            <a:pPr fontAlgn="base">
              <a:spcBef>
                <a:spcPct val="0"/>
              </a:spcBef>
              <a:spcAft>
                <a:spcPct val="0"/>
              </a:spcAft>
              <a:defRPr/>
            </a:pPr>
            <a:endParaRPr lang="pt-BR">
              <a:latin typeface="Times New Roman" panose="02020603050405020304" pitchFamily="18" charset="0"/>
            </a:endParaRPr>
          </a:p>
        </p:txBody>
      </p:sp>
      <p:sp>
        <p:nvSpPr>
          <p:cNvPr id="4116" name="Rectangle 20"/>
          <p:cNvSpPr>
            <a:spLocks noGrp="1" noChangeArrowheads="1"/>
          </p:cNvSpPr>
          <p:nvPr>
            <p:ph type="ftr" sz="quarter" idx="3"/>
          </p:nvPr>
        </p:nvSpPr>
        <p:spPr bwMode="auto">
          <a:xfrm>
            <a:off x="5731934" y="6381750"/>
            <a:ext cx="4959351"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chemeClr val="bg1"/>
                </a:solidFill>
              </a:defRPr>
            </a:lvl1pPr>
          </a:lstStyle>
          <a:p>
            <a:pPr fontAlgn="base">
              <a:spcBef>
                <a:spcPct val="0"/>
              </a:spcBef>
              <a:spcAft>
                <a:spcPct val="0"/>
              </a:spcAft>
              <a:defRPr/>
            </a:pPr>
            <a:endParaRPr lang="pt-BR">
              <a:solidFill>
                <a:srgbClr val="FFFFFF"/>
              </a:solidFill>
              <a:latin typeface="Times New Roman" panose="02020603050405020304" pitchFamily="18" charset="0"/>
            </a:endParaRPr>
          </a:p>
        </p:txBody>
      </p:sp>
      <p:sp>
        <p:nvSpPr>
          <p:cNvPr id="4117" name="Rectangle 21"/>
          <p:cNvSpPr>
            <a:spLocks noGrp="1" noChangeArrowheads="1"/>
          </p:cNvSpPr>
          <p:nvPr>
            <p:ph type="sldNum" sz="quarter" idx="4"/>
          </p:nvPr>
        </p:nvSpPr>
        <p:spPr bwMode="auto">
          <a:xfrm>
            <a:off x="11444817" y="5084763"/>
            <a:ext cx="912283"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961212"/>
                </a:solidFill>
              </a:defRPr>
            </a:lvl1pPr>
          </a:lstStyle>
          <a:p>
            <a:pPr fontAlgn="base">
              <a:spcBef>
                <a:spcPct val="0"/>
              </a:spcBef>
              <a:spcAft>
                <a:spcPct val="0"/>
              </a:spcAft>
              <a:defRPr/>
            </a:pPr>
            <a:fld id="{44C7E3B9-11DF-4926-99B7-0358FC6B6CC7}" type="slidenum">
              <a:rPr lang="pt-BR" altLang="pt-BR">
                <a:latin typeface="Times New Roman" panose="02020603050405020304" pitchFamily="18" charset="0"/>
              </a:rPr>
              <a:pPr fontAlgn="base">
                <a:spcBef>
                  <a:spcPct val="0"/>
                </a:spcBef>
                <a:spcAft>
                  <a:spcPct val="0"/>
                </a:spcAft>
                <a:defRPr/>
              </a:pPr>
              <a:t>‹nº›</a:t>
            </a:fld>
            <a:endParaRPr lang="pt-BR" altLang="pt-BR">
              <a:latin typeface="Times New Roman" panose="02020603050405020304" pitchFamily="18" charset="0"/>
            </a:endParaRPr>
          </a:p>
        </p:txBody>
      </p:sp>
    </p:spTree>
    <p:extLst>
      <p:ext uri="{BB962C8B-B14F-4D97-AF65-F5344CB8AC3E}">
        <p14:creationId xmlns:p14="http://schemas.microsoft.com/office/powerpoint/2010/main" xmlns="" val="3203662344"/>
      </p:ext>
    </p:extLst>
  </p:cSld>
  <p:clrMap bg1="lt1" tx1="dk1" bg2="lt2" tx2="dk2" accent1="accent1" accent2="accent2" accent3="accent3" accent4="accent4" accent5="accent5" accent6="accent6" hlink="hlink" folHlink="folHlink"/>
  <p:sldLayoutIdLst>
    <p:sldLayoutId id="2147483820" r:id="rId1"/>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4113"/>
                                        </p:tgtEl>
                                        <p:attrNameLst>
                                          <p:attrName>style.visibility</p:attrName>
                                        </p:attrNameLst>
                                      </p:cBhvr>
                                      <p:to>
                                        <p:strVal val="visible"/>
                                      </p:to>
                                    </p:set>
                                    <p:anim from="(-#ppt_w/2)" to="(#ppt_x)" calcmode="lin" valueType="num">
                                      <p:cBhvr>
                                        <p:cTn id="7" dur="600" fill="hold">
                                          <p:stCondLst>
                                            <p:cond delay="0"/>
                                          </p:stCondLst>
                                        </p:cTn>
                                        <p:tgtEl>
                                          <p:spTgt spid="4113"/>
                                        </p:tgtEl>
                                        <p:attrNameLst>
                                          <p:attrName>ppt_x</p:attrName>
                                        </p:attrNameLst>
                                      </p:cBhvr>
                                    </p:anim>
                                    <p:anim from="0" to="-1.0" calcmode="lin" valueType="num">
                                      <p:cBhvr>
                                        <p:cTn id="8" dur="200" decel="50000" autoRev="1" fill="hold">
                                          <p:stCondLst>
                                            <p:cond delay="600"/>
                                          </p:stCondLst>
                                        </p:cTn>
                                        <p:tgtEl>
                                          <p:spTgt spid="4113"/>
                                        </p:tgtEl>
                                        <p:attrNameLst>
                                          <p:attrName>xshear</p:attrName>
                                        </p:attrNameLst>
                                      </p:cBhvr>
                                    </p:anim>
                                    <p:animScale>
                                      <p:cBhvr>
                                        <p:cTn id="9" dur="200" decel="100000" autoRev="1" fill="hold">
                                          <p:stCondLst>
                                            <p:cond delay="600"/>
                                          </p:stCondLst>
                                        </p:cTn>
                                        <p:tgtEl>
                                          <p:spTgt spid="4113"/>
                                        </p:tgtEl>
                                      </p:cBhvr>
                                      <p:from x="100000" y="100000"/>
                                      <p:to x="80000" y="100000"/>
                                    </p:animScale>
                                    <p:anim by="(#ppt_h/3+#ppt_w*0.1)" calcmode="lin" valueType="num">
                                      <p:cBhvr additive="sum">
                                        <p:cTn id="10" dur="200" decel="100000" autoRev="1" fill="hold">
                                          <p:stCondLst>
                                            <p:cond delay="600"/>
                                          </p:stCondLst>
                                        </p:cTn>
                                        <p:tgtEl>
                                          <p:spTgt spid="411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3" grpId="0"/>
    </p:bldLst>
  </p:timing>
  <p:txStyles>
    <p:titleStyle>
      <a:lvl1pPr algn="l" rtl="0" eaLnBrk="0" fontAlgn="base" hangingPunct="0">
        <a:spcBef>
          <a:spcPct val="0"/>
        </a:spcBef>
        <a:spcAft>
          <a:spcPct val="0"/>
        </a:spcAft>
        <a:defRPr sz="2600">
          <a:solidFill>
            <a:schemeClr val="bg1"/>
          </a:solidFill>
          <a:latin typeface="+mj-lt"/>
          <a:ea typeface="+mj-ea"/>
          <a:cs typeface="+mj-cs"/>
        </a:defRPr>
      </a:lvl1pPr>
      <a:lvl2pPr algn="l" rtl="0" eaLnBrk="0" fontAlgn="base" hangingPunct="0">
        <a:spcBef>
          <a:spcPct val="0"/>
        </a:spcBef>
        <a:spcAft>
          <a:spcPct val="0"/>
        </a:spcAft>
        <a:defRPr sz="2600">
          <a:solidFill>
            <a:schemeClr val="bg1"/>
          </a:solidFill>
          <a:latin typeface="Arial" charset="0"/>
        </a:defRPr>
      </a:lvl2pPr>
      <a:lvl3pPr algn="l" rtl="0" eaLnBrk="0" fontAlgn="base" hangingPunct="0">
        <a:spcBef>
          <a:spcPct val="0"/>
        </a:spcBef>
        <a:spcAft>
          <a:spcPct val="0"/>
        </a:spcAft>
        <a:defRPr sz="2600">
          <a:solidFill>
            <a:schemeClr val="bg1"/>
          </a:solidFill>
          <a:latin typeface="Arial" charset="0"/>
        </a:defRPr>
      </a:lvl3pPr>
      <a:lvl4pPr algn="l" rtl="0" eaLnBrk="0" fontAlgn="base" hangingPunct="0">
        <a:spcBef>
          <a:spcPct val="0"/>
        </a:spcBef>
        <a:spcAft>
          <a:spcPct val="0"/>
        </a:spcAft>
        <a:defRPr sz="2600">
          <a:solidFill>
            <a:schemeClr val="bg1"/>
          </a:solidFill>
          <a:latin typeface="Arial" charset="0"/>
        </a:defRPr>
      </a:lvl4pPr>
      <a:lvl5pPr algn="l" rtl="0" eaLnBrk="0" fontAlgn="base" hangingPunct="0">
        <a:spcBef>
          <a:spcPct val="0"/>
        </a:spcBef>
        <a:spcAft>
          <a:spcPct val="0"/>
        </a:spcAft>
        <a:defRPr sz="2600">
          <a:solidFill>
            <a:schemeClr val="bg1"/>
          </a:solidFill>
          <a:latin typeface="Arial" charset="0"/>
        </a:defRPr>
      </a:lvl5pPr>
      <a:lvl6pPr marL="457200" algn="l" rtl="0" eaLnBrk="1" fontAlgn="base" hangingPunct="1">
        <a:spcBef>
          <a:spcPct val="0"/>
        </a:spcBef>
        <a:spcAft>
          <a:spcPct val="0"/>
        </a:spcAft>
        <a:defRPr sz="2600">
          <a:solidFill>
            <a:schemeClr val="bg1"/>
          </a:solidFill>
          <a:latin typeface="Arial" charset="0"/>
        </a:defRPr>
      </a:lvl6pPr>
      <a:lvl7pPr marL="914400" algn="l" rtl="0" eaLnBrk="1" fontAlgn="base" hangingPunct="1">
        <a:spcBef>
          <a:spcPct val="0"/>
        </a:spcBef>
        <a:spcAft>
          <a:spcPct val="0"/>
        </a:spcAft>
        <a:defRPr sz="2600">
          <a:solidFill>
            <a:schemeClr val="bg1"/>
          </a:solidFill>
          <a:latin typeface="Arial" charset="0"/>
        </a:defRPr>
      </a:lvl7pPr>
      <a:lvl8pPr marL="1371600" algn="l" rtl="0" eaLnBrk="1" fontAlgn="base" hangingPunct="1">
        <a:spcBef>
          <a:spcPct val="0"/>
        </a:spcBef>
        <a:spcAft>
          <a:spcPct val="0"/>
        </a:spcAft>
        <a:defRPr sz="2600">
          <a:solidFill>
            <a:schemeClr val="bg1"/>
          </a:solidFill>
          <a:latin typeface="Arial" charset="0"/>
        </a:defRPr>
      </a:lvl8pPr>
      <a:lvl9pPr marL="1828800" algn="l" rtl="0" eaLnBrk="1" fontAlgn="base" hangingPunct="1">
        <a:spcBef>
          <a:spcPct val="0"/>
        </a:spcBef>
        <a:spcAft>
          <a:spcPct val="0"/>
        </a:spcAft>
        <a:defRPr sz="2600">
          <a:solidFill>
            <a:schemeClr val="bg1"/>
          </a:solidFill>
          <a:latin typeface="Arial" charset="0"/>
        </a:defRPr>
      </a:lvl9pPr>
    </p:titleStyle>
    <p:bodyStyle>
      <a:lvl1pPr marL="342900" indent="-342900" algn="l" rtl="0" eaLnBrk="0" fontAlgn="base" hangingPunct="0">
        <a:spcBef>
          <a:spcPct val="20000"/>
        </a:spcBef>
        <a:spcAft>
          <a:spcPct val="0"/>
        </a:spcAft>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0178" name="Picture 23" descr="1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1" y="0"/>
            <a:ext cx="121793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13" name="Rectangle 17"/>
          <p:cNvSpPr>
            <a:spLocks noGrp="1" noChangeArrowheads="1"/>
          </p:cNvSpPr>
          <p:nvPr>
            <p:ph type="title"/>
          </p:nvPr>
        </p:nvSpPr>
        <p:spPr bwMode="auto">
          <a:xfrm>
            <a:off x="1583268" y="85725"/>
            <a:ext cx="8930217" cy="719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pt-BR" smtClean="0"/>
              <a:t>Clique para editar o título mestre</a:t>
            </a:r>
            <a:endParaRPr lang="en-GB" altLang="pt-BR" smtClean="0"/>
          </a:p>
        </p:txBody>
      </p:sp>
      <p:sp>
        <p:nvSpPr>
          <p:cNvPr id="50180" name="Rectangle 18"/>
          <p:cNvSpPr>
            <a:spLocks noGrp="1" noChangeArrowheads="1"/>
          </p:cNvSpPr>
          <p:nvPr>
            <p:ph type="body" idx="1"/>
          </p:nvPr>
        </p:nvSpPr>
        <p:spPr bwMode="auto">
          <a:xfrm>
            <a:off x="334434" y="1341438"/>
            <a:ext cx="10767484" cy="4525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pt-BR" smtClean="0"/>
              <a:t>Click to edit Master text styles</a:t>
            </a:r>
          </a:p>
        </p:txBody>
      </p:sp>
      <p:sp>
        <p:nvSpPr>
          <p:cNvPr id="4115" name="Rectangle 19"/>
          <p:cNvSpPr>
            <a:spLocks noGrp="1" noChangeArrowheads="1"/>
          </p:cNvSpPr>
          <p:nvPr>
            <p:ph type="dt" sz="half" idx="2"/>
          </p:nvPr>
        </p:nvSpPr>
        <p:spPr bwMode="auto">
          <a:xfrm>
            <a:off x="10805584" y="6180138"/>
            <a:ext cx="1386416"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961212"/>
                </a:solidFill>
              </a:defRPr>
            </a:lvl1pPr>
          </a:lstStyle>
          <a:p>
            <a:pPr fontAlgn="base">
              <a:spcBef>
                <a:spcPct val="0"/>
              </a:spcBef>
              <a:spcAft>
                <a:spcPct val="0"/>
              </a:spcAft>
              <a:defRPr/>
            </a:pPr>
            <a:endParaRPr lang="pt-BR">
              <a:latin typeface="Times New Roman" panose="02020603050405020304" pitchFamily="18" charset="0"/>
            </a:endParaRPr>
          </a:p>
        </p:txBody>
      </p:sp>
      <p:sp>
        <p:nvSpPr>
          <p:cNvPr id="4116" name="Rectangle 20"/>
          <p:cNvSpPr>
            <a:spLocks noGrp="1" noChangeArrowheads="1"/>
          </p:cNvSpPr>
          <p:nvPr>
            <p:ph type="ftr" sz="quarter" idx="3"/>
          </p:nvPr>
        </p:nvSpPr>
        <p:spPr bwMode="auto">
          <a:xfrm>
            <a:off x="5731934" y="6381750"/>
            <a:ext cx="4959351"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chemeClr val="bg1"/>
                </a:solidFill>
              </a:defRPr>
            </a:lvl1pPr>
          </a:lstStyle>
          <a:p>
            <a:pPr fontAlgn="base">
              <a:spcBef>
                <a:spcPct val="0"/>
              </a:spcBef>
              <a:spcAft>
                <a:spcPct val="0"/>
              </a:spcAft>
              <a:defRPr/>
            </a:pPr>
            <a:endParaRPr lang="pt-BR">
              <a:solidFill>
                <a:srgbClr val="FFFFFF"/>
              </a:solidFill>
              <a:latin typeface="Times New Roman" panose="02020603050405020304" pitchFamily="18" charset="0"/>
            </a:endParaRPr>
          </a:p>
        </p:txBody>
      </p:sp>
      <p:sp>
        <p:nvSpPr>
          <p:cNvPr id="4117" name="Rectangle 21"/>
          <p:cNvSpPr>
            <a:spLocks noGrp="1" noChangeArrowheads="1"/>
          </p:cNvSpPr>
          <p:nvPr>
            <p:ph type="sldNum" sz="quarter" idx="4"/>
          </p:nvPr>
        </p:nvSpPr>
        <p:spPr bwMode="auto">
          <a:xfrm>
            <a:off x="11444817" y="5084763"/>
            <a:ext cx="912283"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961212"/>
                </a:solidFill>
              </a:defRPr>
            </a:lvl1pPr>
          </a:lstStyle>
          <a:p>
            <a:pPr fontAlgn="base">
              <a:spcBef>
                <a:spcPct val="0"/>
              </a:spcBef>
              <a:spcAft>
                <a:spcPct val="0"/>
              </a:spcAft>
              <a:defRPr/>
            </a:pPr>
            <a:fld id="{DA46BD99-9E28-43E0-BDD0-0A9154D725B1}" type="slidenum">
              <a:rPr lang="pt-BR" altLang="pt-BR">
                <a:latin typeface="Times New Roman" panose="02020603050405020304" pitchFamily="18" charset="0"/>
              </a:rPr>
              <a:pPr fontAlgn="base">
                <a:spcBef>
                  <a:spcPct val="0"/>
                </a:spcBef>
                <a:spcAft>
                  <a:spcPct val="0"/>
                </a:spcAft>
                <a:defRPr/>
              </a:pPr>
              <a:t>‹nº›</a:t>
            </a:fld>
            <a:endParaRPr lang="pt-BR" altLang="pt-BR">
              <a:latin typeface="Times New Roman" panose="02020603050405020304" pitchFamily="18" charset="0"/>
            </a:endParaRPr>
          </a:p>
        </p:txBody>
      </p:sp>
    </p:spTree>
    <p:extLst>
      <p:ext uri="{BB962C8B-B14F-4D97-AF65-F5344CB8AC3E}">
        <p14:creationId xmlns:p14="http://schemas.microsoft.com/office/powerpoint/2010/main" xmlns="" val="2011923188"/>
      </p:ext>
    </p:extLst>
  </p:cSld>
  <p:clrMap bg1="lt1" tx1="dk1" bg2="lt2" tx2="dk2" accent1="accent1" accent2="accent2" accent3="accent3" accent4="accent4" accent5="accent5" accent6="accent6" hlink="hlink" folHlink="folHlink"/>
  <p:sldLayoutIdLst>
    <p:sldLayoutId id="2147483823" r:id="rId1"/>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4113"/>
                                        </p:tgtEl>
                                        <p:attrNameLst>
                                          <p:attrName>style.visibility</p:attrName>
                                        </p:attrNameLst>
                                      </p:cBhvr>
                                      <p:to>
                                        <p:strVal val="visible"/>
                                      </p:to>
                                    </p:set>
                                    <p:anim from="(-#ppt_w/2)" to="(#ppt_x)" calcmode="lin" valueType="num">
                                      <p:cBhvr>
                                        <p:cTn id="7" dur="600" fill="hold">
                                          <p:stCondLst>
                                            <p:cond delay="0"/>
                                          </p:stCondLst>
                                        </p:cTn>
                                        <p:tgtEl>
                                          <p:spTgt spid="4113"/>
                                        </p:tgtEl>
                                        <p:attrNameLst>
                                          <p:attrName>ppt_x</p:attrName>
                                        </p:attrNameLst>
                                      </p:cBhvr>
                                    </p:anim>
                                    <p:anim from="0" to="-1.0" calcmode="lin" valueType="num">
                                      <p:cBhvr>
                                        <p:cTn id="8" dur="200" decel="50000" autoRev="1" fill="hold">
                                          <p:stCondLst>
                                            <p:cond delay="600"/>
                                          </p:stCondLst>
                                        </p:cTn>
                                        <p:tgtEl>
                                          <p:spTgt spid="4113"/>
                                        </p:tgtEl>
                                        <p:attrNameLst>
                                          <p:attrName>xshear</p:attrName>
                                        </p:attrNameLst>
                                      </p:cBhvr>
                                    </p:anim>
                                    <p:animScale>
                                      <p:cBhvr>
                                        <p:cTn id="9" dur="200" decel="100000" autoRev="1" fill="hold">
                                          <p:stCondLst>
                                            <p:cond delay="600"/>
                                          </p:stCondLst>
                                        </p:cTn>
                                        <p:tgtEl>
                                          <p:spTgt spid="4113"/>
                                        </p:tgtEl>
                                      </p:cBhvr>
                                      <p:from x="100000" y="100000"/>
                                      <p:to x="80000" y="100000"/>
                                    </p:animScale>
                                    <p:anim by="(#ppt_h/3+#ppt_w*0.1)" calcmode="lin" valueType="num">
                                      <p:cBhvr additive="sum">
                                        <p:cTn id="10" dur="200" decel="100000" autoRev="1" fill="hold">
                                          <p:stCondLst>
                                            <p:cond delay="600"/>
                                          </p:stCondLst>
                                        </p:cTn>
                                        <p:tgtEl>
                                          <p:spTgt spid="411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3" grpId="0"/>
    </p:bldLst>
  </p:timing>
  <p:txStyles>
    <p:titleStyle>
      <a:lvl1pPr algn="l" rtl="0" eaLnBrk="0" fontAlgn="base" hangingPunct="0">
        <a:spcBef>
          <a:spcPct val="0"/>
        </a:spcBef>
        <a:spcAft>
          <a:spcPct val="0"/>
        </a:spcAft>
        <a:defRPr sz="2600">
          <a:solidFill>
            <a:schemeClr val="bg1"/>
          </a:solidFill>
          <a:latin typeface="+mj-lt"/>
          <a:ea typeface="+mj-ea"/>
          <a:cs typeface="+mj-cs"/>
        </a:defRPr>
      </a:lvl1pPr>
      <a:lvl2pPr algn="l" rtl="0" eaLnBrk="0" fontAlgn="base" hangingPunct="0">
        <a:spcBef>
          <a:spcPct val="0"/>
        </a:spcBef>
        <a:spcAft>
          <a:spcPct val="0"/>
        </a:spcAft>
        <a:defRPr sz="2600">
          <a:solidFill>
            <a:schemeClr val="bg1"/>
          </a:solidFill>
          <a:latin typeface="Arial" charset="0"/>
        </a:defRPr>
      </a:lvl2pPr>
      <a:lvl3pPr algn="l" rtl="0" eaLnBrk="0" fontAlgn="base" hangingPunct="0">
        <a:spcBef>
          <a:spcPct val="0"/>
        </a:spcBef>
        <a:spcAft>
          <a:spcPct val="0"/>
        </a:spcAft>
        <a:defRPr sz="2600">
          <a:solidFill>
            <a:schemeClr val="bg1"/>
          </a:solidFill>
          <a:latin typeface="Arial" charset="0"/>
        </a:defRPr>
      </a:lvl3pPr>
      <a:lvl4pPr algn="l" rtl="0" eaLnBrk="0" fontAlgn="base" hangingPunct="0">
        <a:spcBef>
          <a:spcPct val="0"/>
        </a:spcBef>
        <a:spcAft>
          <a:spcPct val="0"/>
        </a:spcAft>
        <a:defRPr sz="2600">
          <a:solidFill>
            <a:schemeClr val="bg1"/>
          </a:solidFill>
          <a:latin typeface="Arial" charset="0"/>
        </a:defRPr>
      </a:lvl4pPr>
      <a:lvl5pPr algn="l" rtl="0" eaLnBrk="0" fontAlgn="base" hangingPunct="0">
        <a:spcBef>
          <a:spcPct val="0"/>
        </a:spcBef>
        <a:spcAft>
          <a:spcPct val="0"/>
        </a:spcAft>
        <a:defRPr sz="2600">
          <a:solidFill>
            <a:schemeClr val="bg1"/>
          </a:solidFill>
          <a:latin typeface="Arial" charset="0"/>
        </a:defRPr>
      </a:lvl5pPr>
      <a:lvl6pPr marL="457200" algn="l" rtl="0" eaLnBrk="1" fontAlgn="base" hangingPunct="1">
        <a:spcBef>
          <a:spcPct val="0"/>
        </a:spcBef>
        <a:spcAft>
          <a:spcPct val="0"/>
        </a:spcAft>
        <a:defRPr sz="2600">
          <a:solidFill>
            <a:schemeClr val="bg1"/>
          </a:solidFill>
          <a:latin typeface="Arial" charset="0"/>
        </a:defRPr>
      </a:lvl6pPr>
      <a:lvl7pPr marL="914400" algn="l" rtl="0" eaLnBrk="1" fontAlgn="base" hangingPunct="1">
        <a:spcBef>
          <a:spcPct val="0"/>
        </a:spcBef>
        <a:spcAft>
          <a:spcPct val="0"/>
        </a:spcAft>
        <a:defRPr sz="2600">
          <a:solidFill>
            <a:schemeClr val="bg1"/>
          </a:solidFill>
          <a:latin typeface="Arial" charset="0"/>
        </a:defRPr>
      </a:lvl7pPr>
      <a:lvl8pPr marL="1371600" algn="l" rtl="0" eaLnBrk="1" fontAlgn="base" hangingPunct="1">
        <a:spcBef>
          <a:spcPct val="0"/>
        </a:spcBef>
        <a:spcAft>
          <a:spcPct val="0"/>
        </a:spcAft>
        <a:defRPr sz="2600">
          <a:solidFill>
            <a:schemeClr val="bg1"/>
          </a:solidFill>
          <a:latin typeface="Arial" charset="0"/>
        </a:defRPr>
      </a:lvl8pPr>
      <a:lvl9pPr marL="1828800" algn="l" rtl="0" eaLnBrk="1" fontAlgn="base" hangingPunct="1">
        <a:spcBef>
          <a:spcPct val="0"/>
        </a:spcBef>
        <a:spcAft>
          <a:spcPct val="0"/>
        </a:spcAft>
        <a:defRPr sz="2600">
          <a:solidFill>
            <a:schemeClr val="bg1"/>
          </a:solidFill>
          <a:latin typeface="Arial" charset="0"/>
        </a:defRPr>
      </a:lvl9pPr>
    </p:titleStyle>
    <p:bodyStyle>
      <a:lvl1pPr marL="342900" indent="-342900" algn="l" rtl="0" eaLnBrk="0" fontAlgn="base" hangingPunct="0">
        <a:spcBef>
          <a:spcPct val="20000"/>
        </a:spcBef>
        <a:spcAft>
          <a:spcPct val="0"/>
        </a:spcAft>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0770" name="Picture 14" descr="background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0" name="Rectangle 4"/>
          <p:cNvSpPr>
            <a:spLocks noGrp="1" noChangeArrowheads="1"/>
          </p:cNvSpPr>
          <p:nvPr>
            <p:ph type="title"/>
          </p:nvPr>
        </p:nvSpPr>
        <p:spPr bwMode="auto">
          <a:xfrm>
            <a:off x="1007534" y="1"/>
            <a:ext cx="9984317"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smtClean="0"/>
              <a:t>Clique para editar o título mestre</a:t>
            </a:r>
            <a:endParaRPr lang="en-GB" altLang="pt-BR" smtClean="0"/>
          </a:p>
        </p:txBody>
      </p:sp>
      <p:sp>
        <p:nvSpPr>
          <p:cNvPr id="4101" name="Rectangle 5"/>
          <p:cNvSpPr>
            <a:spLocks noGrp="1" noChangeArrowheads="1"/>
          </p:cNvSpPr>
          <p:nvPr>
            <p:ph type="body" idx="1"/>
          </p:nvPr>
        </p:nvSpPr>
        <p:spPr bwMode="auto">
          <a:xfrm>
            <a:off x="1007534" y="765176"/>
            <a:ext cx="10767484"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pt-BR" smtClean="0"/>
              <a:t>Click to edit Master text styles</a:t>
            </a:r>
          </a:p>
        </p:txBody>
      </p:sp>
      <p:sp>
        <p:nvSpPr>
          <p:cNvPr id="4107" name="Rectangle 11"/>
          <p:cNvSpPr>
            <a:spLocks noGrp="1" noChangeArrowheads="1"/>
          </p:cNvSpPr>
          <p:nvPr>
            <p:ph type="dt" sz="half" idx="2"/>
          </p:nvPr>
        </p:nvSpPr>
        <p:spPr bwMode="auto">
          <a:xfrm>
            <a:off x="8995833" y="6308725"/>
            <a:ext cx="2844800" cy="2984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fontAlgn="base">
              <a:spcBef>
                <a:spcPct val="0"/>
              </a:spcBef>
              <a:spcAft>
                <a:spcPct val="0"/>
              </a:spcAft>
              <a:defRPr/>
            </a:pPr>
            <a:endParaRPr lang="pt-BR">
              <a:latin typeface="Times New Roman" panose="02020603050405020304" pitchFamily="18" charset="0"/>
            </a:endParaRPr>
          </a:p>
        </p:txBody>
      </p:sp>
      <p:sp>
        <p:nvSpPr>
          <p:cNvPr id="4108" name="Rectangle 12"/>
          <p:cNvSpPr>
            <a:spLocks noGrp="1" noChangeArrowheads="1"/>
          </p:cNvSpPr>
          <p:nvPr>
            <p:ph type="ftr" sz="quarter" idx="3"/>
          </p:nvPr>
        </p:nvSpPr>
        <p:spPr bwMode="auto">
          <a:xfrm>
            <a:off x="2351618" y="6308726"/>
            <a:ext cx="6201833" cy="28892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fontAlgn="base">
              <a:spcBef>
                <a:spcPct val="0"/>
              </a:spcBef>
              <a:spcAft>
                <a:spcPct val="0"/>
              </a:spcAft>
              <a:defRPr/>
            </a:pPr>
            <a:endParaRPr lang="pt-BR">
              <a:latin typeface="Times New Roman" panose="02020603050405020304" pitchFamily="18" charset="0"/>
            </a:endParaRPr>
          </a:p>
        </p:txBody>
      </p:sp>
      <p:sp>
        <p:nvSpPr>
          <p:cNvPr id="4109" name="Rectangle 13"/>
          <p:cNvSpPr>
            <a:spLocks noGrp="1" noChangeArrowheads="1"/>
          </p:cNvSpPr>
          <p:nvPr>
            <p:ph type="sldNum" sz="quarter" idx="4"/>
          </p:nvPr>
        </p:nvSpPr>
        <p:spPr bwMode="auto">
          <a:xfrm>
            <a:off x="0" y="6467476"/>
            <a:ext cx="806451" cy="39052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fontAlgn="base">
              <a:spcBef>
                <a:spcPct val="0"/>
              </a:spcBef>
              <a:spcAft>
                <a:spcPct val="0"/>
              </a:spcAft>
              <a:defRPr/>
            </a:pPr>
            <a:fld id="{CC1DE747-5710-4FCE-8E6E-1B654EDAF635}" type="slidenum">
              <a:rPr lang="pt-BR" altLang="pt-BR">
                <a:latin typeface="Times New Roman" panose="02020603050405020304" pitchFamily="18" charset="0"/>
              </a:rPr>
              <a:pPr fontAlgn="base">
                <a:spcBef>
                  <a:spcPct val="0"/>
                </a:spcBef>
                <a:spcAft>
                  <a:spcPct val="0"/>
                </a:spcAft>
                <a:defRPr/>
              </a:pPr>
              <a:t>‹nº›</a:t>
            </a:fld>
            <a:endParaRPr lang="pt-BR" altLang="pt-BR">
              <a:latin typeface="Times New Roman" panose="02020603050405020304" pitchFamily="18" charset="0"/>
            </a:endParaRPr>
          </a:p>
        </p:txBody>
      </p:sp>
    </p:spTree>
    <p:extLst>
      <p:ext uri="{BB962C8B-B14F-4D97-AF65-F5344CB8AC3E}">
        <p14:creationId xmlns:p14="http://schemas.microsoft.com/office/powerpoint/2010/main" xmlns="" val="4007678769"/>
      </p:ext>
    </p:extLst>
  </p:cSld>
  <p:clrMap bg1="lt1" tx1="dk1" bg2="lt2" tx2="dk2" accent1="accent1" accent2="accent2" accent3="accent3" accent4="accent4" accent5="accent5" accent6="accent6" hlink="hlink" folHlink="folHlink"/>
  <p:sldLayoutIdLst>
    <p:sldLayoutId id="2147483666" r:id="rId1"/>
    <p:sldLayoutId id="2147483667" r:id="rId2"/>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wipe(left)">
                                      <p:cBhvr>
                                        <p:cTn id="7" dur="500"/>
                                        <p:tgtEl>
                                          <p:spTgt spid="4100"/>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101">
                                            <p:txEl>
                                              <p:pRg st="0" end="0"/>
                                            </p:txEl>
                                          </p:spTgt>
                                        </p:tgtEl>
                                        <p:attrNameLst>
                                          <p:attrName>style.visibility</p:attrName>
                                        </p:attrNameLst>
                                      </p:cBhvr>
                                      <p:to>
                                        <p:strVal val="visible"/>
                                      </p:to>
                                    </p:set>
                                    <p:animEffect transition="in" filter="wipe(left)">
                                      <p:cBhvr>
                                        <p:cTn id="11" dur="500"/>
                                        <p:tgtEl>
                                          <p:spTgt spid="410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101" grpId="0" build="p">
        <p:tmplLst>
          <p:tmpl lvl="1">
            <p:tnLst>
              <p:par>
                <p:cTn presetID="22" presetClass="entr" presetSubtype="8" fill="hold" nodeType="afterEffect">
                  <p:stCondLst>
                    <p:cond delay="0"/>
                  </p:stCondLst>
                  <p:childTnLst>
                    <p:set>
                      <p:cBhvr>
                        <p:cTn dur="1" fill="hold">
                          <p:stCondLst>
                            <p:cond delay="0"/>
                          </p:stCondLst>
                        </p:cTn>
                        <p:tgtEl>
                          <p:spTgt spid="4101"/>
                        </p:tgtEl>
                        <p:attrNameLst>
                          <p:attrName>style.visibility</p:attrName>
                        </p:attrNameLst>
                      </p:cBhvr>
                      <p:to>
                        <p:strVal val="visible"/>
                      </p:to>
                    </p:set>
                    <p:animEffect transition="in" filter="wipe(left)">
                      <p:cBhvr>
                        <p:cTn dur="500"/>
                        <p:tgtEl>
                          <p:spTgt spid="4101"/>
                        </p:tgtEl>
                      </p:cBhvr>
                    </p:animEffect>
                  </p:childTnLst>
                </p:cTn>
              </p:par>
            </p:tnLst>
          </p:tmpl>
        </p:tmplLst>
      </p:bldP>
    </p:bldLst>
  </p:timing>
  <p:txStyles>
    <p:titleStyle>
      <a:lvl1pPr algn="l" rtl="0" eaLnBrk="0" fontAlgn="base" hangingPunct="0">
        <a:spcBef>
          <a:spcPct val="0"/>
        </a:spcBef>
        <a:spcAft>
          <a:spcPct val="0"/>
        </a:spcAft>
        <a:defRPr sz="2600">
          <a:solidFill>
            <a:schemeClr val="tx2"/>
          </a:solidFill>
          <a:latin typeface="+mj-lt"/>
          <a:ea typeface="+mj-ea"/>
          <a:cs typeface="+mj-cs"/>
        </a:defRPr>
      </a:lvl1pPr>
      <a:lvl2pPr algn="l" rtl="0" eaLnBrk="0" fontAlgn="base" hangingPunct="0">
        <a:spcBef>
          <a:spcPct val="0"/>
        </a:spcBef>
        <a:spcAft>
          <a:spcPct val="0"/>
        </a:spcAft>
        <a:defRPr sz="2600">
          <a:solidFill>
            <a:schemeClr val="tx2"/>
          </a:solidFill>
          <a:latin typeface="Arial" charset="0"/>
        </a:defRPr>
      </a:lvl2pPr>
      <a:lvl3pPr algn="l" rtl="0" eaLnBrk="0" fontAlgn="base" hangingPunct="0">
        <a:spcBef>
          <a:spcPct val="0"/>
        </a:spcBef>
        <a:spcAft>
          <a:spcPct val="0"/>
        </a:spcAft>
        <a:defRPr sz="2600">
          <a:solidFill>
            <a:schemeClr val="tx2"/>
          </a:solidFill>
          <a:latin typeface="Arial" charset="0"/>
        </a:defRPr>
      </a:lvl3pPr>
      <a:lvl4pPr algn="l" rtl="0" eaLnBrk="0" fontAlgn="base" hangingPunct="0">
        <a:spcBef>
          <a:spcPct val="0"/>
        </a:spcBef>
        <a:spcAft>
          <a:spcPct val="0"/>
        </a:spcAft>
        <a:defRPr sz="2600">
          <a:solidFill>
            <a:schemeClr val="tx2"/>
          </a:solidFill>
          <a:latin typeface="Arial" charset="0"/>
        </a:defRPr>
      </a:lvl4pPr>
      <a:lvl5pPr algn="l" rtl="0" eaLnBrk="0" fontAlgn="base" hangingPunct="0">
        <a:spcBef>
          <a:spcPct val="0"/>
        </a:spcBef>
        <a:spcAft>
          <a:spcPct val="0"/>
        </a:spcAft>
        <a:defRPr sz="2600">
          <a:solidFill>
            <a:schemeClr val="tx2"/>
          </a:solidFill>
          <a:latin typeface="Arial" charset="0"/>
        </a:defRPr>
      </a:lvl5pPr>
      <a:lvl6pPr marL="457200" algn="l" rtl="0" eaLnBrk="1" fontAlgn="base" hangingPunct="1">
        <a:spcBef>
          <a:spcPct val="0"/>
        </a:spcBef>
        <a:spcAft>
          <a:spcPct val="0"/>
        </a:spcAft>
        <a:defRPr sz="2600">
          <a:solidFill>
            <a:schemeClr val="tx2"/>
          </a:solidFill>
          <a:latin typeface="Arial" charset="0"/>
        </a:defRPr>
      </a:lvl6pPr>
      <a:lvl7pPr marL="914400" algn="l" rtl="0" eaLnBrk="1" fontAlgn="base" hangingPunct="1">
        <a:spcBef>
          <a:spcPct val="0"/>
        </a:spcBef>
        <a:spcAft>
          <a:spcPct val="0"/>
        </a:spcAft>
        <a:defRPr sz="2600">
          <a:solidFill>
            <a:schemeClr val="tx2"/>
          </a:solidFill>
          <a:latin typeface="Arial" charset="0"/>
        </a:defRPr>
      </a:lvl7pPr>
      <a:lvl8pPr marL="1371600" algn="l" rtl="0" eaLnBrk="1" fontAlgn="base" hangingPunct="1">
        <a:spcBef>
          <a:spcPct val="0"/>
        </a:spcBef>
        <a:spcAft>
          <a:spcPct val="0"/>
        </a:spcAft>
        <a:defRPr sz="2600">
          <a:solidFill>
            <a:schemeClr val="tx2"/>
          </a:solidFill>
          <a:latin typeface="Arial" charset="0"/>
        </a:defRPr>
      </a:lvl8pPr>
      <a:lvl9pPr marL="1828800" algn="l" rtl="0" eaLnBrk="1" fontAlgn="base" hangingPunct="1">
        <a:spcBef>
          <a:spcPct val="0"/>
        </a:spcBef>
        <a:spcAft>
          <a:spcPct val="0"/>
        </a:spcAft>
        <a:defRPr sz="2600">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8962" name="Picture 14" descr="background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0" name="Rectangle 4"/>
          <p:cNvSpPr>
            <a:spLocks noGrp="1" noChangeArrowheads="1"/>
          </p:cNvSpPr>
          <p:nvPr>
            <p:ph type="title"/>
          </p:nvPr>
        </p:nvSpPr>
        <p:spPr bwMode="auto">
          <a:xfrm>
            <a:off x="1007534" y="1"/>
            <a:ext cx="9984317"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smtClean="0"/>
              <a:t>Clique para editar o título mestre</a:t>
            </a:r>
            <a:endParaRPr lang="en-GB" altLang="pt-BR" smtClean="0"/>
          </a:p>
        </p:txBody>
      </p:sp>
      <p:sp>
        <p:nvSpPr>
          <p:cNvPr id="4101" name="Rectangle 5"/>
          <p:cNvSpPr>
            <a:spLocks noGrp="1" noChangeArrowheads="1"/>
          </p:cNvSpPr>
          <p:nvPr>
            <p:ph type="body" idx="1"/>
          </p:nvPr>
        </p:nvSpPr>
        <p:spPr bwMode="auto">
          <a:xfrm>
            <a:off x="1007534" y="765176"/>
            <a:ext cx="10767484"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pt-BR" smtClean="0"/>
              <a:t>Click to edit Master text styles</a:t>
            </a:r>
          </a:p>
        </p:txBody>
      </p:sp>
      <p:sp>
        <p:nvSpPr>
          <p:cNvPr id="4107" name="Rectangle 11"/>
          <p:cNvSpPr>
            <a:spLocks noGrp="1" noChangeArrowheads="1"/>
          </p:cNvSpPr>
          <p:nvPr>
            <p:ph type="dt" sz="half" idx="2"/>
          </p:nvPr>
        </p:nvSpPr>
        <p:spPr bwMode="auto">
          <a:xfrm>
            <a:off x="8995833" y="6308725"/>
            <a:ext cx="2844800" cy="2984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fontAlgn="base">
              <a:spcBef>
                <a:spcPct val="0"/>
              </a:spcBef>
              <a:spcAft>
                <a:spcPct val="0"/>
              </a:spcAft>
              <a:defRPr/>
            </a:pPr>
            <a:endParaRPr lang="pt-BR">
              <a:latin typeface="Times New Roman" panose="02020603050405020304" pitchFamily="18" charset="0"/>
            </a:endParaRPr>
          </a:p>
        </p:txBody>
      </p:sp>
      <p:sp>
        <p:nvSpPr>
          <p:cNvPr id="4108" name="Rectangle 12"/>
          <p:cNvSpPr>
            <a:spLocks noGrp="1" noChangeArrowheads="1"/>
          </p:cNvSpPr>
          <p:nvPr>
            <p:ph type="ftr" sz="quarter" idx="3"/>
          </p:nvPr>
        </p:nvSpPr>
        <p:spPr bwMode="auto">
          <a:xfrm>
            <a:off x="2351618" y="6308726"/>
            <a:ext cx="6201833" cy="28892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fontAlgn="base">
              <a:spcBef>
                <a:spcPct val="0"/>
              </a:spcBef>
              <a:spcAft>
                <a:spcPct val="0"/>
              </a:spcAft>
              <a:defRPr/>
            </a:pPr>
            <a:endParaRPr lang="pt-BR">
              <a:latin typeface="Times New Roman" panose="02020603050405020304" pitchFamily="18" charset="0"/>
            </a:endParaRPr>
          </a:p>
        </p:txBody>
      </p:sp>
      <p:sp>
        <p:nvSpPr>
          <p:cNvPr id="4109" name="Rectangle 13"/>
          <p:cNvSpPr>
            <a:spLocks noGrp="1" noChangeArrowheads="1"/>
          </p:cNvSpPr>
          <p:nvPr>
            <p:ph type="sldNum" sz="quarter" idx="4"/>
          </p:nvPr>
        </p:nvSpPr>
        <p:spPr bwMode="auto">
          <a:xfrm>
            <a:off x="0" y="6467476"/>
            <a:ext cx="806451" cy="39052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fontAlgn="base">
              <a:spcBef>
                <a:spcPct val="0"/>
              </a:spcBef>
              <a:spcAft>
                <a:spcPct val="0"/>
              </a:spcAft>
              <a:defRPr/>
            </a:pPr>
            <a:fld id="{E3C0753D-C033-4735-AF32-126E42E8FCF6}" type="slidenum">
              <a:rPr lang="pt-BR" altLang="pt-BR">
                <a:latin typeface="Times New Roman" panose="02020603050405020304" pitchFamily="18" charset="0"/>
              </a:rPr>
              <a:pPr fontAlgn="base">
                <a:spcBef>
                  <a:spcPct val="0"/>
                </a:spcBef>
                <a:spcAft>
                  <a:spcPct val="0"/>
                </a:spcAft>
                <a:defRPr/>
              </a:pPr>
              <a:t>‹nº›</a:t>
            </a:fld>
            <a:endParaRPr lang="pt-BR" altLang="pt-BR">
              <a:latin typeface="Times New Roman" panose="02020603050405020304" pitchFamily="18" charset="0"/>
            </a:endParaRPr>
          </a:p>
        </p:txBody>
      </p:sp>
    </p:spTree>
    <p:extLst>
      <p:ext uri="{BB962C8B-B14F-4D97-AF65-F5344CB8AC3E}">
        <p14:creationId xmlns:p14="http://schemas.microsoft.com/office/powerpoint/2010/main" xmlns="" val="2259815267"/>
      </p:ext>
    </p:extLst>
  </p:cSld>
  <p:clrMap bg1="lt1" tx1="dk1" bg2="lt2" tx2="dk2" accent1="accent1" accent2="accent2" accent3="accent3" accent4="accent4" accent5="accent5" accent6="accent6" hlink="hlink" folHlink="folHlink"/>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wipe(left)">
                                      <p:cBhvr>
                                        <p:cTn id="7" dur="500"/>
                                        <p:tgtEl>
                                          <p:spTgt spid="4100"/>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101">
                                            <p:txEl>
                                              <p:pRg st="0" end="0"/>
                                            </p:txEl>
                                          </p:spTgt>
                                        </p:tgtEl>
                                        <p:attrNameLst>
                                          <p:attrName>style.visibility</p:attrName>
                                        </p:attrNameLst>
                                      </p:cBhvr>
                                      <p:to>
                                        <p:strVal val="visible"/>
                                      </p:to>
                                    </p:set>
                                    <p:animEffect transition="in" filter="wipe(left)">
                                      <p:cBhvr>
                                        <p:cTn id="11" dur="500"/>
                                        <p:tgtEl>
                                          <p:spTgt spid="410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101" grpId="0" build="p">
        <p:tmplLst>
          <p:tmpl lvl="1">
            <p:tnLst>
              <p:par>
                <p:cTn presetID="22" presetClass="entr" presetSubtype="8" fill="hold" nodeType="afterEffect">
                  <p:stCondLst>
                    <p:cond delay="0"/>
                  </p:stCondLst>
                  <p:childTnLst>
                    <p:set>
                      <p:cBhvr>
                        <p:cTn dur="1" fill="hold">
                          <p:stCondLst>
                            <p:cond delay="0"/>
                          </p:stCondLst>
                        </p:cTn>
                        <p:tgtEl>
                          <p:spTgt spid="4101"/>
                        </p:tgtEl>
                        <p:attrNameLst>
                          <p:attrName>style.visibility</p:attrName>
                        </p:attrNameLst>
                      </p:cBhvr>
                      <p:to>
                        <p:strVal val="visible"/>
                      </p:to>
                    </p:set>
                    <p:animEffect transition="in" filter="wipe(left)">
                      <p:cBhvr>
                        <p:cTn dur="500"/>
                        <p:tgtEl>
                          <p:spTgt spid="4101"/>
                        </p:tgtEl>
                      </p:cBhvr>
                    </p:animEffect>
                  </p:childTnLst>
                </p:cTn>
              </p:par>
            </p:tnLst>
          </p:tmpl>
        </p:tmplLst>
      </p:bldP>
    </p:bldLst>
  </p:timing>
  <p:txStyles>
    <p:titleStyle>
      <a:lvl1pPr algn="l" rtl="0" eaLnBrk="0" fontAlgn="base" hangingPunct="0">
        <a:spcBef>
          <a:spcPct val="0"/>
        </a:spcBef>
        <a:spcAft>
          <a:spcPct val="0"/>
        </a:spcAft>
        <a:defRPr sz="2600">
          <a:solidFill>
            <a:schemeClr val="tx2"/>
          </a:solidFill>
          <a:latin typeface="+mj-lt"/>
          <a:ea typeface="+mj-ea"/>
          <a:cs typeface="+mj-cs"/>
        </a:defRPr>
      </a:lvl1pPr>
      <a:lvl2pPr algn="l" rtl="0" eaLnBrk="0" fontAlgn="base" hangingPunct="0">
        <a:spcBef>
          <a:spcPct val="0"/>
        </a:spcBef>
        <a:spcAft>
          <a:spcPct val="0"/>
        </a:spcAft>
        <a:defRPr sz="2600">
          <a:solidFill>
            <a:schemeClr val="tx2"/>
          </a:solidFill>
          <a:latin typeface="Arial" charset="0"/>
        </a:defRPr>
      </a:lvl2pPr>
      <a:lvl3pPr algn="l" rtl="0" eaLnBrk="0" fontAlgn="base" hangingPunct="0">
        <a:spcBef>
          <a:spcPct val="0"/>
        </a:spcBef>
        <a:spcAft>
          <a:spcPct val="0"/>
        </a:spcAft>
        <a:defRPr sz="2600">
          <a:solidFill>
            <a:schemeClr val="tx2"/>
          </a:solidFill>
          <a:latin typeface="Arial" charset="0"/>
        </a:defRPr>
      </a:lvl3pPr>
      <a:lvl4pPr algn="l" rtl="0" eaLnBrk="0" fontAlgn="base" hangingPunct="0">
        <a:spcBef>
          <a:spcPct val="0"/>
        </a:spcBef>
        <a:spcAft>
          <a:spcPct val="0"/>
        </a:spcAft>
        <a:defRPr sz="2600">
          <a:solidFill>
            <a:schemeClr val="tx2"/>
          </a:solidFill>
          <a:latin typeface="Arial" charset="0"/>
        </a:defRPr>
      </a:lvl4pPr>
      <a:lvl5pPr algn="l" rtl="0" eaLnBrk="0" fontAlgn="base" hangingPunct="0">
        <a:spcBef>
          <a:spcPct val="0"/>
        </a:spcBef>
        <a:spcAft>
          <a:spcPct val="0"/>
        </a:spcAft>
        <a:defRPr sz="2600">
          <a:solidFill>
            <a:schemeClr val="tx2"/>
          </a:solidFill>
          <a:latin typeface="Arial" charset="0"/>
        </a:defRPr>
      </a:lvl5pPr>
      <a:lvl6pPr marL="457200" algn="l" rtl="0" eaLnBrk="1" fontAlgn="base" hangingPunct="1">
        <a:spcBef>
          <a:spcPct val="0"/>
        </a:spcBef>
        <a:spcAft>
          <a:spcPct val="0"/>
        </a:spcAft>
        <a:defRPr sz="2600">
          <a:solidFill>
            <a:schemeClr val="tx2"/>
          </a:solidFill>
          <a:latin typeface="Arial" charset="0"/>
        </a:defRPr>
      </a:lvl6pPr>
      <a:lvl7pPr marL="914400" algn="l" rtl="0" eaLnBrk="1" fontAlgn="base" hangingPunct="1">
        <a:spcBef>
          <a:spcPct val="0"/>
        </a:spcBef>
        <a:spcAft>
          <a:spcPct val="0"/>
        </a:spcAft>
        <a:defRPr sz="2600">
          <a:solidFill>
            <a:schemeClr val="tx2"/>
          </a:solidFill>
          <a:latin typeface="Arial" charset="0"/>
        </a:defRPr>
      </a:lvl7pPr>
      <a:lvl8pPr marL="1371600" algn="l" rtl="0" eaLnBrk="1" fontAlgn="base" hangingPunct="1">
        <a:spcBef>
          <a:spcPct val="0"/>
        </a:spcBef>
        <a:spcAft>
          <a:spcPct val="0"/>
        </a:spcAft>
        <a:defRPr sz="2600">
          <a:solidFill>
            <a:schemeClr val="tx2"/>
          </a:solidFill>
          <a:latin typeface="Arial" charset="0"/>
        </a:defRPr>
      </a:lvl8pPr>
      <a:lvl9pPr marL="1828800" algn="l" rtl="0" eaLnBrk="1" fontAlgn="base" hangingPunct="1">
        <a:spcBef>
          <a:spcPct val="0"/>
        </a:spcBef>
        <a:spcAft>
          <a:spcPct val="0"/>
        </a:spcAft>
        <a:defRPr sz="2600">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9986" name="Picture 14" descr="background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0" name="Rectangle 4"/>
          <p:cNvSpPr>
            <a:spLocks noGrp="1" noChangeArrowheads="1"/>
          </p:cNvSpPr>
          <p:nvPr>
            <p:ph type="title"/>
          </p:nvPr>
        </p:nvSpPr>
        <p:spPr bwMode="auto">
          <a:xfrm>
            <a:off x="1007534" y="1"/>
            <a:ext cx="9984317"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smtClean="0"/>
              <a:t>Clique para editar o título mestre</a:t>
            </a:r>
            <a:endParaRPr lang="en-GB" altLang="pt-BR" smtClean="0"/>
          </a:p>
        </p:txBody>
      </p:sp>
      <p:sp>
        <p:nvSpPr>
          <p:cNvPr id="4101" name="Rectangle 5"/>
          <p:cNvSpPr>
            <a:spLocks noGrp="1" noChangeArrowheads="1"/>
          </p:cNvSpPr>
          <p:nvPr>
            <p:ph type="body" idx="1"/>
          </p:nvPr>
        </p:nvSpPr>
        <p:spPr bwMode="auto">
          <a:xfrm>
            <a:off x="1007534" y="765176"/>
            <a:ext cx="10767484"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pt-BR" smtClean="0"/>
              <a:t>Click to edit Master text styles</a:t>
            </a:r>
          </a:p>
        </p:txBody>
      </p:sp>
      <p:sp>
        <p:nvSpPr>
          <p:cNvPr id="4107" name="Rectangle 11"/>
          <p:cNvSpPr>
            <a:spLocks noGrp="1" noChangeArrowheads="1"/>
          </p:cNvSpPr>
          <p:nvPr>
            <p:ph type="dt" sz="half" idx="2"/>
          </p:nvPr>
        </p:nvSpPr>
        <p:spPr bwMode="auto">
          <a:xfrm>
            <a:off x="8995833" y="6308725"/>
            <a:ext cx="2844800" cy="2984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fontAlgn="base">
              <a:spcBef>
                <a:spcPct val="0"/>
              </a:spcBef>
              <a:spcAft>
                <a:spcPct val="0"/>
              </a:spcAft>
              <a:defRPr/>
            </a:pPr>
            <a:endParaRPr lang="pt-BR">
              <a:latin typeface="Times New Roman" panose="02020603050405020304" pitchFamily="18" charset="0"/>
            </a:endParaRPr>
          </a:p>
        </p:txBody>
      </p:sp>
      <p:sp>
        <p:nvSpPr>
          <p:cNvPr id="4108" name="Rectangle 12"/>
          <p:cNvSpPr>
            <a:spLocks noGrp="1" noChangeArrowheads="1"/>
          </p:cNvSpPr>
          <p:nvPr>
            <p:ph type="ftr" sz="quarter" idx="3"/>
          </p:nvPr>
        </p:nvSpPr>
        <p:spPr bwMode="auto">
          <a:xfrm>
            <a:off x="2351618" y="6308726"/>
            <a:ext cx="6201833" cy="28892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fontAlgn="base">
              <a:spcBef>
                <a:spcPct val="0"/>
              </a:spcBef>
              <a:spcAft>
                <a:spcPct val="0"/>
              </a:spcAft>
              <a:defRPr/>
            </a:pPr>
            <a:endParaRPr lang="pt-BR">
              <a:latin typeface="Times New Roman" panose="02020603050405020304" pitchFamily="18" charset="0"/>
            </a:endParaRPr>
          </a:p>
        </p:txBody>
      </p:sp>
      <p:sp>
        <p:nvSpPr>
          <p:cNvPr id="4109" name="Rectangle 13"/>
          <p:cNvSpPr>
            <a:spLocks noGrp="1" noChangeArrowheads="1"/>
          </p:cNvSpPr>
          <p:nvPr>
            <p:ph type="sldNum" sz="quarter" idx="4"/>
          </p:nvPr>
        </p:nvSpPr>
        <p:spPr bwMode="auto">
          <a:xfrm>
            <a:off x="0" y="6467476"/>
            <a:ext cx="806451" cy="39052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fontAlgn="base">
              <a:spcBef>
                <a:spcPct val="0"/>
              </a:spcBef>
              <a:spcAft>
                <a:spcPct val="0"/>
              </a:spcAft>
              <a:defRPr/>
            </a:pPr>
            <a:fld id="{5719CFE2-73DB-4100-91A4-EEC3BDE8AE19}" type="slidenum">
              <a:rPr lang="pt-BR" altLang="pt-BR">
                <a:latin typeface="Times New Roman" panose="02020603050405020304" pitchFamily="18" charset="0"/>
              </a:rPr>
              <a:pPr fontAlgn="base">
                <a:spcBef>
                  <a:spcPct val="0"/>
                </a:spcBef>
                <a:spcAft>
                  <a:spcPct val="0"/>
                </a:spcAft>
                <a:defRPr/>
              </a:pPr>
              <a:t>‹nº›</a:t>
            </a:fld>
            <a:endParaRPr lang="pt-BR" altLang="pt-BR">
              <a:latin typeface="Times New Roman" panose="02020603050405020304" pitchFamily="18" charset="0"/>
            </a:endParaRPr>
          </a:p>
        </p:txBody>
      </p:sp>
    </p:spTree>
    <p:extLst>
      <p:ext uri="{BB962C8B-B14F-4D97-AF65-F5344CB8AC3E}">
        <p14:creationId xmlns:p14="http://schemas.microsoft.com/office/powerpoint/2010/main" xmlns="" val="148397761"/>
      </p:ext>
    </p:extLst>
  </p:cSld>
  <p:clrMap bg1="lt1" tx1="dk1" bg2="lt2" tx2="dk2" accent1="accent1" accent2="accent2" accent3="accent3" accent4="accent4" accent5="accent5" accent6="accent6" hlink="hlink" folHlink="folHlink"/>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wipe(left)">
                                      <p:cBhvr>
                                        <p:cTn id="7" dur="500"/>
                                        <p:tgtEl>
                                          <p:spTgt spid="4100"/>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101">
                                            <p:txEl>
                                              <p:pRg st="0" end="0"/>
                                            </p:txEl>
                                          </p:spTgt>
                                        </p:tgtEl>
                                        <p:attrNameLst>
                                          <p:attrName>style.visibility</p:attrName>
                                        </p:attrNameLst>
                                      </p:cBhvr>
                                      <p:to>
                                        <p:strVal val="visible"/>
                                      </p:to>
                                    </p:set>
                                    <p:animEffect transition="in" filter="wipe(left)">
                                      <p:cBhvr>
                                        <p:cTn id="11" dur="500"/>
                                        <p:tgtEl>
                                          <p:spTgt spid="410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101" grpId="0" build="p">
        <p:tmplLst>
          <p:tmpl lvl="1">
            <p:tnLst>
              <p:par>
                <p:cTn presetID="22" presetClass="entr" presetSubtype="8" fill="hold" nodeType="afterEffect">
                  <p:stCondLst>
                    <p:cond delay="0"/>
                  </p:stCondLst>
                  <p:childTnLst>
                    <p:set>
                      <p:cBhvr>
                        <p:cTn dur="1" fill="hold">
                          <p:stCondLst>
                            <p:cond delay="0"/>
                          </p:stCondLst>
                        </p:cTn>
                        <p:tgtEl>
                          <p:spTgt spid="4101"/>
                        </p:tgtEl>
                        <p:attrNameLst>
                          <p:attrName>style.visibility</p:attrName>
                        </p:attrNameLst>
                      </p:cBhvr>
                      <p:to>
                        <p:strVal val="visible"/>
                      </p:to>
                    </p:set>
                    <p:animEffect transition="in" filter="wipe(left)">
                      <p:cBhvr>
                        <p:cTn dur="500"/>
                        <p:tgtEl>
                          <p:spTgt spid="4101"/>
                        </p:tgtEl>
                      </p:cBhvr>
                    </p:animEffect>
                  </p:childTnLst>
                </p:cTn>
              </p:par>
            </p:tnLst>
          </p:tmpl>
        </p:tmplLst>
      </p:bldP>
    </p:bldLst>
  </p:timing>
  <p:txStyles>
    <p:titleStyle>
      <a:lvl1pPr algn="l" rtl="0" eaLnBrk="0" fontAlgn="base" hangingPunct="0">
        <a:spcBef>
          <a:spcPct val="0"/>
        </a:spcBef>
        <a:spcAft>
          <a:spcPct val="0"/>
        </a:spcAft>
        <a:defRPr sz="2600">
          <a:solidFill>
            <a:schemeClr val="tx2"/>
          </a:solidFill>
          <a:latin typeface="+mj-lt"/>
          <a:ea typeface="+mj-ea"/>
          <a:cs typeface="+mj-cs"/>
        </a:defRPr>
      </a:lvl1pPr>
      <a:lvl2pPr algn="l" rtl="0" eaLnBrk="0" fontAlgn="base" hangingPunct="0">
        <a:spcBef>
          <a:spcPct val="0"/>
        </a:spcBef>
        <a:spcAft>
          <a:spcPct val="0"/>
        </a:spcAft>
        <a:defRPr sz="2600">
          <a:solidFill>
            <a:schemeClr val="tx2"/>
          </a:solidFill>
          <a:latin typeface="Arial" charset="0"/>
        </a:defRPr>
      </a:lvl2pPr>
      <a:lvl3pPr algn="l" rtl="0" eaLnBrk="0" fontAlgn="base" hangingPunct="0">
        <a:spcBef>
          <a:spcPct val="0"/>
        </a:spcBef>
        <a:spcAft>
          <a:spcPct val="0"/>
        </a:spcAft>
        <a:defRPr sz="2600">
          <a:solidFill>
            <a:schemeClr val="tx2"/>
          </a:solidFill>
          <a:latin typeface="Arial" charset="0"/>
        </a:defRPr>
      </a:lvl3pPr>
      <a:lvl4pPr algn="l" rtl="0" eaLnBrk="0" fontAlgn="base" hangingPunct="0">
        <a:spcBef>
          <a:spcPct val="0"/>
        </a:spcBef>
        <a:spcAft>
          <a:spcPct val="0"/>
        </a:spcAft>
        <a:defRPr sz="2600">
          <a:solidFill>
            <a:schemeClr val="tx2"/>
          </a:solidFill>
          <a:latin typeface="Arial" charset="0"/>
        </a:defRPr>
      </a:lvl4pPr>
      <a:lvl5pPr algn="l" rtl="0" eaLnBrk="0" fontAlgn="base" hangingPunct="0">
        <a:spcBef>
          <a:spcPct val="0"/>
        </a:spcBef>
        <a:spcAft>
          <a:spcPct val="0"/>
        </a:spcAft>
        <a:defRPr sz="2600">
          <a:solidFill>
            <a:schemeClr val="tx2"/>
          </a:solidFill>
          <a:latin typeface="Arial" charset="0"/>
        </a:defRPr>
      </a:lvl5pPr>
      <a:lvl6pPr marL="457200" algn="l" rtl="0" eaLnBrk="1" fontAlgn="base" hangingPunct="1">
        <a:spcBef>
          <a:spcPct val="0"/>
        </a:spcBef>
        <a:spcAft>
          <a:spcPct val="0"/>
        </a:spcAft>
        <a:defRPr sz="2600">
          <a:solidFill>
            <a:schemeClr val="tx2"/>
          </a:solidFill>
          <a:latin typeface="Arial" charset="0"/>
        </a:defRPr>
      </a:lvl6pPr>
      <a:lvl7pPr marL="914400" algn="l" rtl="0" eaLnBrk="1" fontAlgn="base" hangingPunct="1">
        <a:spcBef>
          <a:spcPct val="0"/>
        </a:spcBef>
        <a:spcAft>
          <a:spcPct val="0"/>
        </a:spcAft>
        <a:defRPr sz="2600">
          <a:solidFill>
            <a:schemeClr val="tx2"/>
          </a:solidFill>
          <a:latin typeface="Arial" charset="0"/>
        </a:defRPr>
      </a:lvl7pPr>
      <a:lvl8pPr marL="1371600" algn="l" rtl="0" eaLnBrk="1" fontAlgn="base" hangingPunct="1">
        <a:spcBef>
          <a:spcPct val="0"/>
        </a:spcBef>
        <a:spcAft>
          <a:spcPct val="0"/>
        </a:spcAft>
        <a:defRPr sz="2600">
          <a:solidFill>
            <a:schemeClr val="tx2"/>
          </a:solidFill>
          <a:latin typeface="Arial" charset="0"/>
        </a:defRPr>
      </a:lvl8pPr>
      <a:lvl9pPr marL="1828800" algn="l" rtl="0" eaLnBrk="1" fontAlgn="base" hangingPunct="1">
        <a:spcBef>
          <a:spcPct val="0"/>
        </a:spcBef>
        <a:spcAft>
          <a:spcPct val="0"/>
        </a:spcAft>
        <a:defRPr sz="2600">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1010" name="Picture 14" descr="background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0" name="Rectangle 4"/>
          <p:cNvSpPr>
            <a:spLocks noGrp="1" noChangeArrowheads="1"/>
          </p:cNvSpPr>
          <p:nvPr>
            <p:ph type="title"/>
          </p:nvPr>
        </p:nvSpPr>
        <p:spPr bwMode="auto">
          <a:xfrm>
            <a:off x="1007534" y="1"/>
            <a:ext cx="9984317"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smtClean="0"/>
              <a:t>Clique para editar o título mestre</a:t>
            </a:r>
            <a:endParaRPr lang="en-GB" altLang="pt-BR" smtClean="0"/>
          </a:p>
        </p:txBody>
      </p:sp>
      <p:sp>
        <p:nvSpPr>
          <p:cNvPr id="4101" name="Rectangle 5"/>
          <p:cNvSpPr>
            <a:spLocks noGrp="1" noChangeArrowheads="1"/>
          </p:cNvSpPr>
          <p:nvPr>
            <p:ph type="body" idx="1"/>
          </p:nvPr>
        </p:nvSpPr>
        <p:spPr bwMode="auto">
          <a:xfrm>
            <a:off x="1007534" y="765176"/>
            <a:ext cx="10767484"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pt-BR" smtClean="0"/>
              <a:t>Click to edit Master text styles</a:t>
            </a:r>
          </a:p>
        </p:txBody>
      </p:sp>
      <p:sp>
        <p:nvSpPr>
          <p:cNvPr id="4107" name="Rectangle 11"/>
          <p:cNvSpPr>
            <a:spLocks noGrp="1" noChangeArrowheads="1"/>
          </p:cNvSpPr>
          <p:nvPr>
            <p:ph type="dt" sz="half" idx="2"/>
          </p:nvPr>
        </p:nvSpPr>
        <p:spPr bwMode="auto">
          <a:xfrm>
            <a:off x="8995833" y="6308725"/>
            <a:ext cx="2844800" cy="2984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fontAlgn="base">
              <a:spcBef>
                <a:spcPct val="0"/>
              </a:spcBef>
              <a:spcAft>
                <a:spcPct val="0"/>
              </a:spcAft>
              <a:defRPr/>
            </a:pPr>
            <a:endParaRPr lang="pt-BR">
              <a:latin typeface="Times New Roman" panose="02020603050405020304" pitchFamily="18" charset="0"/>
            </a:endParaRPr>
          </a:p>
        </p:txBody>
      </p:sp>
      <p:sp>
        <p:nvSpPr>
          <p:cNvPr id="4108" name="Rectangle 12"/>
          <p:cNvSpPr>
            <a:spLocks noGrp="1" noChangeArrowheads="1"/>
          </p:cNvSpPr>
          <p:nvPr>
            <p:ph type="ftr" sz="quarter" idx="3"/>
          </p:nvPr>
        </p:nvSpPr>
        <p:spPr bwMode="auto">
          <a:xfrm>
            <a:off x="2351618" y="6308726"/>
            <a:ext cx="6201833" cy="28892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fontAlgn="base">
              <a:spcBef>
                <a:spcPct val="0"/>
              </a:spcBef>
              <a:spcAft>
                <a:spcPct val="0"/>
              </a:spcAft>
              <a:defRPr/>
            </a:pPr>
            <a:endParaRPr lang="pt-BR">
              <a:latin typeface="Times New Roman" panose="02020603050405020304" pitchFamily="18" charset="0"/>
            </a:endParaRPr>
          </a:p>
        </p:txBody>
      </p:sp>
      <p:sp>
        <p:nvSpPr>
          <p:cNvPr id="4109" name="Rectangle 13"/>
          <p:cNvSpPr>
            <a:spLocks noGrp="1" noChangeArrowheads="1"/>
          </p:cNvSpPr>
          <p:nvPr>
            <p:ph type="sldNum" sz="quarter" idx="4"/>
          </p:nvPr>
        </p:nvSpPr>
        <p:spPr bwMode="auto">
          <a:xfrm>
            <a:off x="0" y="6467476"/>
            <a:ext cx="806451" cy="39052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fontAlgn="base">
              <a:spcBef>
                <a:spcPct val="0"/>
              </a:spcBef>
              <a:spcAft>
                <a:spcPct val="0"/>
              </a:spcAft>
              <a:defRPr/>
            </a:pPr>
            <a:fld id="{568A760A-C523-4A59-9602-B1ACFB4096E6}" type="slidenum">
              <a:rPr lang="pt-BR" altLang="pt-BR">
                <a:latin typeface="Times New Roman" panose="02020603050405020304" pitchFamily="18" charset="0"/>
              </a:rPr>
              <a:pPr fontAlgn="base">
                <a:spcBef>
                  <a:spcPct val="0"/>
                </a:spcBef>
                <a:spcAft>
                  <a:spcPct val="0"/>
                </a:spcAft>
                <a:defRPr/>
              </a:pPr>
              <a:t>‹nº›</a:t>
            </a:fld>
            <a:endParaRPr lang="pt-BR" altLang="pt-BR">
              <a:latin typeface="Times New Roman" panose="02020603050405020304" pitchFamily="18" charset="0"/>
            </a:endParaRPr>
          </a:p>
        </p:txBody>
      </p:sp>
    </p:spTree>
    <p:extLst>
      <p:ext uri="{BB962C8B-B14F-4D97-AF65-F5344CB8AC3E}">
        <p14:creationId xmlns:p14="http://schemas.microsoft.com/office/powerpoint/2010/main" xmlns="" val="3703866344"/>
      </p:ext>
    </p:extLst>
  </p:cSld>
  <p:clrMap bg1="lt1" tx1="dk1" bg2="lt2" tx2="dk2" accent1="accent1" accent2="accent2" accent3="accent3" accent4="accent4" accent5="accent5" accent6="accent6" hlink="hlink" folHlink="folHlink"/>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wipe(left)">
                                      <p:cBhvr>
                                        <p:cTn id="7" dur="500"/>
                                        <p:tgtEl>
                                          <p:spTgt spid="4100"/>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101">
                                            <p:txEl>
                                              <p:pRg st="0" end="0"/>
                                            </p:txEl>
                                          </p:spTgt>
                                        </p:tgtEl>
                                        <p:attrNameLst>
                                          <p:attrName>style.visibility</p:attrName>
                                        </p:attrNameLst>
                                      </p:cBhvr>
                                      <p:to>
                                        <p:strVal val="visible"/>
                                      </p:to>
                                    </p:set>
                                    <p:animEffect transition="in" filter="wipe(left)">
                                      <p:cBhvr>
                                        <p:cTn id="11" dur="500"/>
                                        <p:tgtEl>
                                          <p:spTgt spid="410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101" grpId="0" build="p">
        <p:tmplLst>
          <p:tmpl lvl="1">
            <p:tnLst>
              <p:par>
                <p:cTn presetID="22" presetClass="entr" presetSubtype="8" fill="hold" nodeType="afterEffect">
                  <p:stCondLst>
                    <p:cond delay="0"/>
                  </p:stCondLst>
                  <p:childTnLst>
                    <p:set>
                      <p:cBhvr>
                        <p:cTn dur="1" fill="hold">
                          <p:stCondLst>
                            <p:cond delay="0"/>
                          </p:stCondLst>
                        </p:cTn>
                        <p:tgtEl>
                          <p:spTgt spid="4101"/>
                        </p:tgtEl>
                        <p:attrNameLst>
                          <p:attrName>style.visibility</p:attrName>
                        </p:attrNameLst>
                      </p:cBhvr>
                      <p:to>
                        <p:strVal val="visible"/>
                      </p:to>
                    </p:set>
                    <p:animEffect transition="in" filter="wipe(left)">
                      <p:cBhvr>
                        <p:cTn dur="500"/>
                        <p:tgtEl>
                          <p:spTgt spid="4101"/>
                        </p:tgtEl>
                      </p:cBhvr>
                    </p:animEffect>
                  </p:childTnLst>
                </p:cTn>
              </p:par>
            </p:tnLst>
          </p:tmpl>
        </p:tmplLst>
      </p:bldP>
    </p:bldLst>
  </p:timing>
  <p:txStyles>
    <p:titleStyle>
      <a:lvl1pPr algn="l" rtl="0" eaLnBrk="0" fontAlgn="base" hangingPunct="0">
        <a:spcBef>
          <a:spcPct val="0"/>
        </a:spcBef>
        <a:spcAft>
          <a:spcPct val="0"/>
        </a:spcAft>
        <a:defRPr sz="2600">
          <a:solidFill>
            <a:schemeClr val="tx2"/>
          </a:solidFill>
          <a:latin typeface="+mj-lt"/>
          <a:ea typeface="+mj-ea"/>
          <a:cs typeface="+mj-cs"/>
        </a:defRPr>
      </a:lvl1pPr>
      <a:lvl2pPr algn="l" rtl="0" eaLnBrk="0" fontAlgn="base" hangingPunct="0">
        <a:spcBef>
          <a:spcPct val="0"/>
        </a:spcBef>
        <a:spcAft>
          <a:spcPct val="0"/>
        </a:spcAft>
        <a:defRPr sz="2600">
          <a:solidFill>
            <a:schemeClr val="tx2"/>
          </a:solidFill>
          <a:latin typeface="Arial" charset="0"/>
        </a:defRPr>
      </a:lvl2pPr>
      <a:lvl3pPr algn="l" rtl="0" eaLnBrk="0" fontAlgn="base" hangingPunct="0">
        <a:spcBef>
          <a:spcPct val="0"/>
        </a:spcBef>
        <a:spcAft>
          <a:spcPct val="0"/>
        </a:spcAft>
        <a:defRPr sz="2600">
          <a:solidFill>
            <a:schemeClr val="tx2"/>
          </a:solidFill>
          <a:latin typeface="Arial" charset="0"/>
        </a:defRPr>
      </a:lvl3pPr>
      <a:lvl4pPr algn="l" rtl="0" eaLnBrk="0" fontAlgn="base" hangingPunct="0">
        <a:spcBef>
          <a:spcPct val="0"/>
        </a:spcBef>
        <a:spcAft>
          <a:spcPct val="0"/>
        </a:spcAft>
        <a:defRPr sz="2600">
          <a:solidFill>
            <a:schemeClr val="tx2"/>
          </a:solidFill>
          <a:latin typeface="Arial" charset="0"/>
        </a:defRPr>
      </a:lvl4pPr>
      <a:lvl5pPr algn="l" rtl="0" eaLnBrk="0" fontAlgn="base" hangingPunct="0">
        <a:spcBef>
          <a:spcPct val="0"/>
        </a:spcBef>
        <a:spcAft>
          <a:spcPct val="0"/>
        </a:spcAft>
        <a:defRPr sz="2600">
          <a:solidFill>
            <a:schemeClr val="tx2"/>
          </a:solidFill>
          <a:latin typeface="Arial" charset="0"/>
        </a:defRPr>
      </a:lvl5pPr>
      <a:lvl6pPr marL="457200" algn="l" rtl="0" eaLnBrk="1" fontAlgn="base" hangingPunct="1">
        <a:spcBef>
          <a:spcPct val="0"/>
        </a:spcBef>
        <a:spcAft>
          <a:spcPct val="0"/>
        </a:spcAft>
        <a:defRPr sz="2600">
          <a:solidFill>
            <a:schemeClr val="tx2"/>
          </a:solidFill>
          <a:latin typeface="Arial" charset="0"/>
        </a:defRPr>
      </a:lvl6pPr>
      <a:lvl7pPr marL="914400" algn="l" rtl="0" eaLnBrk="1" fontAlgn="base" hangingPunct="1">
        <a:spcBef>
          <a:spcPct val="0"/>
        </a:spcBef>
        <a:spcAft>
          <a:spcPct val="0"/>
        </a:spcAft>
        <a:defRPr sz="2600">
          <a:solidFill>
            <a:schemeClr val="tx2"/>
          </a:solidFill>
          <a:latin typeface="Arial" charset="0"/>
        </a:defRPr>
      </a:lvl7pPr>
      <a:lvl8pPr marL="1371600" algn="l" rtl="0" eaLnBrk="1" fontAlgn="base" hangingPunct="1">
        <a:spcBef>
          <a:spcPct val="0"/>
        </a:spcBef>
        <a:spcAft>
          <a:spcPct val="0"/>
        </a:spcAft>
        <a:defRPr sz="2600">
          <a:solidFill>
            <a:schemeClr val="tx2"/>
          </a:solidFill>
          <a:latin typeface="Arial" charset="0"/>
        </a:defRPr>
      </a:lvl8pPr>
      <a:lvl9pPr marL="1828800" algn="l" rtl="0" eaLnBrk="1" fontAlgn="base" hangingPunct="1">
        <a:spcBef>
          <a:spcPct val="0"/>
        </a:spcBef>
        <a:spcAft>
          <a:spcPct val="0"/>
        </a:spcAft>
        <a:defRPr sz="2600">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2034" name="Picture 14" descr="background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0" name="Rectangle 4"/>
          <p:cNvSpPr>
            <a:spLocks noGrp="1" noChangeArrowheads="1"/>
          </p:cNvSpPr>
          <p:nvPr>
            <p:ph type="title"/>
          </p:nvPr>
        </p:nvSpPr>
        <p:spPr bwMode="auto">
          <a:xfrm>
            <a:off x="1007534" y="1"/>
            <a:ext cx="9984317"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smtClean="0"/>
              <a:t>Clique para editar o título mestre</a:t>
            </a:r>
            <a:endParaRPr lang="en-GB" altLang="pt-BR" smtClean="0"/>
          </a:p>
        </p:txBody>
      </p:sp>
      <p:sp>
        <p:nvSpPr>
          <p:cNvPr id="4101" name="Rectangle 5"/>
          <p:cNvSpPr>
            <a:spLocks noGrp="1" noChangeArrowheads="1"/>
          </p:cNvSpPr>
          <p:nvPr>
            <p:ph type="body" idx="1"/>
          </p:nvPr>
        </p:nvSpPr>
        <p:spPr bwMode="auto">
          <a:xfrm>
            <a:off x="1007534" y="765176"/>
            <a:ext cx="10767484"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pt-BR" smtClean="0"/>
              <a:t>Click to edit Master text styles</a:t>
            </a:r>
          </a:p>
        </p:txBody>
      </p:sp>
      <p:sp>
        <p:nvSpPr>
          <p:cNvPr id="4107" name="Rectangle 11"/>
          <p:cNvSpPr>
            <a:spLocks noGrp="1" noChangeArrowheads="1"/>
          </p:cNvSpPr>
          <p:nvPr>
            <p:ph type="dt" sz="half" idx="2"/>
          </p:nvPr>
        </p:nvSpPr>
        <p:spPr bwMode="auto">
          <a:xfrm>
            <a:off x="8995833" y="6308725"/>
            <a:ext cx="2844800" cy="2984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fontAlgn="base">
              <a:spcBef>
                <a:spcPct val="0"/>
              </a:spcBef>
              <a:spcAft>
                <a:spcPct val="0"/>
              </a:spcAft>
              <a:defRPr/>
            </a:pPr>
            <a:endParaRPr lang="pt-BR">
              <a:latin typeface="Times New Roman" panose="02020603050405020304" pitchFamily="18" charset="0"/>
            </a:endParaRPr>
          </a:p>
        </p:txBody>
      </p:sp>
      <p:sp>
        <p:nvSpPr>
          <p:cNvPr id="4108" name="Rectangle 12"/>
          <p:cNvSpPr>
            <a:spLocks noGrp="1" noChangeArrowheads="1"/>
          </p:cNvSpPr>
          <p:nvPr>
            <p:ph type="ftr" sz="quarter" idx="3"/>
          </p:nvPr>
        </p:nvSpPr>
        <p:spPr bwMode="auto">
          <a:xfrm>
            <a:off x="2351618" y="6308726"/>
            <a:ext cx="6201833" cy="28892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fontAlgn="base">
              <a:spcBef>
                <a:spcPct val="0"/>
              </a:spcBef>
              <a:spcAft>
                <a:spcPct val="0"/>
              </a:spcAft>
              <a:defRPr/>
            </a:pPr>
            <a:endParaRPr lang="pt-BR">
              <a:latin typeface="Times New Roman" panose="02020603050405020304" pitchFamily="18" charset="0"/>
            </a:endParaRPr>
          </a:p>
        </p:txBody>
      </p:sp>
      <p:sp>
        <p:nvSpPr>
          <p:cNvPr id="4109" name="Rectangle 13"/>
          <p:cNvSpPr>
            <a:spLocks noGrp="1" noChangeArrowheads="1"/>
          </p:cNvSpPr>
          <p:nvPr>
            <p:ph type="sldNum" sz="quarter" idx="4"/>
          </p:nvPr>
        </p:nvSpPr>
        <p:spPr bwMode="auto">
          <a:xfrm>
            <a:off x="0" y="6467476"/>
            <a:ext cx="806451" cy="39052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fontAlgn="base">
              <a:spcBef>
                <a:spcPct val="0"/>
              </a:spcBef>
              <a:spcAft>
                <a:spcPct val="0"/>
              </a:spcAft>
              <a:defRPr/>
            </a:pPr>
            <a:fld id="{4073C91C-429B-4E7E-A43E-D38353D6EE6D}" type="slidenum">
              <a:rPr lang="pt-BR" altLang="pt-BR">
                <a:latin typeface="Times New Roman" panose="02020603050405020304" pitchFamily="18" charset="0"/>
              </a:rPr>
              <a:pPr fontAlgn="base">
                <a:spcBef>
                  <a:spcPct val="0"/>
                </a:spcBef>
                <a:spcAft>
                  <a:spcPct val="0"/>
                </a:spcAft>
                <a:defRPr/>
              </a:pPr>
              <a:t>‹nº›</a:t>
            </a:fld>
            <a:endParaRPr lang="pt-BR" altLang="pt-BR">
              <a:latin typeface="Times New Roman" panose="02020603050405020304" pitchFamily="18" charset="0"/>
            </a:endParaRPr>
          </a:p>
        </p:txBody>
      </p:sp>
    </p:spTree>
    <p:extLst>
      <p:ext uri="{BB962C8B-B14F-4D97-AF65-F5344CB8AC3E}">
        <p14:creationId xmlns:p14="http://schemas.microsoft.com/office/powerpoint/2010/main" xmlns="" val="403990605"/>
      </p:ext>
    </p:extLst>
  </p:cSld>
  <p:clrMap bg1="lt1" tx1="dk1" bg2="lt2" tx2="dk2" accent1="accent1" accent2="accent2" accent3="accent3" accent4="accent4" accent5="accent5" accent6="accent6" hlink="hlink" folHlink="folHlink"/>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wipe(left)">
                                      <p:cBhvr>
                                        <p:cTn id="7" dur="500"/>
                                        <p:tgtEl>
                                          <p:spTgt spid="4100"/>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101">
                                            <p:txEl>
                                              <p:pRg st="0" end="0"/>
                                            </p:txEl>
                                          </p:spTgt>
                                        </p:tgtEl>
                                        <p:attrNameLst>
                                          <p:attrName>style.visibility</p:attrName>
                                        </p:attrNameLst>
                                      </p:cBhvr>
                                      <p:to>
                                        <p:strVal val="visible"/>
                                      </p:to>
                                    </p:set>
                                    <p:animEffect transition="in" filter="wipe(left)">
                                      <p:cBhvr>
                                        <p:cTn id="11" dur="500"/>
                                        <p:tgtEl>
                                          <p:spTgt spid="410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101" grpId="0" build="p">
        <p:tmplLst>
          <p:tmpl lvl="1">
            <p:tnLst>
              <p:par>
                <p:cTn presetID="22" presetClass="entr" presetSubtype="8" fill="hold" nodeType="afterEffect">
                  <p:stCondLst>
                    <p:cond delay="0"/>
                  </p:stCondLst>
                  <p:childTnLst>
                    <p:set>
                      <p:cBhvr>
                        <p:cTn dur="1" fill="hold">
                          <p:stCondLst>
                            <p:cond delay="0"/>
                          </p:stCondLst>
                        </p:cTn>
                        <p:tgtEl>
                          <p:spTgt spid="4101"/>
                        </p:tgtEl>
                        <p:attrNameLst>
                          <p:attrName>style.visibility</p:attrName>
                        </p:attrNameLst>
                      </p:cBhvr>
                      <p:to>
                        <p:strVal val="visible"/>
                      </p:to>
                    </p:set>
                    <p:animEffect transition="in" filter="wipe(left)">
                      <p:cBhvr>
                        <p:cTn dur="500"/>
                        <p:tgtEl>
                          <p:spTgt spid="4101"/>
                        </p:tgtEl>
                      </p:cBhvr>
                    </p:animEffect>
                  </p:childTnLst>
                </p:cTn>
              </p:par>
            </p:tnLst>
          </p:tmpl>
        </p:tmplLst>
      </p:bldP>
    </p:bldLst>
  </p:timing>
  <p:txStyles>
    <p:titleStyle>
      <a:lvl1pPr algn="l" rtl="0" eaLnBrk="0" fontAlgn="base" hangingPunct="0">
        <a:spcBef>
          <a:spcPct val="0"/>
        </a:spcBef>
        <a:spcAft>
          <a:spcPct val="0"/>
        </a:spcAft>
        <a:defRPr sz="2600">
          <a:solidFill>
            <a:schemeClr val="tx2"/>
          </a:solidFill>
          <a:latin typeface="+mj-lt"/>
          <a:ea typeface="+mj-ea"/>
          <a:cs typeface="+mj-cs"/>
        </a:defRPr>
      </a:lvl1pPr>
      <a:lvl2pPr algn="l" rtl="0" eaLnBrk="0" fontAlgn="base" hangingPunct="0">
        <a:spcBef>
          <a:spcPct val="0"/>
        </a:spcBef>
        <a:spcAft>
          <a:spcPct val="0"/>
        </a:spcAft>
        <a:defRPr sz="2600">
          <a:solidFill>
            <a:schemeClr val="tx2"/>
          </a:solidFill>
          <a:latin typeface="Arial" charset="0"/>
        </a:defRPr>
      </a:lvl2pPr>
      <a:lvl3pPr algn="l" rtl="0" eaLnBrk="0" fontAlgn="base" hangingPunct="0">
        <a:spcBef>
          <a:spcPct val="0"/>
        </a:spcBef>
        <a:spcAft>
          <a:spcPct val="0"/>
        </a:spcAft>
        <a:defRPr sz="2600">
          <a:solidFill>
            <a:schemeClr val="tx2"/>
          </a:solidFill>
          <a:latin typeface="Arial" charset="0"/>
        </a:defRPr>
      </a:lvl3pPr>
      <a:lvl4pPr algn="l" rtl="0" eaLnBrk="0" fontAlgn="base" hangingPunct="0">
        <a:spcBef>
          <a:spcPct val="0"/>
        </a:spcBef>
        <a:spcAft>
          <a:spcPct val="0"/>
        </a:spcAft>
        <a:defRPr sz="2600">
          <a:solidFill>
            <a:schemeClr val="tx2"/>
          </a:solidFill>
          <a:latin typeface="Arial" charset="0"/>
        </a:defRPr>
      </a:lvl4pPr>
      <a:lvl5pPr algn="l" rtl="0" eaLnBrk="0" fontAlgn="base" hangingPunct="0">
        <a:spcBef>
          <a:spcPct val="0"/>
        </a:spcBef>
        <a:spcAft>
          <a:spcPct val="0"/>
        </a:spcAft>
        <a:defRPr sz="2600">
          <a:solidFill>
            <a:schemeClr val="tx2"/>
          </a:solidFill>
          <a:latin typeface="Arial" charset="0"/>
        </a:defRPr>
      </a:lvl5pPr>
      <a:lvl6pPr marL="457200" algn="l" rtl="0" eaLnBrk="1" fontAlgn="base" hangingPunct="1">
        <a:spcBef>
          <a:spcPct val="0"/>
        </a:spcBef>
        <a:spcAft>
          <a:spcPct val="0"/>
        </a:spcAft>
        <a:defRPr sz="2600">
          <a:solidFill>
            <a:schemeClr val="tx2"/>
          </a:solidFill>
          <a:latin typeface="Arial" charset="0"/>
        </a:defRPr>
      </a:lvl6pPr>
      <a:lvl7pPr marL="914400" algn="l" rtl="0" eaLnBrk="1" fontAlgn="base" hangingPunct="1">
        <a:spcBef>
          <a:spcPct val="0"/>
        </a:spcBef>
        <a:spcAft>
          <a:spcPct val="0"/>
        </a:spcAft>
        <a:defRPr sz="2600">
          <a:solidFill>
            <a:schemeClr val="tx2"/>
          </a:solidFill>
          <a:latin typeface="Arial" charset="0"/>
        </a:defRPr>
      </a:lvl7pPr>
      <a:lvl8pPr marL="1371600" algn="l" rtl="0" eaLnBrk="1" fontAlgn="base" hangingPunct="1">
        <a:spcBef>
          <a:spcPct val="0"/>
        </a:spcBef>
        <a:spcAft>
          <a:spcPct val="0"/>
        </a:spcAft>
        <a:defRPr sz="2600">
          <a:solidFill>
            <a:schemeClr val="tx2"/>
          </a:solidFill>
          <a:latin typeface="Arial" charset="0"/>
        </a:defRPr>
      </a:lvl8pPr>
      <a:lvl9pPr marL="1828800" algn="l" rtl="0" eaLnBrk="1" fontAlgn="base" hangingPunct="1">
        <a:spcBef>
          <a:spcPct val="0"/>
        </a:spcBef>
        <a:spcAft>
          <a:spcPct val="0"/>
        </a:spcAft>
        <a:defRPr sz="2600">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3058" name="Picture 14" descr="background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0" name="Rectangle 4"/>
          <p:cNvSpPr>
            <a:spLocks noGrp="1" noChangeArrowheads="1"/>
          </p:cNvSpPr>
          <p:nvPr>
            <p:ph type="title"/>
          </p:nvPr>
        </p:nvSpPr>
        <p:spPr bwMode="auto">
          <a:xfrm>
            <a:off x="1007534" y="1"/>
            <a:ext cx="9984317"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smtClean="0"/>
              <a:t>Clique para editar o título mestre</a:t>
            </a:r>
            <a:endParaRPr lang="en-GB" altLang="pt-BR" smtClean="0"/>
          </a:p>
        </p:txBody>
      </p:sp>
      <p:sp>
        <p:nvSpPr>
          <p:cNvPr id="4101" name="Rectangle 5"/>
          <p:cNvSpPr>
            <a:spLocks noGrp="1" noChangeArrowheads="1"/>
          </p:cNvSpPr>
          <p:nvPr>
            <p:ph type="body" idx="1"/>
          </p:nvPr>
        </p:nvSpPr>
        <p:spPr bwMode="auto">
          <a:xfrm>
            <a:off x="1007534" y="765176"/>
            <a:ext cx="10767484"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pt-BR" smtClean="0"/>
              <a:t>Click to edit Master text styles</a:t>
            </a:r>
          </a:p>
        </p:txBody>
      </p:sp>
      <p:sp>
        <p:nvSpPr>
          <p:cNvPr id="4107" name="Rectangle 11"/>
          <p:cNvSpPr>
            <a:spLocks noGrp="1" noChangeArrowheads="1"/>
          </p:cNvSpPr>
          <p:nvPr>
            <p:ph type="dt" sz="half" idx="2"/>
          </p:nvPr>
        </p:nvSpPr>
        <p:spPr bwMode="auto">
          <a:xfrm>
            <a:off x="8995833" y="6308725"/>
            <a:ext cx="2844800" cy="2984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fontAlgn="base">
              <a:spcBef>
                <a:spcPct val="0"/>
              </a:spcBef>
              <a:spcAft>
                <a:spcPct val="0"/>
              </a:spcAft>
              <a:defRPr/>
            </a:pPr>
            <a:endParaRPr lang="pt-BR">
              <a:latin typeface="Times New Roman" panose="02020603050405020304" pitchFamily="18" charset="0"/>
            </a:endParaRPr>
          </a:p>
        </p:txBody>
      </p:sp>
      <p:sp>
        <p:nvSpPr>
          <p:cNvPr id="4108" name="Rectangle 12"/>
          <p:cNvSpPr>
            <a:spLocks noGrp="1" noChangeArrowheads="1"/>
          </p:cNvSpPr>
          <p:nvPr>
            <p:ph type="ftr" sz="quarter" idx="3"/>
          </p:nvPr>
        </p:nvSpPr>
        <p:spPr bwMode="auto">
          <a:xfrm>
            <a:off x="2351618" y="6308726"/>
            <a:ext cx="6201833" cy="28892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fontAlgn="base">
              <a:spcBef>
                <a:spcPct val="0"/>
              </a:spcBef>
              <a:spcAft>
                <a:spcPct val="0"/>
              </a:spcAft>
              <a:defRPr/>
            </a:pPr>
            <a:endParaRPr lang="pt-BR">
              <a:latin typeface="Times New Roman" panose="02020603050405020304" pitchFamily="18" charset="0"/>
            </a:endParaRPr>
          </a:p>
        </p:txBody>
      </p:sp>
      <p:sp>
        <p:nvSpPr>
          <p:cNvPr id="4109" name="Rectangle 13"/>
          <p:cNvSpPr>
            <a:spLocks noGrp="1" noChangeArrowheads="1"/>
          </p:cNvSpPr>
          <p:nvPr>
            <p:ph type="sldNum" sz="quarter" idx="4"/>
          </p:nvPr>
        </p:nvSpPr>
        <p:spPr bwMode="auto">
          <a:xfrm>
            <a:off x="0" y="6467476"/>
            <a:ext cx="806451" cy="39052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fontAlgn="base">
              <a:spcBef>
                <a:spcPct val="0"/>
              </a:spcBef>
              <a:spcAft>
                <a:spcPct val="0"/>
              </a:spcAft>
              <a:defRPr/>
            </a:pPr>
            <a:fld id="{7F2781E5-5D9B-4084-ADDE-80E2A567273F}" type="slidenum">
              <a:rPr lang="pt-BR" altLang="pt-BR">
                <a:latin typeface="Times New Roman" panose="02020603050405020304" pitchFamily="18" charset="0"/>
              </a:rPr>
              <a:pPr fontAlgn="base">
                <a:spcBef>
                  <a:spcPct val="0"/>
                </a:spcBef>
                <a:spcAft>
                  <a:spcPct val="0"/>
                </a:spcAft>
                <a:defRPr/>
              </a:pPr>
              <a:t>‹nº›</a:t>
            </a:fld>
            <a:endParaRPr lang="pt-BR" altLang="pt-BR">
              <a:latin typeface="Times New Roman" panose="02020603050405020304" pitchFamily="18" charset="0"/>
            </a:endParaRPr>
          </a:p>
        </p:txBody>
      </p:sp>
    </p:spTree>
    <p:extLst>
      <p:ext uri="{BB962C8B-B14F-4D97-AF65-F5344CB8AC3E}">
        <p14:creationId xmlns:p14="http://schemas.microsoft.com/office/powerpoint/2010/main" xmlns="" val="3483804808"/>
      </p:ext>
    </p:extLst>
  </p:cSld>
  <p:clrMap bg1="lt1" tx1="dk1" bg2="lt2" tx2="dk2" accent1="accent1" accent2="accent2" accent3="accent3" accent4="accent4" accent5="accent5" accent6="accent6" hlink="hlink" folHlink="folHlink"/>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wipe(left)">
                                      <p:cBhvr>
                                        <p:cTn id="7" dur="500"/>
                                        <p:tgtEl>
                                          <p:spTgt spid="4100"/>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101">
                                            <p:txEl>
                                              <p:pRg st="0" end="0"/>
                                            </p:txEl>
                                          </p:spTgt>
                                        </p:tgtEl>
                                        <p:attrNameLst>
                                          <p:attrName>style.visibility</p:attrName>
                                        </p:attrNameLst>
                                      </p:cBhvr>
                                      <p:to>
                                        <p:strVal val="visible"/>
                                      </p:to>
                                    </p:set>
                                    <p:animEffect transition="in" filter="wipe(left)">
                                      <p:cBhvr>
                                        <p:cTn id="11" dur="500"/>
                                        <p:tgtEl>
                                          <p:spTgt spid="410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101" grpId="0" build="p">
        <p:tmplLst>
          <p:tmpl lvl="1">
            <p:tnLst>
              <p:par>
                <p:cTn presetID="22" presetClass="entr" presetSubtype="8" fill="hold" nodeType="afterEffect">
                  <p:stCondLst>
                    <p:cond delay="0"/>
                  </p:stCondLst>
                  <p:childTnLst>
                    <p:set>
                      <p:cBhvr>
                        <p:cTn dur="1" fill="hold">
                          <p:stCondLst>
                            <p:cond delay="0"/>
                          </p:stCondLst>
                        </p:cTn>
                        <p:tgtEl>
                          <p:spTgt spid="4101"/>
                        </p:tgtEl>
                        <p:attrNameLst>
                          <p:attrName>style.visibility</p:attrName>
                        </p:attrNameLst>
                      </p:cBhvr>
                      <p:to>
                        <p:strVal val="visible"/>
                      </p:to>
                    </p:set>
                    <p:animEffect transition="in" filter="wipe(left)">
                      <p:cBhvr>
                        <p:cTn dur="500"/>
                        <p:tgtEl>
                          <p:spTgt spid="4101"/>
                        </p:tgtEl>
                      </p:cBhvr>
                    </p:animEffect>
                  </p:childTnLst>
                </p:cTn>
              </p:par>
            </p:tnLst>
          </p:tmpl>
        </p:tmplLst>
      </p:bldP>
    </p:bldLst>
  </p:timing>
  <p:txStyles>
    <p:titleStyle>
      <a:lvl1pPr algn="l" rtl="0" eaLnBrk="0" fontAlgn="base" hangingPunct="0">
        <a:spcBef>
          <a:spcPct val="0"/>
        </a:spcBef>
        <a:spcAft>
          <a:spcPct val="0"/>
        </a:spcAft>
        <a:defRPr sz="2600">
          <a:solidFill>
            <a:schemeClr val="tx2"/>
          </a:solidFill>
          <a:latin typeface="+mj-lt"/>
          <a:ea typeface="+mj-ea"/>
          <a:cs typeface="+mj-cs"/>
        </a:defRPr>
      </a:lvl1pPr>
      <a:lvl2pPr algn="l" rtl="0" eaLnBrk="0" fontAlgn="base" hangingPunct="0">
        <a:spcBef>
          <a:spcPct val="0"/>
        </a:spcBef>
        <a:spcAft>
          <a:spcPct val="0"/>
        </a:spcAft>
        <a:defRPr sz="2600">
          <a:solidFill>
            <a:schemeClr val="tx2"/>
          </a:solidFill>
          <a:latin typeface="Arial" charset="0"/>
        </a:defRPr>
      </a:lvl2pPr>
      <a:lvl3pPr algn="l" rtl="0" eaLnBrk="0" fontAlgn="base" hangingPunct="0">
        <a:spcBef>
          <a:spcPct val="0"/>
        </a:spcBef>
        <a:spcAft>
          <a:spcPct val="0"/>
        </a:spcAft>
        <a:defRPr sz="2600">
          <a:solidFill>
            <a:schemeClr val="tx2"/>
          </a:solidFill>
          <a:latin typeface="Arial" charset="0"/>
        </a:defRPr>
      </a:lvl3pPr>
      <a:lvl4pPr algn="l" rtl="0" eaLnBrk="0" fontAlgn="base" hangingPunct="0">
        <a:spcBef>
          <a:spcPct val="0"/>
        </a:spcBef>
        <a:spcAft>
          <a:spcPct val="0"/>
        </a:spcAft>
        <a:defRPr sz="2600">
          <a:solidFill>
            <a:schemeClr val="tx2"/>
          </a:solidFill>
          <a:latin typeface="Arial" charset="0"/>
        </a:defRPr>
      </a:lvl4pPr>
      <a:lvl5pPr algn="l" rtl="0" eaLnBrk="0" fontAlgn="base" hangingPunct="0">
        <a:spcBef>
          <a:spcPct val="0"/>
        </a:spcBef>
        <a:spcAft>
          <a:spcPct val="0"/>
        </a:spcAft>
        <a:defRPr sz="2600">
          <a:solidFill>
            <a:schemeClr val="tx2"/>
          </a:solidFill>
          <a:latin typeface="Arial" charset="0"/>
        </a:defRPr>
      </a:lvl5pPr>
      <a:lvl6pPr marL="457200" algn="l" rtl="0" eaLnBrk="1" fontAlgn="base" hangingPunct="1">
        <a:spcBef>
          <a:spcPct val="0"/>
        </a:spcBef>
        <a:spcAft>
          <a:spcPct val="0"/>
        </a:spcAft>
        <a:defRPr sz="2600">
          <a:solidFill>
            <a:schemeClr val="tx2"/>
          </a:solidFill>
          <a:latin typeface="Arial" charset="0"/>
        </a:defRPr>
      </a:lvl6pPr>
      <a:lvl7pPr marL="914400" algn="l" rtl="0" eaLnBrk="1" fontAlgn="base" hangingPunct="1">
        <a:spcBef>
          <a:spcPct val="0"/>
        </a:spcBef>
        <a:spcAft>
          <a:spcPct val="0"/>
        </a:spcAft>
        <a:defRPr sz="2600">
          <a:solidFill>
            <a:schemeClr val="tx2"/>
          </a:solidFill>
          <a:latin typeface="Arial" charset="0"/>
        </a:defRPr>
      </a:lvl7pPr>
      <a:lvl8pPr marL="1371600" algn="l" rtl="0" eaLnBrk="1" fontAlgn="base" hangingPunct="1">
        <a:spcBef>
          <a:spcPct val="0"/>
        </a:spcBef>
        <a:spcAft>
          <a:spcPct val="0"/>
        </a:spcAft>
        <a:defRPr sz="2600">
          <a:solidFill>
            <a:schemeClr val="tx2"/>
          </a:solidFill>
          <a:latin typeface="Arial" charset="0"/>
        </a:defRPr>
      </a:lvl8pPr>
      <a:lvl9pPr marL="1828800" algn="l" rtl="0" eaLnBrk="1" fontAlgn="base" hangingPunct="1">
        <a:spcBef>
          <a:spcPct val="0"/>
        </a:spcBef>
        <a:spcAft>
          <a:spcPct val="0"/>
        </a:spcAft>
        <a:defRPr sz="2600">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4082" name="Picture 14" descr="background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0" name="Rectangle 4"/>
          <p:cNvSpPr>
            <a:spLocks noGrp="1" noChangeArrowheads="1"/>
          </p:cNvSpPr>
          <p:nvPr>
            <p:ph type="title"/>
          </p:nvPr>
        </p:nvSpPr>
        <p:spPr bwMode="auto">
          <a:xfrm>
            <a:off x="1007534" y="1"/>
            <a:ext cx="9984317"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smtClean="0"/>
              <a:t>Clique para editar o título mestre</a:t>
            </a:r>
            <a:endParaRPr lang="en-GB" altLang="pt-BR" smtClean="0"/>
          </a:p>
        </p:txBody>
      </p:sp>
      <p:sp>
        <p:nvSpPr>
          <p:cNvPr id="4101" name="Rectangle 5"/>
          <p:cNvSpPr>
            <a:spLocks noGrp="1" noChangeArrowheads="1"/>
          </p:cNvSpPr>
          <p:nvPr>
            <p:ph type="body" idx="1"/>
          </p:nvPr>
        </p:nvSpPr>
        <p:spPr bwMode="auto">
          <a:xfrm>
            <a:off x="1007534" y="765176"/>
            <a:ext cx="10767484"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pt-BR" smtClean="0"/>
              <a:t>Click to edit Master text styles</a:t>
            </a:r>
          </a:p>
        </p:txBody>
      </p:sp>
      <p:sp>
        <p:nvSpPr>
          <p:cNvPr id="4107" name="Rectangle 11"/>
          <p:cNvSpPr>
            <a:spLocks noGrp="1" noChangeArrowheads="1"/>
          </p:cNvSpPr>
          <p:nvPr>
            <p:ph type="dt" sz="half" idx="2"/>
          </p:nvPr>
        </p:nvSpPr>
        <p:spPr bwMode="auto">
          <a:xfrm>
            <a:off x="8995833" y="6308725"/>
            <a:ext cx="2844800" cy="2984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fontAlgn="base">
              <a:spcBef>
                <a:spcPct val="0"/>
              </a:spcBef>
              <a:spcAft>
                <a:spcPct val="0"/>
              </a:spcAft>
              <a:defRPr/>
            </a:pPr>
            <a:endParaRPr lang="pt-BR">
              <a:latin typeface="Times New Roman" panose="02020603050405020304" pitchFamily="18" charset="0"/>
            </a:endParaRPr>
          </a:p>
        </p:txBody>
      </p:sp>
      <p:sp>
        <p:nvSpPr>
          <p:cNvPr id="4108" name="Rectangle 12"/>
          <p:cNvSpPr>
            <a:spLocks noGrp="1" noChangeArrowheads="1"/>
          </p:cNvSpPr>
          <p:nvPr>
            <p:ph type="ftr" sz="quarter" idx="3"/>
          </p:nvPr>
        </p:nvSpPr>
        <p:spPr bwMode="auto">
          <a:xfrm>
            <a:off x="2351618" y="6308726"/>
            <a:ext cx="6201833" cy="28892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fontAlgn="base">
              <a:spcBef>
                <a:spcPct val="0"/>
              </a:spcBef>
              <a:spcAft>
                <a:spcPct val="0"/>
              </a:spcAft>
              <a:defRPr/>
            </a:pPr>
            <a:endParaRPr lang="pt-BR">
              <a:latin typeface="Times New Roman" panose="02020603050405020304" pitchFamily="18" charset="0"/>
            </a:endParaRPr>
          </a:p>
        </p:txBody>
      </p:sp>
      <p:sp>
        <p:nvSpPr>
          <p:cNvPr id="4109" name="Rectangle 13"/>
          <p:cNvSpPr>
            <a:spLocks noGrp="1" noChangeArrowheads="1"/>
          </p:cNvSpPr>
          <p:nvPr>
            <p:ph type="sldNum" sz="quarter" idx="4"/>
          </p:nvPr>
        </p:nvSpPr>
        <p:spPr bwMode="auto">
          <a:xfrm>
            <a:off x="0" y="6467476"/>
            <a:ext cx="806451" cy="39052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fontAlgn="base">
              <a:spcBef>
                <a:spcPct val="0"/>
              </a:spcBef>
              <a:spcAft>
                <a:spcPct val="0"/>
              </a:spcAft>
              <a:defRPr/>
            </a:pPr>
            <a:fld id="{A66739F3-1956-4442-945D-B68851C0CC08}" type="slidenum">
              <a:rPr lang="pt-BR" altLang="pt-BR">
                <a:latin typeface="Times New Roman" panose="02020603050405020304" pitchFamily="18" charset="0"/>
              </a:rPr>
              <a:pPr fontAlgn="base">
                <a:spcBef>
                  <a:spcPct val="0"/>
                </a:spcBef>
                <a:spcAft>
                  <a:spcPct val="0"/>
                </a:spcAft>
                <a:defRPr/>
              </a:pPr>
              <a:t>‹nº›</a:t>
            </a:fld>
            <a:endParaRPr lang="pt-BR" altLang="pt-BR">
              <a:latin typeface="Times New Roman" panose="02020603050405020304" pitchFamily="18" charset="0"/>
            </a:endParaRPr>
          </a:p>
        </p:txBody>
      </p:sp>
    </p:spTree>
    <p:extLst>
      <p:ext uri="{BB962C8B-B14F-4D97-AF65-F5344CB8AC3E}">
        <p14:creationId xmlns:p14="http://schemas.microsoft.com/office/powerpoint/2010/main" xmlns="" val="600137982"/>
      </p:ext>
    </p:extLst>
  </p:cSld>
  <p:clrMap bg1="lt1" tx1="dk1" bg2="lt2" tx2="dk2" accent1="accent1" accent2="accent2" accent3="accent3" accent4="accent4" accent5="accent5" accent6="accent6" hlink="hlink" folHlink="folHlink"/>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wipe(left)">
                                      <p:cBhvr>
                                        <p:cTn id="7" dur="500"/>
                                        <p:tgtEl>
                                          <p:spTgt spid="4100"/>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101">
                                            <p:txEl>
                                              <p:pRg st="0" end="0"/>
                                            </p:txEl>
                                          </p:spTgt>
                                        </p:tgtEl>
                                        <p:attrNameLst>
                                          <p:attrName>style.visibility</p:attrName>
                                        </p:attrNameLst>
                                      </p:cBhvr>
                                      <p:to>
                                        <p:strVal val="visible"/>
                                      </p:to>
                                    </p:set>
                                    <p:animEffect transition="in" filter="wipe(left)">
                                      <p:cBhvr>
                                        <p:cTn id="11" dur="500"/>
                                        <p:tgtEl>
                                          <p:spTgt spid="410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101" grpId="0" build="p">
        <p:tmplLst>
          <p:tmpl lvl="1">
            <p:tnLst>
              <p:par>
                <p:cTn presetID="22" presetClass="entr" presetSubtype="8" fill="hold" nodeType="afterEffect">
                  <p:stCondLst>
                    <p:cond delay="0"/>
                  </p:stCondLst>
                  <p:childTnLst>
                    <p:set>
                      <p:cBhvr>
                        <p:cTn dur="1" fill="hold">
                          <p:stCondLst>
                            <p:cond delay="0"/>
                          </p:stCondLst>
                        </p:cTn>
                        <p:tgtEl>
                          <p:spTgt spid="4101"/>
                        </p:tgtEl>
                        <p:attrNameLst>
                          <p:attrName>style.visibility</p:attrName>
                        </p:attrNameLst>
                      </p:cBhvr>
                      <p:to>
                        <p:strVal val="visible"/>
                      </p:to>
                    </p:set>
                    <p:animEffect transition="in" filter="wipe(left)">
                      <p:cBhvr>
                        <p:cTn dur="500"/>
                        <p:tgtEl>
                          <p:spTgt spid="4101"/>
                        </p:tgtEl>
                      </p:cBhvr>
                    </p:animEffect>
                  </p:childTnLst>
                </p:cTn>
              </p:par>
            </p:tnLst>
          </p:tmpl>
        </p:tmplLst>
      </p:bldP>
    </p:bldLst>
  </p:timing>
  <p:txStyles>
    <p:titleStyle>
      <a:lvl1pPr algn="l" rtl="0" eaLnBrk="0" fontAlgn="base" hangingPunct="0">
        <a:spcBef>
          <a:spcPct val="0"/>
        </a:spcBef>
        <a:spcAft>
          <a:spcPct val="0"/>
        </a:spcAft>
        <a:defRPr sz="2600">
          <a:solidFill>
            <a:schemeClr val="tx2"/>
          </a:solidFill>
          <a:latin typeface="+mj-lt"/>
          <a:ea typeface="+mj-ea"/>
          <a:cs typeface="+mj-cs"/>
        </a:defRPr>
      </a:lvl1pPr>
      <a:lvl2pPr algn="l" rtl="0" eaLnBrk="0" fontAlgn="base" hangingPunct="0">
        <a:spcBef>
          <a:spcPct val="0"/>
        </a:spcBef>
        <a:spcAft>
          <a:spcPct val="0"/>
        </a:spcAft>
        <a:defRPr sz="2600">
          <a:solidFill>
            <a:schemeClr val="tx2"/>
          </a:solidFill>
          <a:latin typeface="Arial" charset="0"/>
        </a:defRPr>
      </a:lvl2pPr>
      <a:lvl3pPr algn="l" rtl="0" eaLnBrk="0" fontAlgn="base" hangingPunct="0">
        <a:spcBef>
          <a:spcPct val="0"/>
        </a:spcBef>
        <a:spcAft>
          <a:spcPct val="0"/>
        </a:spcAft>
        <a:defRPr sz="2600">
          <a:solidFill>
            <a:schemeClr val="tx2"/>
          </a:solidFill>
          <a:latin typeface="Arial" charset="0"/>
        </a:defRPr>
      </a:lvl3pPr>
      <a:lvl4pPr algn="l" rtl="0" eaLnBrk="0" fontAlgn="base" hangingPunct="0">
        <a:spcBef>
          <a:spcPct val="0"/>
        </a:spcBef>
        <a:spcAft>
          <a:spcPct val="0"/>
        </a:spcAft>
        <a:defRPr sz="2600">
          <a:solidFill>
            <a:schemeClr val="tx2"/>
          </a:solidFill>
          <a:latin typeface="Arial" charset="0"/>
        </a:defRPr>
      </a:lvl4pPr>
      <a:lvl5pPr algn="l" rtl="0" eaLnBrk="0" fontAlgn="base" hangingPunct="0">
        <a:spcBef>
          <a:spcPct val="0"/>
        </a:spcBef>
        <a:spcAft>
          <a:spcPct val="0"/>
        </a:spcAft>
        <a:defRPr sz="2600">
          <a:solidFill>
            <a:schemeClr val="tx2"/>
          </a:solidFill>
          <a:latin typeface="Arial" charset="0"/>
        </a:defRPr>
      </a:lvl5pPr>
      <a:lvl6pPr marL="457200" algn="l" rtl="0" eaLnBrk="1" fontAlgn="base" hangingPunct="1">
        <a:spcBef>
          <a:spcPct val="0"/>
        </a:spcBef>
        <a:spcAft>
          <a:spcPct val="0"/>
        </a:spcAft>
        <a:defRPr sz="2600">
          <a:solidFill>
            <a:schemeClr val="tx2"/>
          </a:solidFill>
          <a:latin typeface="Arial" charset="0"/>
        </a:defRPr>
      </a:lvl6pPr>
      <a:lvl7pPr marL="914400" algn="l" rtl="0" eaLnBrk="1" fontAlgn="base" hangingPunct="1">
        <a:spcBef>
          <a:spcPct val="0"/>
        </a:spcBef>
        <a:spcAft>
          <a:spcPct val="0"/>
        </a:spcAft>
        <a:defRPr sz="2600">
          <a:solidFill>
            <a:schemeClr val="tx2"/>
          </a:solidFill>
          <a:latin typeface="Arial" charset="0"/>
        </a:defRPr>
      </a:lvl7pPr>
      <a:lvl8pPr marL="1371600" algn="l" rtl="0" eaLnBrk="1" fontAlgn="base" hangingPunct="1">
        <a:spcBef>
          <a:spcPct val="0"/>
        </a:spcBef>
        <a:spcAft>
          <a:spcPct val="0"/>
        </a:spcAft>
        <a:defRPr sz="2600">
          <a:solidFill>
            <a:schemeClr val="tx2"/>
          </a:solidFill>
          <a:latin typeface="Arial" charset="0"/>
        </a:defRPr>
      </a:lvl8pPr>
      <a:lvl9pPr marL="1828800" algn="l" rtl="0" eaLnBrk="1" fontAlgn="base" hangingPunct="1">
        <a:spcBef>
          <a:spcPct val="0"/>
        </a:spcBef>
        <a:spcAft>
          <a:spcPct val="0"/>
        </a:spcAft>
        <a:defRPr sz="2600">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5106" name="Picture 14" descr="background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0" name="Rectangle 4"/>
          <p:cNvSpPr>
            <a:spLocks noGrp="1" noChangeArrowheads="1"/>
          </p:cNvSpPr>
          <p:nvPr>
            <p:ph type="title"/>
          </p:nvPr>
        </p:nvSpPr>
        <p:spPr bwMode="auto">
          <a:xfrm>
            <a:off x="1007534" y="1"/>
            <a:ext cx="9984317"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smtClean="0"/>
              <a:t>Clique para editar o título mestre</a:t>
            </a:r>
            <a:endParaRPr lang="en-GB" altLang="pt-BR" smtClean="0"/>
          </a:p>
        </p:txBody>
      </p:sp>
      <p:sp>
        <p:nvSpPr>
          <p:cNvPr id="4101" name="Rectangle 5"/>
          <p:cNvSpPr>
            <a:spLocks noGrp="1" noChangeArrowheads="1"/>
          </p:cNvSpPr>
          <p:nvPr>
            <p:ph type="body" idx="1"/>
          </p:nvPr>
        </p:nvSpPr>
        <p:spPr bwMode="auto">
          <a:xfrm>
            <a:off x="1007534" y="765176"/>
            <a:ext cx="10767484"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pt-BR" smtClean="0"/>
              <a:t>Click to edit Master text styles</a:t>
            </a:r>
          </a:p>
        </p:txBody>
      </p:sp>
      <p:sp>
        <p:nvSpPr>
          <p:cNvPr id="4107" name="Rectangle 11"/>
          <p:cNvSpPr>
            <a:spLocks noGrp="1" noChangeArrowheads="1"/>
          </p:cNvSpPr>
          <p:nvPr>
            <p:ph type="dt" sz="half" idx="2"/>
          </p:nvPr>
        </p:nvSpPr>
        <p:spPr bwMode="auto">
          <a:xfrm>
            <a:off x="8995833" y="6308725"/>
            <a:ext cx="2844800" cy="2984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fontAlgn="base">
              <a:spcBef>
                <a:spcPct val="0"/>
              </a:spcBef>
              <a:spcAft>
                <a:spcPct val="0"/>
              </a:spcAft>
              <a:defRPr/>
            </a:pPr>
            <a:endParaRPr lang="pt-BR">
              <a:latin typeface="Times New Roman" panose="02020603050405020304" pitchFamily="18" charset="0"/>
            </a:endParaRPr>
          </a:p>
        </p:txBody>
      </p:sp>
      <p:sp>
        <p:nvSpPr>
          <p:cNvPr id="4108" name="Rectangle 12"/>
          <p:cNvSpPr>
            <a:spLocks noGrp="1" noChangeArrowheads="1"/>
          </p:cNvSpPr>
          <p:nvPr>
            <p:ph type="ftr" sz="quarter" idx="3"/>
          </p:nvPr>
        </p:nvSpPr>
        <p:spPr bwMode="auto">
          <a:xfrm>
            <a:off x="2351618" y="6308726"/>
            <a:ext cx="6201833" cy="28892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fontAlgn="base">
              <a:spcBef>
                <a:spcPct val="0"/>
              </a:spcBef>
              <a:spcAft>
                <a:spcPct val="0"/>
              </a:spcAft>
              <a:defRPr/>
            </a:pPr>
            <a:endParaRPr lang="pt-BR">
              <a:latin typeface="Times New Roman" panose="02020603050405020304" pitchFamily="18" charset="0"/>
            </a:endParaRPr>
          </a:p>
        </p:txBody>
      </p:sp>
      <p:sp>
        <p:nvSpPr>
          <p:cNvPr id="4109" name="Rectangle 13"/>
          <p:cNvSpPr>
            <a:spLocks noGrp="1" noChangeArrowheads="1"/>
          </p:cNvSpPr>
          <p:nvPr>
            <p:ph type="sldNum" sz="quarter" idx="4"/>
          </p:nvPr>
        </p:nvSpPr>
        <p:spPr bwMode="auto">
          <a:xfrm>
            <a:off x="0" y="6467476"/>
            <a:ext cx="806451" cy="39052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fontAlgn="base">
              <a:spcBef>
                <a:spcPct val="0"/>
              </a:spcBef>
              <a:spcAft>
                <a:spcPct val="0"/>
              </a:spcAft>
              <a:defRPr/>
            </a:pPr>
            <a:fld id="{48F498FF-5B9E-402F-91F1-7059EE1C0B4D}" type="slidenum">
              <a:rPr lang="pt-BR" altLang="pt-BR">
                <a:latin typeface="Times New Roman" panose="02020603050405020304" pitchFamily="18" charset="0"/>
              </a:rPr>
              <a:pPr fontAlgn="base">
                <a:spcBef>
                  <a:spcPct val="0"/>
                </a:spcBef>
                <a:spcAft>
                  <a:spcPct val="0"/>
                </a:spcAft>
                <a:defRPr/>
              </a:pPr>
              <a:t>‹nº›</a:t>
            </a:fld>
            <a:endParaRPr lang="pt-BR" altLang="pt-BR">
              <a:latin typeface="Times New Roman" panose="02020603050405020304" pitchFamily="18" charset="0"/>
            </a:endParaRPr>
          </a:p>
        </p:txBody>
      </p:sp>
    </p:spTree>
    <p:extLst>
      <p:ext uri="{BB962C8B-B14F-4D97-AF65-F5344CB8AC3E}">
        <p14:creationId xmlns:p14="http://schemas.microsoft.com/office/powerpoint/2010/main" xmlns="" val="2925743332"/>
      </p:ext>
    </p:extLst>
  </p:cSld>
  <p:clrMap bg1="lt1" tx1="dk1" bg2="lt2" tx2="dk2" accent1="accent1" accent2="accent2" accent3="accent3" accent4="accent4" accent5="accent5" accent6="accent6" hlink="hlink" folHlink="folHlink"/>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wipe(left)">
                                      <p:cBhvr>
                                        <p:cTn id="7" dur="500"/>
                                        <p:tgtEl>
                                          <p:spTgt spid="4100"/>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101">
                                            <p:txEl>
                                              <p:pRg st="0" end="0"/>
                                            </p:txEl>
                                          </p:spTgt>
                                        </p:tgtEl>
                                        <p:attrNameLst>
                                          <p:attrName>style.visibility</p:attrName>
                                        </p:attrNameLst>
                                      </p:cBhvr>
                                      <p:to>
                                        <p:strVal val="visible"/>
                                      </p:to>
                                    </p:set>
                                    <p:animEffect transition="in" filter="wipe(left)">
                                      <p:cBhvr>
                                        <p:cTn id="11" dur="500"/>
                                        <p:tgtEl>
                                          <p:spTgt spid="410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101" grpId="0" build="p">
        <p:tmplLst>
          <p:tmpl lvl="1">
            <p:tnLst>
              <p:par>
                <p:cTn presetID="22" presetClass="entr" presetSubtype="8" fill="hold" nodeType="afterEffect">
                  <p:stCondLst>
                    <p:cond delay="0"/>
                  </p:stCondLst>
                  <p:childTnLst>
                    <p:set>
                      <p:cBhvr>
                        <p:cTn dur="1" fill="hold">
                          <p:stCondLst>
                            <p:cond delay="0"/>
                          </p:stCondLst>
                        </p:cTn>
                        <p:tgtEl>
                          <p:spTgt spid="4101"/>
                        </p:tgtEl>
                        <p:attrNameLst>
                          <p:attrName>style.visibility</p:attrName>
                        </p:attrNameLst>
                      </p:cBhvr>
                      <p:to>
                        <p:strVal val="visible"/>
                      </p:to>
                    </p:set>
                    <p:animEffect transition="in" filter="wipe(left)">
                      <p:cBhvr>
                        <p:cTn dur="500"/>
                        <p:tgtEl>
                          <p:spTgt spid="4101"/>
                        </p:tgtEl>
                      </p:cBhvr>
                    </p:animEffect>
                  </p:childTnLst>
                </p:cTn>
              </p:par>
            </p:tnLst>
          </p:tmpl>
        </p:tmplLst>
      </p:bldP>
    </p:bldLst>
  </p:timing>
  <p:txStyles>
    <p:titleStyle>
      <a:lvl1pPr algn="l" rtl="0" eaLnBrk="0" fontAlgn="base" hangingPunct="0">
        <a:spcBef>
          <a:spcPct val="0"/>
        </a:spcBef>
        <a:spcAft>
          <a:spcPct val="0"/>
        </a:spcAft>
        <a:defRPr sz="2600">
          <a:solidFill>
            <a:schemeClr val="tx2"/>
          </a:solidFill>
          <a:latin typeface="+mj-lt"/>
          <a:ea typeface="+mj-ea"/>
          <a:cs typeface="+mj-cs"/>
        </a:defRPr>
      </a:lvl1pPr>
      <a:lvl2pPr algn="l" rtl="0" eaLnBrk="0" fontAlgn="base" hangingPunct="0">
        <a:spcBef>
          <a:spcPct val="0"/>
        </a:spcBef>
        <a:spcAft>
          <a:spcPct val="0"/>
        </a:spcAft>
        <a:defRPr sz="2600">
          <a:solidFill>
            <a:schemeClr val="tx2"/>
          </a:solidFill>
          <a:latin typeface="Arial" charset="0"/>
        </a:defRPr>
      </a:lvl2pPr>
      <a:lvl3pPr algn="l" rtl="0" eaLnBrk="0" fontAlgn="base" hangingPunct="0">
        <a:spcBef>
          <a:spcPct val="0"/>
        </a:spcBef>
        <a:spcAft>
          <a:spcPct val="0"/>
        </a:spcAft>
        <a:defRPr sz="2600">
          <a:solidFill>
            <a:schemeClr val="tx2"/>
          </a:solidFill>
          <a:latin typeface="Arial" charset="0"/>
        </a:defRPr>
      </a:lvl3pPr>
      <a:lvl4pPr algn="l" rtl="0" eaLnBrk="0" fontAlgn="base" hangingPunct="0">
        <a:spcBef>
          <a:spcPct val="0"/>
        </a:spcBef>
        <a:spcAft>
          <a:spcPct val="0"/>
        </a:spcAft>
        <a:defRPr sz="2600">
          <a:solidFill>
            <a:schemeClr val="tx2"/>
          </a:solidFill>
          <a:latin typeface="Arial" charset="0"/>
        </a:defRPr>
      </a:lvl4pPr>
      <a:lvl5pPr algn="l" rtl="0" eaLnBrk="0" fontAlgn="base" hangingPunct="0">
        <a:spcBef>
          <a:spcPct val="0"/>
        </a:spcBef>
        <a:spcAft>
          <a:spcPct val="0"/>
        </a:spcAft>
        <a:defRPr sz="2600">
          <a:solidFill>
            <a:schemeClr val="tx2"/>
          </a:solidFill>
          <a:latin typeface="Arial" charset="0"/>
        </a:defRPr>
      </a:lvl5pPr>
      <a:lvl6pPr marL="457200" algn="l" rtl="0" eaLnBrk="1" fontAlgn="base" hangingPunct="1">
        <a:spcBef>
          <a:spcPct val="0"/>
        </a:spcBef>
        <a:spcAft>
          <a:spcPct val="0"/>
        </a:spcAft>
        <a:defRPr sz="2600">
          <a:solidFill>
            <a:schemeClr val="tx2"/>
          </a:solidFill>
          <a:latin typeface="Arial" charset="0"/>
        </a:defRPr>
      </a:lvl6pPr>
      <a:lvl7pPr marL="914400" algn="l" rtl="0" eaLnBrk="1" fontAlgn="base" hangingPunct="1">
        <a:spcBef>
          <a:spcPct val="0"/>
        </a:spcBef>
        <a:spcAft>
          <a:spcPct val="0"/>
        </a:spcAft>
        <a:defRPr sz="2600">
          <a:solidFill>
            <a:schemeClr val="tx2"/>
          </a:solidFill>
          <a:latin typeface="Arial" charset="0"/>
        </a:defRPr>
      </a:lvl7pPr>
      <a:lvl8pPr marL="1371600" algn="l" rtl="0" eaLnBrk="1" fontAlgn="base" hangingPunct="1">
        <a:spcBef>
          <a:spcPct val="0"/>
        </a:spcBef>
        <a:spcAft>
          <a:spcPct val="0"/>
        </a:spcAft>
        <a:defRPr sz="2600">
          <a:solidFill>
            <a:schemeClr val="tx2"/>
          </a:solidFill>
          <a:latin typeface="Arial" charset="0"/>
        </a:defRPr>
      </a:lvl8pPr>
      <a:lvl9pPr marL="1828800" algn="l" rtl="0" eaLnBrk="1" fontAlgn="base" hangingPunct="1">
        <a:spcBef>
          <a:spcPct val="0"/>
        </a:spcBef>
        <a:spcAft>
          <a:spcPct val="0"/>
        </a:spcAft>
        <a:defRPr sz="2600">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6130" name="Picture 14" descr="background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0" name="Rectangle 4"/>
          <p:cNvSpPr>
            <a:spLocks noGrp="1" noChangeArrowheads="1"/>
          </p:cNvSpPr>
          <p:nvPr>
            <p:ph type="title"/>
          </p:nvPr>
        </p:nvSpPr>
        <p:spPr bwMode="auto">
          <a:xfrm>
            <a:off x="1007534" y="1"/>
            <a:ext cx="9984317"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smtClean="0"/>
              <a:t>Clique para editar o título mestre</a:t>
            </a:r>
            <a:endParaRPr lang="en-GB" altLang="pt-BR" smtClean="0"/>
          </a:p>
        </p:txBody>
      </p:sp>
      <p:sp>
        <p:nvSpPr>
          <p:cNvPr id="4101" name="Rectangle 5"/>
          <p:cNvSpPr>
            <a:spLocks noGrp="1" noChangeArrowheads="1"/>
          </p:cNvSpPr>
          <p:nvPr>
            <p:ph type="body" idx="1"/>
          </p:nvPr>
        </p:nvSpPr>
        <p:spPr bwMode="auto">
          <a:xfrm>
            <a:off x="1007534" y="765176"/>
            <a:ext cx="10767484"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pt-BR" smtClean="0"/>
              <a:t>Click to edit Master text styles</a:t>
            </a:r>
          </a:p>
        </p:txBody>
      </p:sp>
      <p:sp>
        <p:nvSpPr>
          <p:cNvPr id="4107" name="Rectangle 11"/>
          <p:cNvSpPr>
            <a:spLocks noGrp="1" noChangeArrowheads="1"/>
          </p:cNvSpPr>
          <p:nvPr>
            <p:ph type="dt" sz="half" idx="2"/>
          </p:nvPr>
        </p:nvSpPr>
        <p:spPr bwMode="auto">
          <a:xfrm>
            <a:off x="8995833" y="6308725"/>
            <a:ext cx="2844800" cy="2984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fontAlgn="base">
              <a:spcBef>
                <a:spcPct val="0"/>
              </a:spcBef>
              <a:spcAft>
                <a:spcPct val="0"/>
              </a:spcAft>
              <a:defRPr/>
            </a:pPr>
            <a:endParaRPr lang="pt-BR">
              <a:latin typeface="Times New Roman" panose="02020603050405020304" pitchFamily="18" charset="0"/>
            </a:endParaRPr>
          </a:p>
        </p:txBody>
      </p:sp>
      <p:sp>
        <p:nvSpPr>
          <p:cNvPr id="4108" name="Rectangle 12"/>
          <p:cNvSpPr>
            <a:spLocks noGrp="1" noChangeArrowheads="1"/>
          </p:cNvSpPr>
          <p:nvPr>
            <p:ph type="ftr" sz="quarter" idx="3"/>
          </p:nvPr>
        </p:nvSpPr>
        <p:spPr bwMode="auto">
          <a:xfrm>
            <a:off x="2351618" y="6308726"/>
            <a:ext cx="6201833" cy="28892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fontAlgn="base">
              <a:spcBef>
                <a:spcPct val="0"/>
              </a:spcBef>
              <a:spcAft>
                <a:spcPct val="0"/>
              </a:spcAft>
              <a:defRPr/>
            </a:pPr>
            <a:endParaRPr lang="pt-BR">
              <a:latin typeface="Times New Roman" panose="02020603050405020304" pitchFamily="18" charset="0"/>
            </a:endParaRPr>
          </a:p>
        </p:txBody>
      </p:sp>
      <p:sp>
        <p:nvSpPr>
          <p:cNvPr id="4109" name="Rectangle 13"/>
          <p:cNvSpPr>
            <a:spLocks noGrp="1" noChangeArrowheads="1"/>
          </p:cNvSpPr>
          <p:nvPr>
            <p:ph type="sldNum" sz="quarter" idx="4"/>
          </p:nvPr>
        </p:nvSpPr>
        <p:spPr bwMode="auto">
          <a:xfrm>
            <a:off x="0" y="6467476"/>
            <a:ext cx="806451" cy="39052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fontAlgn="base">
              <a:spcBef>
                <a:spcPct val="0"/>
              </a:spcBef>
              <a:spcAft>
                <a:spcPct val="0"/>
              </a:spcAft>
              <a:defRPr/>
            </a:pPr>
            <a:fld id="{C46DFC9A-35C5-4769-884F-658856963E65}" type="slidenum">
              <a:rPr lang="pt-BR" altLang="pt-BR">
                <a:latin typeface="Times New Roman" panose="02020603050405020304" pitchFamily="18" charset="0"/>
              </a:rPr>
              <a:pPr fontAlgn="base">
                <a:spcBef>
                  <a:spcPct val="0"/>
                </a:spcBef>
                <a:spcAft>
                  <a:spcPct val="0"/>
                </a:spcAft>
                <a:defRPr/>
              </a:pPr>
              <a:t>‹nº›</a:t>
            </a:fld>
            <a:endParaRPr lang="pt-BR" altLang="pt-BR">
              <a:latin typeface="Times New Roman" panose="02020603050405020304" pitchFamily="18" charset="0"/>
            </a:endParaRPr>
          </a:p>
        </p:txBody>
      </p:sp>
    </p:spTree>
    <p:extLst>
      <p:ext uri="{BB962C8B-B14F-4D97-AF65-F5344CB8AC3E}">
        <p14:creationId xmlns:p14="http://schemas.microsoft.com/office/powerpoint/2010/main" xmlns="" val="1581825878"/>
      </p:ext>
    </p:extLst>
  </p:cSld>
  <p:clrMap bg1="lt1" tx1="dk1" bg2="lt2" tx2="dk2" accent1="accent1" accent2="accent2" accent3="accent3" accent4="accent4" accent5="accent5" accent6="accent6" hlink="hlink" folHlink="folHlink"/>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wipe(left)">
                                      <p:cBhvr>
                                        <p:cTn id="7" dur="500"/>
                                        <p:tgtEl>
                                          <p:spTgt spid="4100"/>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101">
                                            <p:txEl>
                                              <p:pRg st="0" end="0"/>
                                            </p:txEl>
                                          </p:spTgt>
                                        </p:tgtEl>
                                        <p:attrNameLst>
                                          <p:attrName>style.visibility</p:attrName>
                                        </p:attrNameLst>
                                      </p:cBhvr>
                                      <p:to>
                                        <p:strVal val="visible"/>
                                      </p:to>
                                    </p:set>
                                    <p:animEffect transition="in" filter="wipe(left)">
                                      <p:cBhvr>
                                        <p:cTn id="11" dur="500"/>
                                        <p:tgtEl>
                                          <p:spTgt spid="410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101" grpId="0" build="p">
        <p:tmplLst>
          <p:tmpl lvl="1">
            <p:tnLst>
              <p:par>
                <p:cTn presetID="22" presetClass="entr" presetSubtype="8" fill="hold" nodeType="afterEffect">
                  <p:stCondLst>
                    <p:cond delay="0"/>
                  </p:stCondLst>
                  <p:childTnLst>
                    <p:set>
                      <p:cBhvr>
                        <p:cTn dur="1" fill="hold">
                          <p:stCondLst>
                            <p:cond delay="0"/>
                          </p:stCondLst>
                        </p:cTn>
                        <p:tgtEl>
                          <p:spTgt spid="4101"/>
                        </p:tgtEl>
                        <p:attrNameLst>
                          <p:attrName>style.visibility</p:attrName>
                        </p:attrNameLst>
                      </p:cBhvr>
                      <p:to>
                        <p:strVal val="visible"/>
                      </p:to>
                    </p:set>
                    <p:animEffect transition="in" filter="wipe(left)">
                      <p:cBhvr>
                        <p:cTn dur="500"/>
                        <p:tgtEl>
                          <p:spTgt spid="4101"/>
                        </p:tgtEl>
                      </p:cBhvr>
                    </p:animEffect>
                  </p:childTnLst>
                </p:cTn>
              </p:par>
            </p:tnLst>
          </p:tmpl>
        </p:tmplLst>
      </p:bldP>
    </p:bldLst>
  </p:timing>
  <p:txStyles>
    <p:titleStyle>
      <a:lvl1pPr algn="l" rtl="0" eaLnBrk="0" fontAlgn="base" hangingPunct="0">
        <a:spcBef>
          <a:spcPct val="0"/>
        </a:spcBef>
        <a:spcAft>
          <a:spcPct val="0"/>
        </a:spcAft>
        <a:defRPr sz="2600">
          <a:solidFill>
            <a:schemeClr val="tx2"/>
          </a:solidFill>
          <a:latin typeface="+mj-lt"/>
          <a:ea typeface="+mj-ea"/>
          <a:cs typeface="+mj-cs"/>
        </a:defRPr>
      </a:lvl1pPr>
      <a:lvl2pPr algn="l" rtl="0" eaLnBrk="0" fontAlgn="base" hangingPunct="0">
        <a:spcBef>
          <a:spcPct val="0"/>
        </a:spcBef>
        <a:spcAft>
          <a:spcPct val="0"/>
        </a:spcAft>
        <a:defRPr sz="2600">
          <a:solidFill>
            <a:schemeClr val="tx2"/>
          </a:solidFill>
          <a:latin typeface="Arial" charset="0"/>
        </a:defRPr>
      </a:lvl2pPr>
      <a:lvl3pPr algn="l" rtl="0" eaLnBrk="0" fontAlgn="base" hangingPunct="0">
        <a:spcBef>
          <a:spcPct val="0"/>
        </a:spcBef>
        <a:spcAft>
          <a:spcPct val="0"/>
        </a:spcAft>
        <a:defRPr sz="2600">
          <a:solidFill>
            <a:schemeClr val="tx2"/>
          </a:solidFill>
          <a:latin typeface="Arial" charset="0"/>
        </a:defRPr>
      </a:lvl3pPr>
      <a:lvl4pPr algn="l" rtl="0" eaLnBrk="0" fontAlgn="base" hangingPunct="0">
        <a:spcBef>
          <a:spcPct val="0"/>
        </a:spcBef>
        <a:spcAft>
          <a:spcPct val="0"/>
        </a:spcAft>
        <a:defRPr sz="2600">
          <a:solidFill>
            <a:schemeClr val="tx2"/>
          </a:solidFill>
          <a:latin typeface="Arial" charset="0"/>
        </a:defRPr>
      </a:lvl4pPr>
      <a:lvl5pPr algn="l" rtl="0" eaLnBrk="0" fontAlgn="base" hangingPunct="0">
        <a:spcBef>
          <a:spcPct val="0"/>
        </a:spcBef>
        <a:spcAft>
          <a:spcPct val="0"/>
        </a:spcAft>
        <a:defRPr sz="2600">
          <a:solidFill>
            <a:schemeClr val="tx2"/>
          </a:solidFill>
          <a:latin typeface="Arial" charset="0"/>
        </a:defRPr>
      </a:lvl5pPr>
      <a:lvl6pPr marL="457200" algn="l" rtl="0" eaLnBrk="1" fontAlgn="base" hangingPunct="1">
        <a:spcBef>
          <a:spcPct val="0"/>
        </a:spcBef>
        <a:spcAft>
          <a:spcPct val="0"/>
        </a:spcAft>
        <a:defRPr sz="2600">
          <a:solidFill>
            <a:schemeClr val="tx2"/>
          </a:solidFill>
          <a:latin typeface="Arial" charset="0"/>
        </a:defRPr>
      </a:lvl6pPr>
      <a:lvl7pPr marL="914400" algn="l" rtl="0" eaLnBrk="1" fontAlgn="base" hangingPunct="1">
        <a:spcBef>
          <a:spcPct val="0"/>
        </a:spcBef>
        <a:spcAft>
          <a:spcPct val="0"/>
        </a:spcAft>
        <a:defRPr sz="2600">
          <a:solidFill>
            <a:schemeClr val="tx2"/>
          </a:solidFill>
          <a:latin typeface="Arial" charset="0"/>
        </a:defRPr>
      </a:lvl7pPr>
      <a:lvl8pPr marL="1371600" algn="l" rtl="0" eaLnBrk="1" fontAlgn="base" hangingPunct="1">
        <a:spcBef>
          <a:spcPct val="0"/>
        </a:spcBef>
        <a:spcAft>
          <a:spcPct val="0"/>
        </a:spcAft>
        <a:defRPr sz="2600">
          <a:solidFill>
            <a:schemeClr val="tx2"/>
          </a:solidFill>
          <a:latin typeface="Arial" charset="0"/>
        </a:defRPr>
      </a:lvl8pPr>
      <a:lvl9pPr marL="1828800" algn="l" rtl="0" eaLnBrk="1" fontAlgn="base" hangingPunct="1">
        <a:spcBef>
          <a:spcPct val="0"/>
        </a:spcBef>
        <a:spcAft>
          <a:spcPct val="0"/>
        </a:spcAft>
        <a:defRPr sz="2600">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7154" name="Picture 14" descr="background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0" name="Rectangle 4"/>
          <p:cNvSpPr>
            <a:spLocks noGrp="1" noChangeArrowheads="1"/>
          </p:cNvSpPr>
          <p:nvPr>
            <p:ph type="title"/>
          </p:nvPr>
        </p:nvSpPr>
        <p:spPr bwMode="auto">
          <a:xfrm>
            <a:off x="1007534" y="1"/>
            <a:ext cx="9984317"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smtClean="0"/>
              <a:t>Clique para editar o título mestre</a:t>
            </a:r>
            <a:endParaRPr lang="en-GB" altLang="pt-BR" smtClean="0"/>
          </a:p>
        </p:txBody>
      </p:sp>
      <p:sp>
        <p:nvSpPr>
          <p:cNvPr id="4101" name="Rectangle 5"/>
          <p:cNvSpPr>
            <a:spLocks noGrp="1" noChangeArrowheads="1"/>
          </p:cNvSpPr>
          <p:nvPr>
            <p:ph type="body" idx="1"/>
          </p:nvPr>
        </p:nvSpPr>
        <p:spPr bwMode="auto">
          <a:xfrm>
            <a:off x="1007534" y="765176"/>
            <a:ext cx="10767484"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pt-BR" smtClean="0"/>
              <a:t>Click to edit Master text styles</a:t>
            </a:r>
          </a:p>
        </p:txBody>
      </p:sp>
      <p:sp>
        <p:nvSpPr>
          <p:cNvPr id="4107" name="Rectangle 11"/>
          <p:cNvSpPr>
            <a:spLocks noGrp="1" noChangeArrowheads="1"/>
          </p:cNvSpPr>
          <p:nvPr>
            <p:ph type="dt" sz="half" idx="2"/>
          </p:nvPr>
        </p:nvSpPr>
        <p:spPr bwMode="auto">
          <a:xfrm>
            <a:off x="8995833" y="6308725"/>
            <a:ext cx="2844800" cy="2984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fontAlgn="base">
              <a:spcBef>
                <a:spcPct val="0"/>
              </a:spcBef>
              <a:spcAft>
                <a:spcPct val="0"/>
              </a:spcAft>
              <a:defRPr/>
            </a:pPr>
            <a:endParaRPr lang="pt-BR">
              <a:latin typeface="Times New Roman" panose="02020603050405020304" pitchFamily="18" charset="0"/>
            </a:endParaRPr>
          </a:p>
        </p:txBody>
      </p:sp>
      <p:sp>
        <p:nvSpPr>
          <p:cNvPr id="4108" name="Rectangle 12"/>
          <p:cNvSpPr>
            <a:spLocks noGrp="1" noChangeArrowheads="1"/>
          </p:cNvSpPr>
          <p:nvPr>
            <p:ph type="ftr" sz="quarter" idx="3"/>
          </p:nvPr>
        </p:nvSpPr>
        <p:spPr bwMode="auto">
          <a:xfrm>
            <a:off x="2351618" y="6308726"/>
            <a:ext cx="6201833" cy="28892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fontAlgn="base">
              <a:spcBef>
                <a:spcPct val="0"/>
              </a:spcBef>
              <a:spcAft>
                <a:spcPct val="0"/>
              </a:spcAft>
              <a:defRPr/>
            </a:pPr>
            <a:endParaRPr lang="pt-BR">
              <a:latin typeface="Times New Roman" panose="02020603050405020304" pitchFamily="18" charset="0"/>
            </a:endParaRPr>
          </a:p>
        </p:txBody>
      </p:sp>
      <p:sp>
        <p:nvSpPr>
          <p:cNvPr id="4109" name="Rectangle 13"/>
          <p:cNvSpPr>
            <a:spLocks noGrp="1" noChangeArrowheads="1"/>
          </p:cNvSpPr>
          <p:nvPr>
            <p:ph type="sldNum" sz="quarter" idx="4"/>
          </p:nvPr>
        </p:nvSpPr>
        <p:spPr bwMode="auto">
          <a:xfrm>
            <a:off x="0" y="6467476"/>
            <a:ext cx="806451" cy="39052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fontAlgn="base">
              <a:spcBef>
                <a:spcPct val="0"/>
              </a:spcBef>
              <a:spcAft>
                <a:spcPct val="0"/>
              </a:spcAft>
              <a:defRPr/>
            </a:pPr>
            <a:fld id="{84C98136-9126-4457-98DE-F5C1A242F32F}" type="slidenum">
              <a:rPr lang="pt-BR" altLang="pt-BR">
                <a:latin typeface="Times New Roman" panose="02020603050405020304" pitchFamily="18" charset="0"/>
              </a:rPr>
              <a:pPr fontAlgn="base">
                <a:spcBef>
                  <a:spcPct val="0"/>
                </a:spcBef>
                <a:spcAft>
                  <a:spcPct val="0"/>
                </a:spcAft>
                <a:defRPr/>
              </a:pPr>
              <a:t>‹nº›</a:t>
            </a:fld>
            <a:endParaRPr lang="pt-BR" altLang="pt-BR">
              <a:latin typeface="Times New Roman" panose="02020603050405020304" pitchFamily="18" charset="0"/>
            </a:endParaRPr>
          </a:p>
        </p:txBody>
      </p:sp>
    </p:spTree>
    <p:extLst>
      <p:ext uri="{BB962C8B-B14F-4D97-AF65-F5344CB8AC3E}">
        <p14:creationId xmlns:p14="http://schemas.microsoft.com/office/powerpoint/2010/main" xmlns="" val="1269343585"/>
      </p:ext>
    </p:extLst>
  </p:cSld>
  <p:clrMap bg1="lt1" tx1="dk1" bg2="lt2" tx2="dk2" accent1="accent1" accent2="accent2" accent3="accent3" accent4="accent4" accent5="accent5" accent6="accent6" hlink="hlink" folHlink="folHlink"/>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wipe(left)">
                                      <p:cBhvr>
                                        <p:cTn id="7" dur="500"/>
                                        <p:tgtEl>
                                          <p:spTgt spid="4100"/>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101">
                                            <p:txEl>
                                              <p:pRg st="0" end="0"/>
                                            </p:txEl>
                                          </p:spTgt>
                                        </p:tgtEl>
                                        <p:attrNameLst>
                                          <p:attrName>style.visibility</p:attrName>
                                        </p:attrNameLst>
                                      </p:cBhvr>
                                      <p:to>
                                        <p:strVal val="visible"/>
                                      </p:to>
                                    </p:set>
                                    <p:animEffect transition="in" filter="wipe(left)">
                                      <p:cBhvr>
                                        <p:cTn id="11" dur="500"/>
                                        <p:tgtEl>
                                          <p:spTgt spid="410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101" grpId="0" build="p">
        <p:tmplLst>
          <p:tmpl lvl="1">
            <p:tnLst>
              <p:par>
                <p:cTn presetID="22" presetClass="entr" presetSubtype="8" fill="hold" nodeType="afterEffect">
                  <p:stCondLst>
                    <p:cond delay="0"/>
                  </p:stCondLst>
                  <p:childTnLst>
                    <p:set>
                      <p:cBhvr>
                        <p:cTn dur="1" fill="hold">
                          <p:stCondLst>
                            <p:cond delay="0"/>
                          </p:stCondLst>
                        </p:cTn>
                        <p:tgtEl>
                          <p:spTgt spid="4101"/>
                        </p:tgtEl>
                        <p:attrNameLst>
                          <p:attrName>style.visibility</p:attrName>
                        </p:attrNameLst>
                      </p:cBhvr>
                      <p:to>
                        <p:strVal val="visible"/>
                      </p:to>
                    </p:set>
                    <p:animEffect transition="in" filter="wipe(left)">
                      <p:cBhvr>
                        <p:cTn dur="500"/>
                        <p:tgtEl>
                          <p:spTgt spid="4101"/>
                        </p:tgtEl>
                      </p:cBhvr>
                    </p:animEffect>
                  </p:childTnLst>
                </p:cTn>
              </p:par>
            </p:tnLst>
          </p:tmpl>
        </p:tmplLst>
      </p:bldP>
    </p:bldLst>
  </p:timing>
  <p:txStyles>
    <p:titleStyle>
      <a:lvl1pPr algn="l" rtl="0" eaLnBrk="0" fontAlgn="base" hangingPunct="0">
        <a:spcBef>
          <a:spcPct val="0"/>
        </a:spcBef>
        <a:spcAft>
          <a:spcPct val="0"/>
        </a:spcAft>
        <a:defRPr sz="2600">
          <a:solidFill>
            <a:schemeClr val="tx2"/>
          </a:solidFill>
          <a:latin typeface="+mj-lt"/>
          <a:ea typeface="+mj-ea"/>
          <a:cs typeface="+mj-cs"/>
        </a:defRPr>
      </a:lvl1pPr>
      <a:lvl2pPr algn="l" rtl="0" eaLnBrk="0" fontAlgn="base" hangingPunct="0">
        <a:spcBef>
          <a:spcPct val="0"/>
        </a:spcBef>
        <a:spcAft>
          <a:spcPct val="0"/>
        </a:spcAft>
        <a:defRPr sz="2600">
          <a:solidFill>
            <a:schemeClr val="tx2"/>
          </a:solidFill>
          <a:latin typeface="Arial" charset="0"/>
        </a:defRPr>
      </a:lvl2pPr>
      <a:lvl3pPr algn="l" rtl="0" eaLnBrk="0" fontAlgn="base" hangingPunct="0">
        <a:spcBef>
          <a:spcPct val="0"/>
        </a:spcBef>
        <a:spcAft>
          <a:spcPct val="0"/>
        </a:spcAft>
        <a:defRPr sz="2600">
          <a:solidFill>
            <a:schemeClr val="tx2"/>
          </a:solidFill>
          <a:latin typeface="Arial" charset="0"/>
        </a:defRPr>
      </a:lvl3pPr>
      <a:lvl4pPr algn="l" rtl="0" eaLnBrk="0" fontAlgn="base" hangingPunct="0">
        <a:spcBef>
          <a:spcPct val="0"/>
        </a:spcBef>
        <a:spcAft>
          <a:spcPct val="0"/>
        </a:spcAft>
        <a:defRPr sz="2600">
          <a:solidFill>
            <a:schemeClr val="tx2"/>
          </a:solidFill>
          <a:latin typeface="Arial" charset="0"/>
        </a:defRPr>
      </a:lvl4pPr>
      <a:lvl5pPr algn="l" rtl="0" eaLnBrk="0" fontAlgn="base" hangingPunct="0">
        <a:spcBef>
          <a:spcPct val="0"/>
        </a:spcBef>
        <a:spcAft>
          <a:spcPct val="0"/>
        </a:spcAft>
        <a:defRPr sz="2600">
          <a:solidFill>
            <a:schemeClr val="tx2"/>
          </a:solidFill>
          <a:latin typeface="Arial" charset="0"/>
        </a:defRPr>
      </a:lvl5pPr>
      <a:lvl6pPr marL="457200" algn="l" rtl="0" eaLnBrk="1" fontAlgn="base" hangingPunct="1">
        <a:spcBef>
          <a:spcPct val="0"/>
        </a:spcBef>
        <a:spcAft>
          <a:spcPct val="0"/>
        </a:spcAft>
        <a:defRPr sz="2600">
          <a:solidFill>
            <a:schemeClr val="tx2"/>
          </a:solidFill>
          <a:latin typeface="Arial" charset="0"/>
        </a:defRPr>
      </a:lvl6pPr>
      <a:lvl7pPr marL="914400" algn="l" rtl="0" eaLnBrk="1" fontAlgn="base" hangingPunct="1">
        <a:spcBef>
          <a:spcPct val="0"/>
        </a:spcBef>
        <a:spcAft>
          <a:spcPct val="0"/>
        </a:spcAft>
        <a:defRPr sz="2600">
          <a:solidFill>
            <a:schemeClr val="tx2"/>
          </a:solidFill>
          <a:latin typeface="Arial" charset="0"/>
        </a:defRPr>
      </a:lvl7pPr>
      <a:lvl8pPr marL="1371600" algn="l" rtl="0" eaLnBrk="1" fontAlgn="base" hangingPunct="1">
        <a:spcBef>
          <a:spcPct val="0"/>
        </a:spcBef>
        <a:spcAft>
          <a:spcPct val="0"/>
        </a:spcAft>
        <a:defRPr sz="2600">
          <a:solidFill>
            <a:schemeClr val="tx2"/>
          </a:solidFill>
          <a:latin typeface="Arial" charset="0"/>
        </a:defRPr>
      </a:lvl8pPr>
      <a:lvl9pPr marL="1828800" algn="l" rtl="0" eaLnBrk="1" fontAlgn="base" hangingPunct="1">
        <a:spcBef>
          <a:spcPct val="0"/>
        </a:spcBef>
        <a:spcAft>
          <a:spcPct val="0"/>
        </a:spcAft>
        <a:defRPr sz="2600">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8178" name="Picture 14" descr="background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0" name="Rectangle 4"/>
          <p:cNvSpPr>
            <a:spLocks noGrp="1" noChangeArrowheads="1"/>
          </p:cNvSpPr>
          <p:nvPr>
            <p:ph type="title"/>
          </p:nvPr>
        </p:nvSpPr>
        <p:spPr bwMode="auto">
          <a:xfrm>
            <a:off x="1007534" y="1"/>
            <a:ext cx="9984317"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smtClean="0"/>
              <a:t>Clique para editar o título mestre</a:t>
            </a:r>
            <a:endParaRPr lang="en-GB" altLang="pt-BR" smtClean="0"/>
          </a:p>
        </p:txBody>
      </p:sp>
      <p:sp>
        <p:nvSpPr>
          <p:cNvPr id="4101" name="Rectangle 5"/>
          <p:cNvSpPr>
            <a:spLocks noGrp="1" noChangeArrowheads="1"/>
          </p:cNvSpPr>
          <p:nvPr>
            <p:ph type="body" idx="1"/>
          </p:nvPr>
        </p:nvSpPr>
        <p:spPr bwMode="auto">
          <a:xfrm>
            <a:off x="1007534" y="765176"/>
            <a:ext cx="10767484"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pt-BR" smtClean="0"/>
              <a:t>Click to edit Master text styles</a:t>
            </a:r>
          </a:p>
        </p:txBody>
      </p:sp>
      <p:sp>
        <p:nvSpPr>
          <p:cNvPr id="4107" name="Rectangle 11"/>
          <p:cNvSpPr>
            <a:spLocks noGrp="1" noChangeArrowheads="1"/>
          </p:cNvSpPr>
          <p:nvPr>
            <p:ph type="dt" sz="half" idx="2"/>
          </p:nvPr>
        </p:nvSpPr>
        <p:spPr bwMode="auto">
          <a:xfrm>
            <a:off x="8995833" y="6308725"/>
            <a:ext cx="2844800" cy="2984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fontAlgn="base">
              <a:spcBef>
                <a:spcPct val="0"/>
              </a:spcBef>
              <a:spcAft>
                <a:spcPct val="0"/>
              </a:spcAft>
              <a:defRPr/>
            </a:pPr>
            <a:endParaRPr lang="pt-BR">
              <a:latin typeface="Times New Roman" panose="02020603050405020304" pitchFamily="18" charset="0"/>
            </a:endParaRPr>
          </a:p>
        </p:txBody>
      </p:sp>
      <p:sp>
        <p:nvSpPr>
          <p:cNvPr id="4108" name="Rectangle 12"/>
          <p:cNvSpPr>
            <a:spLocks noGrp="1" noChangeArrowheads="1"/>
          </p:cNvSpPr>
          <p:nvPr>
            <p:ph type="ftr" sz="quarter" idx="3"/>
          </p:nvPr>
        </p:nvSpPr>
        <p:spPr bwMode="auto">
          <a:xfrm>
            <a:off x="2351618" y="6308726"/>
            <a:ext cx="6201833" cy="28892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fontAlgn="base">
              <a:spcBef>
                <a:spcPct val="0"/>
              </a:spcBef>
              <a:spcAft>
                <a:spcPct val="0"/>
              </a:spcAft>
              <a:defRPr/>
            </a:pPr>
            <a:endParaRPr lang="pt-BR">
              <a:latin typeface="Times New Roman" panose="02020603050405020304" pitchFamily="18" charset="0"/>
            </a:endParaRPr>
          </a:p>
        </p:txBody>
      </p:sp>
      <p:sp>
        <p:nvSpPr>
          <p:cNvPr id="4109" name="Rectangle 13"/>
          <p:cNvSpPr>
            <a:spLocks noGrp="1" noChangeArrowheads="1"/>
          </p:cNvSpPr>
          <p:nvPr>
            <p:ph type="sldNum" sz="quarter" idx="4"/>
          </p:nvPr>
        </p:nvSpPr>
        <p:spPr bwMode="auto">
          <a:xfrm>
            <a:off x="0" y="6467476"/>
            <a:ext cx="806451" cy="39052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fontAlgn="base">
              <a:spcBef>
                <a:spcPct val="0"/>
              </a:spcBef>
              <a:spcAft>
                <a:spcPct val="0"/>
              </a:spcAft>
              <a:defRPr/>
            </a:pPr>
            <a:fld id="{1B58754F-654D-4F8C-917A-5D7D74852171}" type="slidenum">
              <a:rPr lang="pt-BR" altLang="pt-BR">
                <a:latin typeface="Times New Roman" panose="02020603050405020304" pitchFamily="18" charset="0"/>
              </a:rPr>
              <a:pPr fontAlgn="base">
                <a:spcBef>
                  <a:spcPct val="0"/>
                </a:spcBef>
                <a:spcAft>
                  <a:spcPct val="0"/>
                </a:spcAft>
                <a:defRPr/>
              </a:pPr>
              <a:t>‹nº›</a:t>
            </a:fld>
            <a:endParaRPr lang="pt-BR" altLang="pt-BR">
              <a:latin typeface="Times New Roman" panose="02020603050405020304" pitchFamily="18" charset="0"/>
            </a:endParaRPr>
          </a:p>
        </p:txBody>
      </p:sp>
    </p:spTree>
    <p:extLst>
      <p:ext uri="{BB962C8B-B14F-4D97-AF65-F5344CB8AC3E}">
        <p14:creationId xmlns:p14="http://schemas.microsoft.com/office/powerpoint/2010/main" xmlns="" val="3113449210"/>
      </p:ext>
    </p:extLst>
  </p:cSld>
  <p:clrMap bg1="lt1" tx1="dk1" bg2="lt2" tx2="dk2" accent1="accent1" accent2="accent2" accent3="accent3" accent4="accent4" accent5="accent5" accent6="accent6" hlink="hlink" folHlink="folHlink"/>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wipe(left)">
                                      <p:cBhvr>
                                        <p:cTn id="7" dur="500"/>
                                        <p:tgtEl>
                                          <p:spTgt spid="4100"/>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101">
                                            <p:txEl>
                                              <p:pRg st="0" end="0"/>
                                            </p:txEl>
                                          </p:spTgt>
                                        </p:tgtEl>
                                        <p:attrNameLst>
                                          <p:attrName>style.visibility</p:attrName>
                                        </p:attrNameLst>
                                      </p:cBhvr>
                                      <p:to>
                                        <p:strVal val="visible"/>
                                      </p:to>
                                    </p:set>
                                    <p:animEffect transition="in" filter="wipe(left)">
                                      <p:cBhvr>
                                        <p:cTn id="11" dur="500"/>
                                        <p:tgtEl>
                                          <p:spTgt spid="410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101" grpId="0" build="p">
        <p:tmplLst>
          <p:tmpl lvl="1">
            <p:tnLst>
              <p:par>
                <p:cTn presetID="22" presetClass="entr" presetSubtype="8" fill="hold" nodeType="afterEffect">
                  <p:stCondLst>
                    <p:cond delay="0"/>
                  </p:stCondLst>
                  <p:childTnLst>
                    <p:set>
                      <p:cBhvr>
                        <p:cTn dur="1" fill="hold">
                          <p:stCondLst>
                            <p:cond delay="0"/>
                          </p:stCondLst>
                        </p:cTn>
                        <p:tgtEl>
                          <p:spTgt spid="4101"/>
                        </p:tgtEl>
                        <p:attrNameLst>
                          <p:attrName>style.visibility</p:attrName>
                        </p:attrNameLst>
                      </p:cBhvr>
                      <p:to>
                        <p:strVal val="visible"/>
                      </p:to>
                    </p:set>
                    <p:animEffect transition="in" filter="wipe(left)">
                      <p:cBhvr>
                        <p:cTn dur="500"/>
                        <p:tgtEl>
                          <p:spTgt spid="4101"/>
                        </p:tgtEl>
                      </p:cBhvr>
                    </p:animEffect>
                  </p:childTnLst>
                </p:cTn>
              </p:par>
            </p:tnLst>
          </p:tmpl>
        </p:tmplLst>
      </p:bldP>
    </p:bldLst>
  </p:timing>
  <p:txStyles>
    <p:titleStyle>
      <a:lvl1pPr algn="l" rtl="0" eaLnBrk="0" fontAlgn="base" hangingPunct="0">
        <a:spcBef>
          <a:spcPct val="0"/>
        </a:spcBef>
        <a:spcAft>
          <a:spcPct val="0"/>
        </a:spcAft>
        <a:defRPr sz="2600">
          <a:solidFill>
            <a:schemeClr val="tx2"/>
          </a:solidFill>
          <a:latin typeface="+mj-lt"/>
          <a:ea typeface="+mj-ea"/>
          <a:cs typeface="+mj-cs"/>
        </a:defRPr>
      </a:lvl1pPr>
      <a:lvl2pPr algn="l" rtl="0" eaLnBrk="0" fontAlgn="base" hangingPunct="0">
        <a:spcBef>
          <a:spcPct val="0"/>
        </a:spcBef>
        <a:spcAft>
          <a:spcPct val="0"/>
        </a:spcAft>
        <a:defRPr sz="2600">
          <a:solidFill>
            <a:schemeClr val="tx2"/>
          </a:solidFill>
          <a:latin typeface="Arial" charset="0"/>
        </a:defRPr>
      </a:lvl2pPr>
      <a:lvl3pPr algn="l" rtl="0" eaLnBrk="0" fontAlgn="base" hangingPunct="0">
        <a:spcBef>
          <a:spcPct val="0"/>
        </a:spcBef>
        <a:spcAft>
          <a:spcPct val="0"/>
        </a:spcAft>
        <a:defRPr sz="2600">
          <a:solidFill>
            <a:schemeClr val="tx2"/>
          </a:solidFill>
          <a:latin typeface="Arial" charset="0"/>
        </a:defRPr>
      </a:lvl3pPr>
      <a:lvl4pPr algn="l" rtl="0" eaLnBrk="0" fontAlgn="base" hangingPunct="0">
        <a:spcBef>
          <a:spcPct val="0"/>
        </a:spcBef>
        <a:spcAft>
          <a:spcPct val="0"/>
        </a:spcAft>
        <a:defRPr sz="2600">
          <a:solidFill>
            <a:schemeClr val="tx2"/>
          </a:solidFill>
          <a:latin typeface="Arial" charset="0"/>
        </a:defRPr>
      </a:lvl4pPr>
      <a:lvl5pPr algn="l" rtl="0" eaLnBrk="0" fontAlgn="base" hangingPunct="0">
        <a:spcBef>
          <a:spcPct val="0"/>
        </a:spcBef>
        <a:spcAft>
          <a:spcPct val="0"/>
        </a:spcAft>
        <a:defRPr sz="2600">
          <a:solidFill>
            <a:schemeClr val="tx2"/>
          </a:solidFill>
          <a:latin typeface="Arial" charset="0"/>
        </a:defRPr>
      </a:lvl5pPr>
      <a:lvl6pPr marL="457200" algn="l" rtl="0" eaLnBrk="1" fontAlgn="base" hangingPunct="1">
        <a:spcBef>
          <a:spcPct val="0"/>
        </a:spcBef>
        <a:spcAft>
          <a:spcPct val="0"/>
        </a:spcAft>
        <a:defRPr sz="2600">
          <a:solidFill>
            <a:schemeClr val="tx2"/>
          </a:solidFill>
          <a:latin typeface="Arial" charset="0"/>
        </a:defRPr>
      </a:lvl6pPr>
      <a:lvl7pPr marL="914400" algn="l" rtl="0" eaLnBrk="1" fontAlgn="base" hangingPunct="1">
        <a:spcBef>
          <a:spcPct val="0"/>
        </a:spcBef>
        <a:spcAft>
          <a:spcPct val="0"/>
        </a:spcAft>
        <a:defRPr sz="2600">
          <a:solidFill>
            <a:schemeClr val="tx2"/>
          </a:solidFill>
          <a:latin typeface="Arial" charset="0"/>
        </a:defRPr>
      </a:lvl7pPr>
      <a:lvl8pPr marL="1371600" algn="l" rtl="0" eaLnBrk="1" fontAlgn="base" hangingPunct="1">
        <a:spcBef>
          <a:spcPct val="0"/>
        </a:spcBef>
        <a:spcAft>
          <a:spcPct val="0"/>
        </a:spcAft>
        <a:defRPr sz="2600">
          <a:solidFill>
            <a:schemeClr val="tx2"/>
          </a:solidFill>
          <a:latin typeface="Arial" charset="0"/>
        </a:defRPr>
      </a:lvl8pPr>
      <a:lvl9pPr marL="1828800" algn="l" rtl="0" eaLnBrk="1" fontAlgn="base" hangingPunct="1">
        <a:spcBef>
          <a:spcPct val="0"/>
        </a:spcBef>
        <a:spcAft>
          <a:spcPct val="0"/>
        </a:spcAft>
        <a:defRPr sz="2600">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4626" name="Picture 16" descr="1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4627" name="Rectangle 18"/>
          <p:cNvSpPr>
            <a:spLocks noGrp="1" noChangeArrowheads="1"/>
          </p:cNvSpPr>
          <p:nvPr>
            <p:ph type="body" idx="1"/>
          </p:nvPr>
        </p:nvSpPr>
        <p:spPr bwMode="auto">
          <a:xfrm>
            <a:off x="1007534" y="1566863"/>
            <a:ext cx="10767484" cy="452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pt-BR" smtClean="0"/>
              <a:t>Click to edit Master text styles</a:t>
            </a:r>
          </a:p>
        </p:txBody>
      </p:sp>
      <p:sp>
        <p:nvSpPr>
          <p:cNvPr id="4115" name="Rectangle 19"/>
          <p:cNvSpPr>
            <a:spLocks noGrp="1" noChangeArrowheads="1"/>
          </p:cNvSpPr>
          <p:nvPr>
            <p:ph type="dt" sz="half" idx="2"/>
          </p:nvPr>
        </p:nvSpPr>
        <p:spPr bwMode="auto">
          <a:xfrm>
            <a:off x="6076951" y="6237288"/>
            <a:ext cx="1386416"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961212"/>
                </a:solidFill>
              </a:defRPr>
            </a:lvl1pPr>
          </a:lstStyle>
          <a:p>
            <a:pPr fontAlgn="base">
              <a:spcBef>
                <a:spcPct val="0"/>
              </a:spcBef>
              <a:spcAft>
                <a:spcPct val="0"/>
              </a:spcAft>
              <a:defRPr/>
            </a:pPr>
            <a:endParaRPr lang="pt-BR">
              <a:latin typeface="Times New Roman" panose="02020603050405020304" pitchFamily="18" charset="0"/>
            </a:endParaRPr>
          </a:p>
        </p:txBody>
      </p:sp>
      <p:sp>
        <p:nvSpPr>
          <p:cNvPr id="4116" name="Rectangle 20"/>
          <p:cNvSpPr>
            <a:spLocks noGrp="1" noChangeArrowheads="1"/>
          </p:cNvSpPr>
          <p:nvPr>
            <p:ph type="ftr" sz="quarter" idx="3"/>
          </p:nvPr>
        </p:nvSpPr>
        <p:spPr bwMode="auto">
          <a:xfrm>
            <a:off x="869951" y="6230938"/>
            <a:ext cx="4959349"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961212"/>
                </a:solidFill>
              </a:defRPr>
            </a:lvl1pPr>
          </a:lstStyle>
          <a:p>
            <a:pPr fontAlgn="base">
              <a:spcBef>
                <a:spcPct val="0"/>
              </a:spcBef>
              <a:spcAft>
                <a:spcPct val="0"/>
              </a:spcAft>
              <a:defRPr/>
            </a:pPr>
            <a:endParaRPr lang="pt-BR">
              <a:latin typeface="Times New Roman" panose="02020603050405020304" pitchFamily="18" charset="0"/>
            </a:endParaRPr>
          </a:p>
        </p:txBody>
      </p:sp>
      <p:sp>
        <p:nvSpPr>
          <p:cNvPr id="4117" name="Rectangle 21"/>
          <p:cNvSpPr>
            <a:spLocks noGrp="1" noChangeArrowheads="1"/>
          </p:cNvSpPr>
          <p:nvPr>
            <p:ph type="sldNum" sz="quarter" idx="4"/>
          </p:nvPr>
        </p:nvSpPr>
        <p:spPr bwMode="auto">
          <a:xfrm>
            <a:off x="-182033" y="6553200"/>
            <a:ext cx="912284"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961212"/>
                </a:solidFill>
              </a:defRPr>
            </a:lvl1pPr>
          </a:lstStyle>
          <a:p>
            <a:pPr fontAlgn="base">
              <a:spcBef>
                <a:spcPct val="0"/>
              </a:spcBef>
              <a:spcAft>
                <a:spcPct val="0"/>
              </a:spcAft>
              <a:defRPr/>
            </a:pPr>
            <a:fld id="{2EC758B1-B8B9-477D-B24A-1E881B8688FD}" type="slidenum">
              <a:rPr lang="pt-BR" altLang="pt-BR">
                <a:latin typeface="Times New Roman" panose="02020603050405020304" pitchFamily="18" charset="0"/>
              </a:rPr>
              <a:pPr fontAlgn="base">
                <a:spcBef>
                  <a:spcPct val="0"/>
                </a:spcBef>
                <a:spcAft>
                  <a:spcPct val="0"/>
                </a:spcAft>
                <a:defRPr/>
              </a:pPr>
              <a:t>‹nº›</a:t>
            </a:fld>
            <a:endParaRPr lang="pt-BR" altLang="pt-BR">
              <a:latin typeface="Times New Roman" panose="02020603050405020304" pitchFamily="18" charset="0"/>
            </a:endParaRPr>
          </a:p>
        </p:txBody>
      </p:sp>
    </p:spTree>
    <p:extLst>
      <p:ext uri="{BB962C8B-B14F-4D97-AF65-F5344CB8AC3E}">
        <p14:creationId xmlns:p14="http://schemas.microsoft.com/office/powerpoint/2010/main" xmlns="" val="1500464016"/>
      </p:ext>
    </p:extLst>
  </p:cSld>
  <p:clrMap bg1="lt1" tx1="dk1" bg2="lt2" tx2="dk2" accent1="accent1" accent2="accent2" accent3="accent3" accent4="accent4" accent5="accent5" accent6="accent6" hlink="hlink" folHlink="folHlink"/>
  <p:sldLayoutIdLst>
    <p:sldLayoutId id="2147483669" r:id="rId1"/>
  </p:sldLayoutIdLst>
  <p:transition>
    <p:fade/>
  </p:transition>
  <p:timing>
    <p:tnLst>
      <p:par>
        <p:cTn id="1" dur="indefinite" restart="never" nodeType="tmRoot"/>
      </p:par>
    </p:tnLst>
  </p:timing>
  <p:txStyles>
    <p:titleStyle>
      <a:lvl1pPr algn="r" rtl="0" eaLnBrk="0" fontAlgn="base" hangingPunct="0">
        <a:spcBef>
          <a:spcPct val="0"/>
        </a:spcBef>
        <a:spcAft>
          <a:spcPct val="0"/>
        </a:spcAft>
        <a:defRPr sz="2600">
          <a:solidFill>
            <a:srgbClr val="961212"/>
          </a:solidFill>
          <a:latin typeface="+mj-lt"/>
          <a:ea typeface="+mj-ea"/>
          <a:cs typeface="+mj-cs"/>
        </a:defRPr>
      </a:lvl1pPr>
      <a:lvl2pPr algn="r" rtl="0" eaLnBrk="0" fontAlgn="base" hangingPunct="0">
        <a:spcBef>
          <a:spcPct val="0"/>
        </a:spcBef>
        <a:spcAft>
          <a:spcPct val="0"/>
        </a:spcAft>
        <a:defRPr sz="2600">
          <a:solidFill>
            <a:srgbClr val="961212"/>
          </a:solidFill>
          <a:latin typeface="Arial" charset="0"/>
        </a:defRPr>
      </a:lvl2pPr>
      <a:lvl3pPr algn="r" rtl="0" eaLnBrk="0" fontAlgn="base" hangingPunct="0">
        <a:spcBef>
          <a:spcPct val="0"/>
        </a:spcBef>
        <a:spcAft>
          <a:spcPct val="0"/>
        </a:spcAft>
        <a:defRPr sz="2600">
          <a:solidFill>
            <a:srgbClr val="961212"/>
          </a:solidFill>
          <a:latin typeface="Arial" charset="0"/>
        </a:defRPr>
      </a:lvl3pPr>
      <a:lvl4pPr algn="r" rtl="0" eaLnBrk="0" fontAlgn="base" hangingPunct="0">
        <a:spcBef>
          <a:spcPct val="0"/>
        </a:spcBef>
        <a:spcAft>
          <a:spcPct val="0"/>
        </a:spcAft>
        <a:defRPr sz="2600">
          <a:solidFill>
            <a:srgbClr val="961212"/>
          </a:solidFill>
          <a:latin typeface="Arial" charset="0"/>
        </a:defRPr>
      </a:lvl4pPr>
      <a:lvl5pPr algn="r" rtl="0" eaLnBrk="0" fontAlgn="base" hangingPunct="0">
        <a:spcBef>
          <a:spcPct val="0"/>
        </a:spcBef>
        <a:spcAft>
          <a:spcPct val="0"/>
        </a:spcAft>
        <a:defRPr sz="2600">
          <a:solidFill>
            <a:srgbClr val="961212"/>
          </a:solidFill>
          <a:latin typeface="Arial" charset="0"/>
        </a:defRPr>
      </a:lvl5pPr>
      <a:lvl6pPr marL="457200" algn="r" rtl="0" eaLnBrk="1" fontAlgn="base" hangingPunct="1">
        <a:spcBef>
          <a:spcPct val="0"/>
        </a:spcBef>
        <a:spcAft>
          <a:spcPct val="0"/>
        </a:spcAft>
        <a:defRPr sz="2600">
          <a:solidFill>
            <a:srgbClr val="961212"/>
          </a:solidFill>
          <a:latin typeface="Arial" charset="0"/>
        </a:defRPr>
      </a:lvl6pPr>
      <a:lvl7pPr marL="914400" algn="r" rtl="0" eaLnBrk="1" fontAlgn="base" hangingPunct="1">
        <a:spcBef>
          <a:spcPct val="0"/>
        </a:spcBef>
        <a:spcAft>
          <a:spcPct val="0"/>
        </a:spcAft>
        <a:defRPr sz="2600">
          <a:solidFill>
            <a:srgbClr val="961212"/>
          </a:solidFill>
          <a:latin typeface="Arial" charset="0"/>
        </a:defRPr>
      </a:lvl7pPr>
      <a:lvl8pPr marL="1371600" algn="r" rtl="0" eaLnBrk="1" fontAlgn="base" hangingPunct="1">
        <a:spcBef>
          <a:spcPct val="0"/>
        </a:spcBef>
        <a:spcAft>
          <a:spcPct val="0"/>
        </a:spcAft>
        <a:defRPr sz="2600">
          <a:solidFill>
            <a:srgbClr val="961212"/>
          </a:solidFill>
          <a:latin typeface="Arial" charset="0"/>
        </a:defRPr>
      </a:lvl8pPr>
      <a:lvl9pPr marL="1828800" algn="r" rtl="0" eaLnBrk="1" fontAlgn="base" hangingPunct="1">
        <a:spcBef>
          <a:spcPct val="0"/>
        </a:spcBef>
        <a:spcAft>
          <a:spcPct val="0"/>
        </a:spcAft>
        <a:defRPr sz="2600">
          <a:solidFill>
            <a:srgbClr val="96121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9202" name="Picture 14" descr="background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0" name="Rectangle 4"/>
          <p:cNvSpPr>
            <a:spLocks noGrp="1" noChangeArrowheads="1"/>
          </p:cNvSpPr>
          <p:nvPr>
            <p:ph type="title"/>
          </p:nvPr>
        </p:nvSpPr>
        <p:spPr bwMode="auto">
          <a:xfrm>
            <a:off x="1007534" y="1"/>
            <a:ext cx="9984317"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smtClean="0"/>
              <a:t>Clique para editar o título mestre</a:t>
            </a:r>
            <a:endParaRPr lang="en-GB" altLang="pt-BR" smtClean="0"/>
          </a:p>
        </p:txBody>
      </p:sp>
      <p:sp>
        <p:nvSpPr>
          <p:cNvPr id="4101" name="Rectangle 5"/>
          <p:cNvSpPr>
            <a:spLocks noGrp="1" noChangeArrowheads="1"/>
          </p:cNvSpPr>
          <p:nvPr>
            <p:ph type="body" idx="1"/>
          </p:nvPr>
        </p:nvSpPr>
        <p:spPr bwMode="auto">
          <a:xfrm>
            <a:off x="1007534" y="765176"/>
            <a:ext cx="10767484"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pt-BR" smtClean="0"/>
              <a:t>Click to edit Master text styles</a:t>
            </a:r>
          </a:p>
        </p:txBody>
      </p:sp>
      <p:sp>
        <p:nvSpPr>
          <p:cNvPr id="4107" name="Rectangle 11"/>
          <p:cNvSpPr>
            <a:spLocks noGrp="1" noChangeArrowheads="1"/>
          </p:cNvSpPr>
          <p:nvPr>
            <p:ph type="dt" sz="half" idx="2"/>
          </p:nvPr>
        </p:nvSpPr>
        <p:spPr bwMode="auto">
          <a:xfrm>
            <a:off x="8995833" y="6308725"/>
            <a:ext cx="2844800" cy="2984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fontAlgn="base">
              <a:spcBef>
                <a:spcPct val="0"/>
              </a:spcBef>
              <a:spcAft>
                <a:spcPct val="0"/>
              </a:spcAft>
              <a:defRPr/>
            </a:pPr>
            <a:endParaRPr lang="pt-BR">
              <a:latin typeface="Times New Roman" panose="02020603050405020304" pitchFamily="18" charset="0"/>
            </a:endParaRPr>
          </a:p>
        </p:txBody>
      </p:sp>
      <p:sp>
        <p:nvSpPr>
          <p:cNvPr id="4108" name="Rectangle 12"/>
          <p:cNvSpPr>
            <a:spLocks noGrp="1" noChangeArrowheads="1"/>
          </p:cNvSpPr>
          <p:nvPr>
            <p:ph type="ftr" sz="quarter" idx="3"/>
          </p:nvPr>
        </p:nvSpPr>
        <p:spPr bwMode="auto">
          <a:xfrm>
            <a:off x="2351618" y="6308726"/>
            <a:ext cx="6201833" cy="28892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fontAlgn="base">
              <a:spcBef>
                <a:spcPct val="0"/>
              </a:spcBef>
              <a:spcAft>
                <a:spcPct val="0"/>
              </a:spcAft>
              <a:defRPr/>
            </a:pPr>
            <a:endParaRPr lang="pt-BR">
              <a:latin typeface="Times New Roman" panose="02020603050405020304" pitchFamily="18" charset="0"/>
            </a:endParaRPr>
          </a:p>
        </p:txBody>
      </p:sp>
      <p:sp>
        <p:nvSpPr>
          <p:cNvPr id="4109" name="Rectangle 13"/>
          <p:cNvSpPr>
            <a:spLocks noGrp="1" noChangeArrowheads="1"/>
          </p:cNvSpPr>
          <p:nvPr>
            <p:ph type="sldNum" sz="quarter" idx="4"/>
          </p:nvPr>
        </p:nvSpPr>
        <p:spPr bwMode="auto">
          <a:xfrm>
            <a:off x="0" y="6467476"/>
            <a:ext cx="806451" cy="39052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fontAlgn="base">
              <a:spcBef>
                <a:spcPct val="0"/>
              </a:spcBef>
              <a:spcAft>
                <a:spcPct val="0"/>
              </a:spcAft>
              <a:defRPr/>
            </a:pPr>
            <a:fld id="{A796F504-7D1B-4512-815F-A85D9E6AFFAE}" type="slidenum">
              <a:rPr lang="pt-BR" altLang="pt-BR">
                <a:latin typeface="Times New Roman" panose="02020603050405020304" pitchFamily="18" charset="0"/>
              </a:rPr>
              <a:pPr fontAlgn="base">
                <a:spcBef>
                  <a:spcPct val="0"/>
                </a:spcBef>
                <a:spcAft>
                  <a:spcPct val="0"/>
                </a:spcAft>
                <a:defRPr/>
              </a:pPr>
              <a:t>‹nº›</a:t>
            </a:fld>
            <a:endParaRPr lang="pt-BR" altLang="pt-BR">
              <a:latin typeface="Times New Roman" panose="02020603050405020304" pitchFamily="18" charset="0"/>
            </a:endParaRPr>
          </a:p>
        </p:txBody>
      </p:sp>
    </p:spTree>
    <p:extLst>
      <p:ext uri="{BB962C8B-B14F-4D97-AF65-F5344CB8AC3E}">
        <p14:creationId xmlns:p14="http://schemas.microsoft.com/office/powerpoint/2010/main" xmlns="" val="3590728798"/>
      </p:ext>
    </p:extLst>
  </p:cSld>
  <p:clrMap bg1="lt1" tx1="dk1" bg2="lt2" tx2="dk2" accent1="accent1" accent2="accent2" accent3="accent3" accent4="accent4" accent5="accent5" accent6="accent6" hlink="hlink" folHlink="folHlink"/>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wipe(left)">
                                      <p:cBhvr>
                                        <p:cTn id="7" dur="500"/>
                                        <p:tgtEl>
                                          <p:spTgt spid="4100"/>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101">
                                            <p:txEl>
                                              <p:pRg st="0" end="0"/>
                                            </p:txEl>
                                          </p:spTgt>
                                        </p:tgtEl>
                                        <p:attrNameLst>
                                          <p:attrName>style.visibility</p:attrName>
                                        </p:attrNameLst>
                                      </p:cBhvr>
                                      <p:to>
                                        <p:strVal val="visible"/>
                                      </p:to>
                                    </p:set>
                                    <p:animEffect transition="in" filter="wipe(left)">
                                      <p:cBhvr>
                                        <p:cTn id="11" dur="500"/>
                                        <p:tgtEl>
                                          <p:spTgt spid="410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101" grpId="0" build="p">
        <p:tmplLst>
          <p:tmpl lvl="1">
            <p:tnLst>
              <p:par>
                <p:cTn presetID="22" presetClass="entr" presetSubtype="8" fill="hold" nodeType="afterEffect">
                  <p:stCondLst>
                    <p:cond delay="0"/>
                  </p:stCondLst>
                  <p:childTnLst>
                    <p:set>
                      <p:cBhvr>
                        <p:cTn dur="1" fill="hold">
                          <p:stCondLst>
                            <p:cond delay="0"/>
                          </p:stCondLst>
                        </p:cTn>
                        <p:tgtEl>
                          <p:spTgt spid="4101"/>
                        </p:tgtEl>
                        <p:attrNameLst>
                          <p:attrName>style.visibility</p:attrName>
                        </p:attrNameLst>
                      </p:cBhvr>
                      <p:to>
                        <p:strVal val="visible"/>
                      </p:to>
                    </p:set>
                    <p:animEffect transition="in" filter="wipe(left)">
                      <p:cBhvr>
                        <p:cTn dur="500"/>
                        <p:tgtEl>
                          <p:spTgt spid="4101"/>
                        </p:tgtEl>
                      </p:cBhvr>
                    </p:animEffect>
                  </p:childTnLst>
                </p:cTn>
              </p:par>
            </p:tnLst>
          </p:tmpl>
        </p:tmplLst>
      </p:bldP>
    </p:bldLst>
  </p:timing>
  <p:txStyles>
    <p:titleStyle>
      <a:lvl1pPr algn="l" rtl="0" eaLnBrk="0" fontAlgn="base" hangingPunct="0">
        <a:spcBef>
          <a:spcPct val="0"/>
        </a:spcBef>
        <a:spcAft>
          <a:spcPct val="0"/>
        </a:spcAft>
        <a:defRPr sz="2600">
          <a:solidFill>
            <a:schemeClr val="tx2"/>
          </a:solidFill>
          <a:latin typeface="+mj-lt"/>
          <a:ea typeface="+mj-ea"/>
          <a:cs typeface="+mj-cs"/>
        </a:defRPr>
      </a:lvl1pPr>
      <a:lvl2pPr algn="l" rtl="0" eaLnBrk="0" fontAlgn="base" hangingPunct="0">
        <a:spcBef>
          <a:spcPct val="0"/>
        </a:spcBef>
        <a:spcAft>
          <a:spcPct val="0"/>
        </a:spcAft>
        <a:defRPr sz="2600">
          <a:solidFill>
            <a:schemeClr val="tx2"/>
          </a:solidFill>
          <a:latin typeface="Arial" charset="0"/>
        </a:defRPr>
      </a:lvl2pPr>
      <a:lvl3pPr algn="l" rtl="0" eaLnBrk="0" fontAlgn="base" hangingPunct="0">
        <a:spcBef>
          <a:spcPct val="0"/>
        </a:spcBef>
        <a:spcAft>
          <a:spcPct val="0"/>
        </a:spcAft>
        <a:defRPr sz="2600">
          <a:solidFill>
            <a:schemeClr val="tx2"/>
          </a:solidFill>
          <a:latin typeface="Arial" charset="0"/>
        </a:defRPr>
      </a:lvl3pPr>
      <a:lvl4pPr algn="l" rtl="0" eaLnBrk="0" fontAlgn="base" hangingPunct="0">
        <a:spcBef>
          <a:spcPct val="0"/>
        </a:spcBef>
        <a:spcAft>
          <a:spcPct val="0"/>
        </a:spcAft>
        <a:defRPr sz="2600">
          <a:solidFill>
            <a:schemeClr val="tx2"/>
          </a:solidFill>
          <a:latin typeface="Arial" charset="0"/>
        </a:defRPr>
      </a:lvl4pPr>
      <a:lvl5pPr algn="l" rtl="0" eaLnBrk="0" fontAlgn="base" hangingPunct="0">
        <a:spcBef>
          <a:spcPct val="0"/>
        </a:spcBef>
        <a:spcAft>
          <a:spcPct val="0"/>
        </a:spcAft>
        <a:defRPr sz="2600">
          <a:solidFill>
            <a:schemeClr val="tx2"/>
          </a:solidFill>
          <a:latin typeface="Arial" charset="0"/>
        </a:defRPr>
      </a:lvl5pPr>
      <a:lvl6pPr marL="457200" algn="l" rtl="0" eaLnBrk="1" fontAlgn="base" hangingPunct="1">
        <a:spcBef>
          <a:spcPct val="0"/>
        </a:spcBef>
        <a:spcAft>
          <a:spcPct val="0"/>
        </a:spcAft>
        <a:defRPr sz="2600">
          <a:solidFill>
            <a:schemeClr val="tx2"/>
          </a:solidFill>
          <a:latin typeface="Arial" charset="0"/>
        </a:defRPr>
      </a:lvl6pPr>
      <a:lvl7pPr marL="914400" algn="l" rtl="0" eaLnBrk="1" fontAlgn="base" hangingPunct="1">
        <a:spcBef>
          <a:spcPct val="0"/>
        </a:spcBef>
        <a:spcAft>
          <a:spcPct val="0"/>
        </a:spcAft>
        <a:defRPr sz="2600">
          <a:solidFill>
            <a:schemeClr val="tx2"/>
          </a:solidFill>
          <a:latin typeface="Arial" charset="0"/>
        </a:defRPr>
      </a:lvl7pPr>
      <a:lvl8pPr marL="1371600" algn="l" rtl="0" eaLnBrk="1" fontAlgn="base" hangingPunct="1">
        <a:spcBef>
          <a:spcPct val="0"/>
        </a:spcBef>
        <a:spcAft>
          <a:spcPct val="0"/>
        </a:spcAft>
        <a:defRPr sz="2600">
          <a:solidFill>
            <a:schemeClr val="tx2"/>
          </a:solidFill>
          <a:latin typeface="Arial" charset="0"/>
        </a:defRPr>
      </a:lvl8pPr>
      <a:lvl9pPr marL="1828800" algn="l" rtl="0" eaLnBrk="1" fontAlgn="base" hangingPunct="1">
        <a:spcBef>
          <a:spcPct val="0"/>
        </a:spcBef>
        <a:spcAft>
          <a:spcPct val="0"/>
        </a:spcAft>
        <a:defRPr sz="2600">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0226" name="Picture 14" descr="background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0" name="Rectangle 4"/>
          <p:cNvSpPr>
            <a:spLocks noGrp="1" noChangeArrowheads="1"/>
          </p:cNvSpPr>
          <p:nvPr>
            <p:ph type="title"/>
          </p:nvPr>
        </p:nvSpPr>
        <p:spPr bwMode="auto">
          <a:xfrm>
            <a:off x="1007534" y="1"/>
            <a:ext cx="9984317"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smtClean="0"/>
              <a:t>Clique para editar o título mestre</a:t>
            </a:r>
            <a:endParaRPr lang="en-GB" altLang="pt-BR" smtClean="0"/>
          </a:p>
        </p:txBody>
      </p:sp>
      <p:sp>
        <p:nvSpPr>
          <p:cNvPr id="4101" name="Rectangle 5"/>
          <p:cNvSpPr>
            <a:spLocks noGrp="1" noChangeArrowheads="1"/>
          </p:cNvSpPr>
          <p:nvPr>
            <p:ph type="body" idx="1"/>
          </p:nvPr>
        </p:nvSpPr>
        <p:spPr bwMode="auto">
          <a:xfrm>
            <a:off x="1007534" y="765176"/>
            <a:ext cx="10767484"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pt-BR" smtClean="0"/>
              <a:t>Click to edit Master text styles</a:t>
            </a:r>
          </a:p>
        </p:txBody>
      </p:sp>
      <p:sp>
        <p:nvSpPr>
          <p:cNvPr id="4107" name="Rectangle 11"/>
          <p:cNvSpPr>
            <a:spLocks noGrp="1" noChangeArrowheads="1"/>
          </p:cNvSpPr>
          <p:nvPr>
            <p:ph type="dt" sz="half" idx="2"/>
          </p:nvPr>
        </p:nvSpPr>
        <p:spPr bwMode="auto">
          <a:xfrm>
            <a:off x="8995833" y="6308725"/>
            <a:ext cx="2844800" cy="2984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fontAlgn="base">
              <a:spcBef>
                <a:spcPct val="0"/>
              </a:spcBef>
              <a:spcAft>
                <a:spcPct val="0"/>
              </a:spcAft>
              <a:defRPr/>
            </a:pPr>
            <a:endParaRPr lang="pt-BR">
              <a:latin typeface="Times New Roman" panose="02020603050405020304" pitchFamily="18" charset="0"/>
            </a:endParaRPr>
          </a:p>
        </p:txBody>
      </p:sp>
      <p:sp>
        <p:nvSpPr>
          <p:cNvPr id="4108" name="Rectangle 12"/>
          <p:cNvSpPr>
            <a:spLocks noGrp="1" noChangeArrowheads="1"/>
          </p:cNvSpPr>
          <p:nvPr>
            <p:ph type="ftr" sz="quarter" idx="3"/>
          </p:nvPr>
        </p:nvSpPr>
        <p:spPr bwMode="auto">
          <a:xfrm>
            <a:off x="2351618" y="6308726"/>
            <a:ext cx="6201833" cy="28892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fontAlgn="base">
              <a:spcBef>
                <a:spcPct val="0"/>
              </a:spcBef>
              <a:spcAft>
                <a:spcPct val="0"/>
              </a:spcAft>
              <a:defRPr/>
            </a:pPr>
            <a:endParaRPr lang="pt-BR">
              <a:latin typeface="Times New Roman" panose="02020603050405020304" pitchFamily="18" charset="0"/>
            </a:endParaRPr>
          </a:p>
        </p:txBody>
      </p:sp>
      <p:sp>
        <p:nvSpPr>
          <p:cNvPr id="4109" name="Rectangle 13"/>
          <p:cNvSpPr>
            <a:spLocks noGrp="1" noChangeArrowheads="1"/>
          </p:cNvSpPr>
          <p:nvPr>
            <p:ph type="sldNum" sz="quarter" idx="4"/>
          </p:nvPr>
        </p:nvSpPr>
        <p:spPr bwMode="auto">
          <a:xfrm>
            <a:off x="0" y="6467476"/>
            <a:ext cx="806451" cy="39052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fontAlgn="base">
              <a:spcBef>
                <a:spcPct val="0"/>
              </a:spcBef>
              <a:spcAft>
                <a:spcPct val="0"/>
              </a:spcAft>
              <a:defRPr/>
            </a:pPr>
            <a:fld id="{3C1C5C11-370E-4E44-BA73-71B31B9B73B8}" type="slidenum">
              <a:rPr lang="pt-BR" altLang="pt-BR">
                <a:latin typeface="Times New Roman" panose="02020603050405020304" pitchFamily="18" charset="0"/>
              </a:rPr>
              <a:pPr fontAlgn="base">
                <a:spcBef>
                  <a:spcPct val="0"/>
                </a:spcBef>
                <a:spcAft>
                  <a:spcPct val="0"/>
                </a:spcAft>
                <a:defRPr/>
              </a:pPr>
              <a:t>‹nº›</a:t>
            </a:fld>
            <a:endParaRPr lang="pt-BR" altLang="pt-BR">
              <a:latin typeface="Times New Roman" panose="02020603050405020304" pitchFamily="18" charset="0"/>
            </a:endParaRPr>
          </a:p>
        </p:txBody>
      </p:sp>
    </p:spTree>
    <p:extLst>
      <p:ext uri="{BB962C8B-B14F-4D97-AF65-F5344CB8AC3E}">
        <p14:creationId xmlns:p14="http://schemas.microsoft.com/office/powerpoint/2010/main" xmlns="" val="4218271307"/>
      </p:ext>
    </p:extLst>
  </p:cSld>
  <p:clrMap bg1="lt1" tx1="dk1" bg2="lt2" tx2="dk2" accent1="accent1" accent2="accent2" accent3="accent3" accent4="accent4" accent5="accent5" accent6="accent6" hlink="hlink" folHlink="folHlink"/>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wipe(left)">
                                      <p:cBhvr>
                                        <p:cTn id="7" dur="500"/>
                                        <p:tgtEl>
                                          <p:spTgt spid="4100"/>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101">
                                            <p:txEl>
                                              <p:pRg st="0" end="0"/>
                                            </p:txEl>
                                          </p:spTgt>
                                        </p:tgtEl>
                                        <p:attrNameLst>
                                          <p:attrName>style.visibility</p:attrName>
                                        </p:attrNameLst>
                                      </p:cBhvr>
                                      <p:to>
                                        <p:strVal val="visible"/>
                                      </p:to>
                                    </p:set>
                                    <p:animEffect transition="in" filter="wipe(left)">
                                      <p:cBhvr>
                                        <p:cTn id="11" dur="500"/>
                                        <p:tgtEl>
                                          <p:spTgt spid="410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101" grpId="0" build="p">
        <p:tmplLst>
          <p:tmpl lvl="1">
            <p:tnLst>
              <p:par>
                <p:cTn presetID="22" presetClass="entr" presetSubtype="8" fill="hold" nodeType="afterEffect">
                  <p:stCondLst>
                    <p:cond delay="0"/>
                  </p:stCondLst>
                  <p:childTnLst>
                    <p:set>
                      <p:cBhvr>
                        <p:cTn dur="1" fill="hold">
                          <p:stCondLst>
                            <p:cond delay="0"/>
                          </p:stCondLst>
                        </p:cTn>
                        <p:tgtEl>
                          <p:spTgt spid="4101"/>
                        </p:tgtEl>
                        <p:attrNameLst>
                          <p:attrName>style.visibility</p:attrName>
                        </p:attrNameLst>
                      </p:cBhvr>
                      <p:to>
                        <p:strVal val="visible"/>
                      </p:to>
                    </p:set>
                    <p:animEffect transition="in" filter="wipe(left)">
                      <p:cBhvr>
                        <p:cTn dur="500"/>
                        <p:tgtEl>
                          <p:spTgt spid="4101"/>
                        </p:tgtEl>
                      </p:cBhvr>
                    </p:animEffect>
                  </p:childTnLst>
                </p:cTn>
              </p:par>
            </p:tnLst>
          </p:tmpl>
        </p:tmplLst>
      </p:bldP>
    </p:bldLst>
  </p:timing>
  <p:txStyles>
    <p:titleStyle>
      <a:lvl1pPr algn="l" rtl="0" eaLnBrk="0" fontAlgn="base" hangingPunct="0">
        <a:spcBef>
          <a:spcPct val="0"/>
        </a:spcBef>
        <a:spcAft>
          <a:spcPct val="0"/>
        </a:spcAft>
        <a:defRPr sz="2600">
          <a:solidFill>
            <a:schemeClr val="tx2"/>
          </a:solidFill>
          <a:latin typeface="+mj-lt"/>
          <a:ea typeface="+mj-ea"/>
          <a:cs typeface="+mj-cs"/>
        </a:defRPr>
      </a:lvl1pPr>
      <a:lvl2pPr algn="l" rtl="0" eaLnBrk="0" fontAlgn="base" hangingPunct="0">
        <a:spcBef>
          <a:spcPct val="0"/>
        </a:spcBef>
        <a:spcAft>
          <a:spcPct val="0"/>
        </a:spcAft>
        <a:defRPr sz="2600">
          <a:solidFill>
            <a:schemeClr val="tx2"/>
          </a:solidFill>
          <a:latin typeface="Arial" charset="0"/>
        </a:defRPr>
      </a:lvl2pPr>
      <a:lvl3pPr algn="l" rtl="0" eaLnBrk="0" fontAlgn="base" hangingPunct="0">
        <a:spcBef>
          <a:spcPct val="0"/>
        </a:spcBef>
        <a:spcAft>
          <a:spcPct val="0"/>
        </a:spcAft>
        <a:defRPr sz="2600">
          <a:solidFill>
            <a:schemeClr val="tx2"/>
          </a:solidFill>
          <a:latin typeface="Arial" charset="0"/>
        </a:defRPr>
      </a:lvl3pPr>
      <a:lvl4pPr algn="l" rtl="0" eaLnBrk="0" fontAlgn="base" hangingPunct="0">
        <a:spcBef>
          <a:spcPct val="0"/>
        </a:spcBef>
        <a:spcAft>
          <a:spcPct val="0"/>
        </a:spcAft>
        <a:defRPr sz="2600">
          <a:solidFill>
            <a:schemeClr val="tx2"/>
          </a:solidFill>
          <a:latin typeface="Arial" charset="0"/>
        </a:defRPr>
      </a:lvl4pPr>
      <a:lvl5pPr algn="l" rtl="0" eaLnBrk="0" fontAlgn="base" hangingPunct="0">
        <a:spcBef>
          <a:spcPct val="0"/>
        </a:spcBef>
        <a:spcAft>
          <a:spcPct val="0"/>
        </a:spcAft>
        <a:defRPr sz="2600">
          <a:solidFill>
            <a:schemeClr val="tx2"/>
          </a:solidFill>
          <a:latin typeface="Arial" charset="0"/>
        </a:defRPr>
      </a:lvl5pPr>
      <a:lvl6pPr marL="457200" algn="l" rtl="0" eaLnBrk="1" fontAlgn="base" hangingPunct="1">
        <a:spcBef>
          <a:spcPct val="0"/>
        </a:spcBef>
        <a:spcAft>
          <a:spcPct val="0"/>
        </a:spcAft>
        <a:defRPr sz="2600">
          <a:solidFill>
            <a:schemeClr val="tx2"/>
          </a:solidFill>
          <a:latin typeface="Arial" charset="0"/>
        </a:defRPr>
      </a:lvl6pPr>
      <a:lvl7pPr marL="914400" algn="l" rtl="0" eaLnBrk="1" fontAlgn="base" hangingPunct="1">
        <a:spcBef>
          <a:spcPct val="0"/>
        </a:spcBef>
        <a:spcAft>
          <a:spcPct val="0"/>
        </a:spcAft>
        <a:defRPr sz="2600">
          <a:solidFill>
            <a:schemeClr val="tx2"/>
          </a:solidFill>
          <a:latin typeface="Arial" charset="0"/>
        </a:defRPr>
      </a:lvl7pPr>
      <a:lvl8pPr marL="1371600" algn="l" rtl="0" eaLnBrk="1" fontAlgn="base" hangingPunct="1">
        <a:spcBef>
          <a:spcPct val="0"/>
        </a:spcBef>
        <a:spcAft>
          <a:spcPct val="0"/>
        </a:spcAft>
        <a:defRPr sz="2600">
          <a:solidFill>
            <a:schemeClr val="tx2"/>
          </a:solidFill>
          <a:latin typeface="Arial" charset="0"/>
        </a:defRPr>
      </a:lvl8pPr>
      <a:lvl9pPr marL="1828800" algn="l" rtl="0" eaLnBrk="1" fontAlgn="base" hangingPunct="1">
        <a:spcBef>
          <a:spcPct val="0"/>
        </a:spcBef>
        <a:spcAft>
          <a:spcPct val="0"/>
        </a:spcAft>
        <a:defRPr sz="2600">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1250" name="Picture 14" descr="background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0" name="Rectangle 4"/>
          <p:cNvSpPr>
            <a:spLocks noGrp="1" noChangeArrowheads="1"/>
          </p:cNvSpPr>
          <p:nvPr>
            <p:ph type="title"/>
          </p:nvPr>
        </p:nvSpPr>
        <p:spPr bwMode="auto">
          <a:xfrm>
            <a:off x="1007534" y="1"/>
            <a:ext cx="9984317"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smtClean="0"/>
              <a:t>Clique para editar o título mestre</a:t>
            </a:r>
            <a:endParaRPr lang="en-GB" altLang="pt-BR" smtClean="0"/>
          </a:p>
        </p:txBody>
      </p:sp>
      <p:sp>
        <p:nvSpPr>
          <p:cNvPr id="4101" name="Rectangle 5"/>
          <p:cNvSpPr>
            <a:spLocks noGrp="1" noChangeArrowheads="1"/>
          </p:cNvSpPr>
          <p:nvPr>
            <p:ph type="body" idx="1"/>
          </p:nvPr>
        </p:nvSpPr>
        <p:spPr bwMode="auto">
          <a:xfrm>
            <a:off x="1007534" y="765176"/>
            <a:ext cx="10767484"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pt-BR" smtClean="0"/>
              <a:t>Click to edit Master text styles</a:t>
            </a:r>
          </a:p>
        </p:txBody>
      </p:sp>
      <p:sp>
        <p:nvSpPr>
          <p:cNvPr id="4107" name="Rectangle 11"/>
          <p:cNvSpPr>
            <a:spLocks noGrp="1" noChangeArrowheads="1"/>
          </p:cNvSpPr>
          <p:nvPr>
            <p:ph type="dt" sz="half" idx="2"/>
          </p:nvPr>
        </p:nvSpPr>
        <p:spPr bwMode="auto">
          <a:xfrm>
            <a:off x="8995833" y="6308725"/>
            <a:ext cx="2844800" cy="2984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fontAlgn="base">
              <a:spcBef>
                <a:spcPct val="0"/>
              </a:spcBef>
              <a:spcAft>
                <a:spcPct val="0"/>
              </a:spcAft>
              <a:defRPr/>
            </a:pPr>
            <a:endParaRPr lang="pt-BR">
              <a:latin typeface="Times New Roman" panose="02020603050405020304" pitchFamily="18" charset="0"/>
            </a:endParaRPr>
          </a:p>
        </p:txBody>
      </p:sp>
      <p:sp>
        <p:nvSpPr>
          <p:cNvPr id="4108" name="Rectangle 12"/>
          <p:cNvSpPr>
            <a:spLocks noGrp="1" noChangeArrowheads="1"/>
          </p:cNvSpPr>
          <p:nvPr>
            <p:ph type="ftr" sz="quarter" idx="3"/>
          </p:nvPr>
        </p:nvSpPr>
        <p:spPr bwMode="auto">
          <a:xfrm>
            <a:off x="2351618" y="6308726"/>
            <a:ext cx="6201833" cy="28892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fontAlgn="base">
              <a:spcBef>
                <a:spcPct val="0"/>
              </a:spcBef>
              <a:spcAft>
                <a:spcPct val="0"/>
              </a:spcAft>
              <a:defRPr/>
            </a:pPr>
            <a:endParaRPr lang="pt-BR">
              <a:latin typeface="Times New Roman" panose="02020603050405020304" pitchFamily="18" charset="0"/>
            </a:endParaRPr>
          </a:p>
        </p:txBody>
      </p:sp>
      <p:sp>
        <p:nvSpPr>
          <p:cNvPr id="4109" name="Rectangle 13"/>
          <p:cNvSpPr>
            <a:spLocks noGrp="1" noChangeArrowheads="1"/>
          </p:cNvSpPr>
          <p:nvPr>
            <p:ph type="sldNum" sz="quarter" idx="4"/>
          </p:nvPr>
        </p:nvSpPr>
        <p:spPr bwMode="auto">
          <a:xfrm>
            <a:off x="0" y="6467476"/>
            <a:ext cx="806451" cy="39052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fontAlgn="base">
              <a:spcBef>
                <a:spcPct val="0"/>
              </a:spcBef>
              <a:spcAft>
                <a:spcPct val="0"/>
              </a:spcAft>
              <a:defRPr/>
            </a:pPr>
            <a:fld id="{7D2B6CF5-D6D0-42BC-86B3-8480116F8DCF}" type="slidenum">
              <a:rPr lang="pt-BR" altLang="pt-BR">
                <a:latin typeface="Times New Roman" panose="02020603050405020304" pitchFamily="18" charset="0"/>
              </a:rPr>
              <a:pPr fontAlgn="base">
                <a:spcBef>
                  <a:spcPct val="0"/>
                </a:spcBef>
                <a:spcAft>
                  <a:spcPct val="0"/>
                </a:spcAft>
                <a:defRPr/>
              </a:pPr>
              <a:t>‹nº›</a:t>
            </a:fld>
            <a:endParaRPr lang="pt-BR" altLang="pt-BR">
              <a:latin typeface="Times New Roman" panose="02020603050405020304" pitchFamily="18" charset="0"/>
            </a:endParaRPr>
          </a:p>
        </p:txBody>
      </p:sp>
    </p:spTree>
    <p:extLst>
      <p:ext uri="{BB962C8B-B14F-4D97-AF65-F5344CB8AC3E}">
        <p14:creationId xmlns:p14="http://schemas.microsoft.com/office/powerpoint/2010/main" xmlns="" val="232507705"/>
      </p:ext>
    </p:extLst>
  </p:cSld>
  <p:clrMap bg1="lt1" tx1="dk1" bg2="lt2" tx2="dk2" accent1="accent1" accent2="accent2" accent3="accent3" accent4="accent4" accent5="accent5" accent6="accent6" hlink="hlink" folHlink="folHlink"/>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wipe(left)">
                                      <p:cBhvr>
                                        <p:cTn id="7" dur="500"/>
                                        <p:tgtEl>
                                          <p:spTgt spid="4100"/>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101">
                                            <p:txEl>
                                              <p:pRg st="0" end="0"/>
                                            </p:txEl>
                                          </p:spTgt>
                                        </p:tgtEl>
                                        <p:attrNameLst>
                                          <p:attrName>style.visibility</p:attrName>
                                        </p:attrNameLst>
                                      </p:cBhvr>
                                      <p:to>
                                        <p:strVal val="visible"/>
                                      </p:to>
                                    </p:set>
                                    <p:animEffect transition="in" filter="wipe(left)">
                                      <p:cBhvr>
                                        <p:cTn id="11" dur="500"/>
                                        <p:tgtEl>
                                          <p:spTgt spid="410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101" grpId="0" build="p">
        <p:tmplLst>
          <p:tmpl lvl="1">
            <p:tnLst>
              <p:par>
                <p:cTn presetID="22" presetClass="entr" presetSubtype="8" fill="hold" nodeType="afterEffect">
                  <p:stCondLst>
                    <p:cond delay="0"/>
                  </p:stCondLst>
                  <p:childTnLst>
                    <p:set>
                      <p:cBhvr>
                        <p:cTn dur="1" fill="hold">
                          <p:stCondLst>
                            <p:cond delay="0"/>
                          </p:stCondLst>
                        </p:cTn>
                        <p:tgtEl>
                          <p:spTgt spid="4101"/>
                        </p:tgtEl>
                        <p:attrNameLst>
                          <p:attrName>style.visibility</p:attrName>
                        </p:attrNameLst>
                      </p:cBhvr>
                      <p:to>
                        <p:strVal val="visible"/>
                      </p:to>
                    </p:set>
                    <p:animEffect transition="in" filter="wipe(left)">
                      <p:cBhvr>
                        <p:cTn dur="500"/>
                        <p:tgtEl>
                          <p:spTgt spid="4101"/>
                        </p:tgtEl>
                      </p:cBhvr>
                    </p:animEffect>
                  </p:childTnLst>
                </p:cTn>
              </p:par>
            </p:tnLst>
          </p:tmpl>
        </p:tmplLst>
      </p:bldP>
    </p:bldLst>
  </p:timing>
  <p:txStyles>
    <p:titleStyle>
      <a:lvl1pPr algn="l" rtl="0" eaLnBrk="0" fontAlgn="base" hangingPunct="0">
        <a:spcBef>
          <a:spcPct val="0"/>
        </a:spcBef>
        <a:spcAft>
          <a:spcPct val="0"/>
        </a:spcAft>
        <a:defRPr sz="2600">
          <a:solidFill>
            <a:schemeClr val="tx2"/>
          </a:solidFill>
          <a:latin typeface="+mj-lt"/>
          <a:ea typeface="+mj-ea"/>
          <a:cs typeface="+mj-cs"/>
        </a:defRPr>
      </a:lvl1pPr>
      <a:lvl2pPr algn="l" rtl="0" eaLnBrk="0" fontAlgn="base" hangingPunct="0">
        <a:spcBef>
          <a:spcPct val="0"/>
        </a:spcBef>
        <a:spcAft>
          <a:spcPct val="0"/>
        </a:spcAft>
        <a:defRPr sz="2600">
          <a:solidFill>
            <a:schemeClr val="tx2"/>
          </a:solidFill>
          <a:latin typeface="Arial" charset="0"/>
        </a:defRPr>
      </a:lvl2pPr>
      <a:lvl3pPr algn="l" rtl="0" eaLnBrk="0" fontAlgn="base" hangingPunct="0">
        <a:spcBef>
          <a:spcPct val="0"/>
        </a:spcBef>
        <a:spcAft>
          <a:spcPct val="0"/>
        </a:spcAft>
        <a:defRPr sz="2600">
          <a:solidFill>
            <a:schemeClr val="tx2"/>
          </a:solidFill>
          <a:latin typeface="Arial" charset="0"/>
        </a:defRPr>
      </a:lvl3pPr>
      <a:lvl4pPr algn="l" rtl="0" eaLnBrk="0" fontAlgn="base" hangingPunct="0">
        <a:spcBef>
          <a:spcPct val="0"/>
        </a:spcBef>
        <a:spcAft>
          <a:spcPct val="0"/>
        </a:spcAft>
        <a:defRPr sz="2600">
          <a:solidFill>
            <a:schemeClr val="tx2"/>
          </a:solidFill>
          <a:latin typeface="Arial" charset="0"/>
        </a:defRPr>
      </a:lvl4pPr>
      <a:lvl5pPr algn="l" rtl="0" eaLnBrk="0" fontAlgn="base" hangingPunct="0">
        <a:spcBef>
          <a:spcPct val="0"/>
        </a:spcBef>
        <a:spcAft>
          <a:spcPct val="0"/>
        </a:spcAft>
        <a:defRPr sz="2600">
          <a:solidFill>
            <a:schemeClr val="tx2"/>
          </a:solidFill>
          <a:latin typeface="Arial" charset="0"/>
        </a:defRPr>
      </a:lvl5pPr>
      <a:lvl6pPr marL="457200" algn="l" rtl="0" eaLnBrk="1" fontAlgn="base" hangingPunct="1">
        <a:spcBef>
          <a:spcPct val="0"/>
        </a:spcBef>
        <a:spcAft>
          <a:spcPct val="0"/>
        </a:spcAft>
        <a:defRPr sz="2600">
          <a:solidFill>
            <a:schemeClr val="tx2"/>
          </a:solidFill>
          <a:latin typeface="Arial" charset="0"/>
        </a:defRPr>
      </a:lvl6pPr>
      <a:lvl7pPr marL="914400" algn="l" rtl="0" eaLnBrk="1" fontAlgn="base" hangingPunct="1">
        <a:spcBef>
          <a:spcPct val="0"/>
        </a:spcBef>
        <a:spcAft>
          <a:spcPct val="0"/>
        </a:spcAft>
        <a:defRPr sz="2600">
          <a:solidFill>
            <a:schemeClr val="tx2"/>
          </a:solidFill>
          <a:latin typeface="Arial" charset="0"/>
        </a:defRPr>
      </a:lvl7pPr>
      <a:lvl8pPr marL="1371600" algn="l" rtl="0" eaLnBrk="1" fontAlgn="base" hangingPunct="1">
        <a:spcBef>
          <a:spcPct val="0"/>
        </a:spcBef>
        <a:spcAft>
          <a:spcPct val="0"/>
        </a:spcAft>
        <a:defRPr sz="2600">
          <a:solidFill>
            <a:schemeClr val="tx2"/>
          </a:solidFill>
          <a:latin typeface="Arial" charset="0"/>
        </a:defRPr>
      </a:lvl8pPr>
      <a:lvl9pPr marL="1828800" algn="l" rtl="0" eaLnBrk="1" fontAlgn="base" hangingPunct="1">
        <a:spcBef>
          <a:spcPct val="0"/>
        </a:spcBef>
        <a:spcAft>
          <a:spcPct val="0"/>
        </a:spcAft>
        <a:defRPr sz="2600">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0050" name="Picture 16" descr="1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0051" name="Rectangle 18"/>
          <p:cNvSpPr>
            <a:spLocks noGrp="1" noChangeArrowheads="1"/>
          </p:cNvSpPr>
          <p:nvPr>
            <p:ph type="body" idx="1"/>
          </p:nvPr>
        </p:nvSpPr>
        <p:spPr bwMode="auto">
          <a:xfrm>
            <a:off x="1007534" y="1566863"/>
            <a:ext cx="10767484" cy="4525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pt-BR" smtClean="0"/>
              <a:t>Click to edit Master text styles</a:t>
            </a:r>
          </a:p>
        </p:txBody>
      </p:sp>
      <p:sp>
        <p:nvSpPr>
          <p:cNvPr id="4115" name="Rectangle 19"/>
          <p:cNvSpPr>
            <a:spLocks noGrp="1" noChangeArrowheads="1"/>
          </p:cNvSpPr>
          <p:nvPr>
            <p:ph type="dt" sz="half" idx="2"/>
          </p:nvPr>
        </p:nvSpPr>
        <p:spPr bwMode="auto">
          <a:xfrm>
            <a:off x="6076951" y="6237288"/>
            <a:ext cx="1386416"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961212"/>
                </a:solidFill>
              </a:defRPr>
            </a:lvl1pPr>
          </a:lstStyle>
          <a:p>
            <a:pPr fontAlgn="base">
              <a:spcBef>
                <a:spcPct val="0"/>
              </a:spcBef>
              <a:spcAft>
                <a:spcPct val="0"/>
              </a:spcAft>
              <a:defRPr/>
            </a:pPr>
            <a:endParaRPr lang="pt-BR">
              <a:latin typeface="Times New Roman" panose="02020603050405020304" pitchFamily="18" charset="0"/>
            </a:endParaRPr>
          </a:p>
        </p:txBody>
      </p:sp>
      <p:sp>
        <p:nvSpPr>
          <p:cNvPr id="4116" name="Rectangle 20"/>
          <p:cNvSpPr>
            <a:spLocks noGrp="1" noChangeArrowheads="1"/>
          </p:cNvSpPr>
          <p:nvPr>
            <p:ph type="ftr" sz="quarter" idx="3"/>
          </p:nvPr>
        </p:nvSpPr>
        <p:spPr bwMode="auto">
          <a:xfrm>
            <a:off x="869951" y="6230938"/>
            <a:ext cx="4959349"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961212"/>
                </a:solidFill>
              </a:defRPr>
            </a:lvl1pPr>
          </a:lstStyle>
          <a:p>
            <a:pPr fontAlgn="base">
              <a:spcBef>
                <a:spcPct val="0"/>
              </a:spcBef>
              <a:spcAft>
                <a:spcPct val="0"/>
              </a:spcAft>
              <a:defRPr/>
            </a:pPr>
            <a:endParaRPr lang="pt-BR">
              <a:latin typeface="Times New Roman" panose="02020603050405020304" pitchFamily="18" charset="0"/>
            </a:endParaRPr>
          </a:p>
        </p:txBody>
      </p:sp>
      <p:sp>
        <p:nvSpPr>
          <p:cNvPr id="4117" name="Rectangle 21"/>
          <p:cNvSpPr>
            <a:spLocks noGrp="1" noChangeArrowheads="1"/>
          </p:cNvSpPr>
          <p:nvPr>
            <p:ph type="sldNum" sz="quarter" idx="4"/>
          </p:nvPr>
        </p:nvSpPr>
        <p:spPr bwMode="auto">
          <a:xfrm>
            <a:off x="-182033" y="6553200"/>
            <a:ext cx="912284"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961212"/>
                </a:solidFill>
              </a:defRPr>
            </a:lvl1pPr>
          </a:lstStyle>
          <a:p>
            <a:pPr fontAlgn="base">
              <a:spcBef>
                <a:spcPct val="0"/>
              </a:spcBef>
              <a:spcAft>
                <a:spcPct val="0"/>
              </a:spcAft>
              <a:defRPr/>
            </a:pPr>
            <a:fld id="{ABCAD5A9-017E-493F-A52A-8EB11FFA4254}" type="slidenum">
              <a:rPr lang="pt-BR" altLang="pt-BR">
                <a:latin typeface="Times New Roman" panose="02020603050405020304" pitchFamily="18" charset="0"/>
              </a:rPr>
              <a:pPr fontAlgn="base">
                <a:spcBef>
                  <a:spcPct val="0"/>
                </a:spcBef>
                <a:spcAft>
                  <a:spcPct val="0"/>
                </a:spcAft>
                <a:defRPr/>
              </a:pPr>
              <a:t>‹nº›</a:t>
            </a:fld>
            <a:endParaRPr lang="pt-BR" altLang="pt-BR">
              <a:latin typeface="Times New Roman" panose="02020603050405020304" pitchFamily="18" charset="0"/>
            </a:endParaRPr>
          </a:p>
        </p:txBody>
      </p:sp>
    </p:spTree>
    <p:extLst>
      <p:ext uri="{BB962C8B-B14F-4D97-AF65-F5344CB8AC3E}">
        <p14:creationId xmlns:p14="http://schemas.microsoft.com/office/powerpoint/2010/main" xmlns="" val="4260590125"/>
      </p:ext>
    </p:extLst>
  </p:cSld>
  <p:clrMap bg1="lt1" tx1="dk1" bg2="lt2" tx2="dk2" accent1="accent1" accent2="accent2" accent3="accent3" accent4="accent4" accent5="accent5" accent6="accent6" hlink="hlink" folHlink="folHlink"/>
  <p:transition>
    <p:fade/>
  </p:transition>
  <p:timing>
    <p:tnLst>
      <p:par>
        <p:cTn id="1" dur="indefinite" restart="never" nodeType="tmRoot"/>
      </p:par>
    </p:tnLst>
  </p:timing>
  <p:txStyles>
    <p:titleStyle>
      <a:lvl1pPr algn="r" rtl="0" eaLnBrk="0" fontAlgn="base" hangingPunct="0">
        <a:spcBef>
          <a:spcPct val="0"/>
        </a:spcBef>
        <a:spcAft>
          <a:spcPct val="0"/>
        </a:spcAft>
        <a:defRPr sz="2600">
          <a:solidFill>
            <a:srgbClr val="961212"/>
          </a:solidFill>
          <a:latin typeface="+mj-lt"/>
          <a:ea typeface="+mj-ea"/>
          <a:cs typeface="+mj-cs"/>
        </a:defRPr>
      </a:lvl1pPr>
      <a:lvl2pPr algn="r" rtl="0" eaLnBrk="0" fontAlgn="base" hangingPunct="0">
        <a:spcBef>
          <a:spcPct val="0"/>
        </a:spcBef>
        <a:spcAft>
          <a:spcPct val="0"/>
        </a:spcAft>
        <a:defRPr sz="2600">
          <a:solidFill>
            <a:srgbClr val="961212"/>
          </a:solidFill>
          <a:latin typeface="Arial" charset="0"/>
        </a:defRPr>
      </a:lvl2pPr>
      <a:lvl3pPr algn="r" rtl="0" eaLnBrk="0" fontAlgn="base" hangingPunct="0">
        <a:spcBef>
          <a:spcPct val="0"/>
        </a:spcBef>
        <a:spcAft>
          <a:spcPct val="0"/>
        </a:spcAft>
        <a:defRPr sz="2600">
          <a:solidFill>
            <a:srgbClr val="961212"/>
          </a:solidFill>
          <a:latin typeface="Arial" charset="0"/>
        </a:defRPr>
      </a:lvl3pPr>
      <a:lvl4pPr algn="r" rtl="0" eaLnBrk="0" fontAlgn="base" hangingPunct="0">
        <a:spcBef>
          <a:spcPct val="0"/>
        </a:spcBef>
        <a:spcAft>
          <a:spcPct val="0"/>
        </a:spcAft>
        <a:defRPr sz="2600">
          <a:solidFill>
            <a:srgbClr val="961212"/>
          </a:solidFill>
          <a:latin typeface="Arial" charset="0"/>
        </a:defRPr>
      </a:lvl4pPr>
      <a:lvl5pPr algn="r" rtl="0" eaLnBrk="0" fontAlgn="base" hangingPunct="0">
        <a:spcBef>
          <a:spcPct val="0"/>
        </a:spcBef>
        <a:spcAft>
          <a:spcPct val="0"/>
        </a:spcAft>
        <a:defRPr sz="2600">
          <a:solidFill>
            <a:srgbClr val="961212"/>
          </a:solidFill>
          <a:latin typeface="Arial" charset="0"/>
        </a:defRPr>
      </a:lvl5pPr>
      <a:lvl6pPr marL="457200" algn="r" rtl="0" eaLnBrk="1" fontAlgn="base" hangingPunct="1">
        <a:spcBef>
          <a:spcPct val="0"/>
        </a:spcBef>
        <a:spcAft>
          <a:spcPct val="0"/>
        </a:spcAft>
        <a:defRPr sz="2600">
          <a:solidFill>
            <a:srgbClr val="961212"/>
          </a:solidFill>
          <a:latin typeface="Arial" charset="0"/>
        </a:defRPr>
      </a:lvl6pPr>
      <a:lvl7pPr marL="914400" algn="r" rtl="0" eaLnBrk="1" fontAlgn="base" hangingPunct="1">
        <a:spcBef>
          <a:spcPct val="0"/>
        </a:spcBef>
        <a:spcAft>
          <a:spcPct val="0"/>
        </a:spcAft>
        <a:defRPr sz="2600">
          <a:solidFill>
            <a:srgbClr val="961212"/>
          </a:solidFill>
          <a:latin typeface="Arial" charset="0"/>
        </a:defRPr>
      </a:lvl7pPr>
      <a:lvl8pPr marL="1371600" algn="r" rtl="0" eaLnBrk="1" fontAlgn="base" hangingPunct="1">
        <a:spcBef>
          <a:spcPct val="0"/>
        </a:spcBef>
        <a:spcAft>
          <a:spcPct val="0"/>
        </a:spcAft>
        <a:defRPr sz="2600">
          <a:solidFill>
            <a:srgbClr val="961212"/>
          </a:solidFill>
          <a:latin typeface="Arial" charset="0"/>
        </a:defRPr>
      </a:lvl8pPr>
      <a:lvl9pPr marL="1828800" algn="r" rtl="0" eaLnBrk="1" fontAlgn="base" hangingPunct="1">
        <a:spcBef>
          <a:spcPct val="0"/>
        </a:spcBef>
        <a:spcAft>
          <a:spcPct val="0"/>
        </a:spcAft>
        <a:defRPr sz="2600">
          <a:solidFill>
            <a:srgbClr val="961212"/>
          </a:solidFill>
          <a:latin typeface="Arial" charset="0"/>
        </a:defRPr>
      </a:lvl9pPr>
    </p:titleStyle>
    <p:bodyStyle>
      <a:lvl1pPr marL="342900" indent="-342900" algn="l" rtl="0" eaLnBrk="0" fontAlgn="base" hangingPunct="0">
        <a:spcBef>
          <a:spcPct val="20000"/>
        </a:spcBef>
        <a:spcAft>
          <a:spcPct val="0"/>
        </a:spcAft>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8002" name="Picture 12" descr="bg for pot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0707" name="Rectangle 3"/>
          <p:cNvSpPr>
            <a:spLocks noGrp="1" noChangeArrowheads="1"/>
          </p:cNvSpPr>
          <p:nvPr>
            <p:ph type="body" idx="1"/>
          </p:nvPr>
        </p:nvSpPr>
        <p:spPr bwMode="auto">
          <a:xfrm>
            <a:off x="148167" y="692150"/>
            <a:ext cx="11804651" cy="5616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pt-BR" smtClean="0"/>
              <a:t>Click to edit Master text styles</a:t>
            </a:r>
          </a:p>
        </p:txBody>
      </p:sp>
      <p:sp>
        <p:nvSpPr>
          <p:cNvPr id="200708" name="Rectangle 4"/>
          <p:cNvSpPr>
            <a:spLocks noGrp="1" noChangeArrowheads="1"/>
          </p:cNvSpPr>
          <p:nvPr>
            <p:ph type="dt" sz="half" idx="2"/>
          </p:nvPr>
        </p:nvSpPr>
        <p:spPr bwMode="auto">
          <a:xfrm>
            <a:off x="1583267" y="6597650"/>
            <a:ext cx="878417" cy="19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eaLnBrk="1" hangingPunct="1">
              <a:spcBef>
                <a:spcPct val="0"/>
              </a:spcBef>
              <a:defRPr sz="800">
                <a:solidFill>
                  <a:schemeClr val="accent1"/>
                </a:solidFill>
              </a:defRPr>
            </a:lvl1pPr>
          </a:lstStyle>
          <a:p>
            <a:pPr fontAlgn="base">
              <a:spcAft>
                <a:spcPct val="0"/>
              </a:spcAft>
              <a:defRPr/>
            </a:pPr>
            <a:endParaRPr lang="pt-BR">
              <a:solidFill>
                <a:srgbClr val="214697"/>
              </a:solidFill>
              <a:latin typeface="Times New Roman" panose="02020603050405020304" pitchFamily="18" charset="0"/>
            </a:endParaRPr>
          </a:p>
        </p:txBody>
      </p:sp>
      <p:sp>
        <p:nvSpPr>
          <p:cNvPr id="200709" name="Rectangle 5"/>
          <p:cNvSpPr>
            <a:spLocks noGrp="1" noChangeArrowheads="1"/>
          </p:cNvSpPr>
          <p:nvPr>
            <p:ph type="ftr" sz="quarter" idx="3"/>
          </p:nvPr>
        </p:nvSpPr>
        <p:spPr bwMode="auto">
          <a:xfrm>
            <a:off x="2542118" y="6597650"/>
            <a:ext cx="8449733" cy="19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eaLnBrk="1" hangingPunct="1">
              <a:spcBef>
                <a:spcPct val="0"/>
              </a:spcBef>
              <a:defRPr sz="800">
                <a:solidFill>
                  <a:schemeClr val="accent1"/>
                </a:solidFill>
              </a:defRPr>
            </a:lvl1pPr>
          </a:lstStyle>
          <a:p>
            <a:pPr fontAlgn="base">
              <a:spcAft>
                <a:spcPct val="0"/>
              </a:spcAft>
              <a:defRPr/>
            </a:pPr>
            <a:endParaRPr lang="pt-BR">
              <a:solidFill>
                <a:srgbClr val="214697"/>
              </a:solidFill>
              <a:latin typeface="Times New Roman" panose="02020603050405020304" pitchFamily="18" charset="0"/>
            </a:endParaRPr>
          </a:p>
        </p:txBody>
      </p:sp>
      <p:sp>
        <p:nvSpPr>
          <p:cNvPr id="200710" name="Rectangle 6"/>
          <p:cNvSpPr>
            <a:spLocks noGrp="1" noChangeArrowheads="1"/>
          </p:cNvSpPr>
          <p:nvPr>
            <p:ph type="sldNum" sz="quarter" idx="4"/>
          </p:nvPr>
        </p:nvSpPr>
        <p:spPr bwMode="auto">
          <a:xfrm>
            <a:off x="11074401" y="6597650"/>
            <a:ext cx="878417" cy="19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eaLnBrk="1" hangingPunct="1">
              <a:defRPr sz="800">
                <a:solidFill>
                  <a:schemeClr val="accent1"/>
                </a:solidFill>
              </a:defRPr>
            </a:lvl1pPr>
          </a:lstStyle>
          <a:p>
            <a:pPr fontAlgn="base">
              <a:spcBef>
                <a:spcPct val="0"/>
              </a:spcBef>
              <a:spcAft>
                <a:spcPct val="0"/>
              </a:spcAft>
              <a:defRPr/>
            </a:pPr>
            <a:fld id="{77B3CA8C-259F-4A28-88D8-EC5A2098CCA2}" type="slidenum">
              <a:rPr lang="pt-BR" altLang="pt-BR">
                <a:solidFill>
                  <a:srgbClr val="214697"/>
                </a:solidFill>
                <a:latin typeface="Times New Roman" panose="02020603050405020304" pitchFamily="18" charset="0"/>
              </a:rPr>
              <a:pPr fontAlgn="base">
                <a:spcBef>
                  <a:spcPct val="0"/>
                </a:spcBef>
                <a:spcAft>
                  <a:spcPct val="0"/>
                </a:spcAft>
                <a:defRPr/>
              </a:pPr>
              <a:t>‹nº›</a:t>
            </a:fld>
            <a:endParaRPr lang="pt-BR" altLang="pt-BR">
              <a:solidFill>
                <a:srgbClr val="214697"/>
              </a:solidFill>
              <a:latin typeface="Times New Roman" panose="02020603050405020304" pitchFamily="18" charset="0"/>
            </a:endParaRPr>
          </a:p>
        </p:txBody>
      </p:sp>
      <p:sp>
        <p:nvSpPr>
          <p:cNvPr id="200711" name="Rectangle 7"/>
          <p:cNvSpPr>
            <a:spLocks noGrp="1" noChangeArrowheads="1"/>
          </p:cNvSpPr>
          <p:nvPr>
            <p:ph type="title"/>
          </p:nvPr>
        </p:nvSpPr>
        <p:spPr bwMode="auto">
          <a:xfrm>
            <a:off x="148167" y="69851"/>
            <a:ext cx="8832851" cy="51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pt-BR" smtClean="0"/>
              <a:t>Clique para editar o título mestre</a:t>
            </a:r>
            <a:endParaRPr lang="en-GB" altLang="pt-BR" smtClean="0"/>
          </a:p>
        </p:txBody>
      </p:sp>
    </p:spTree>
    <p:extLst>
      <p:ext uri="{BB962C8B-B14F-4D97-AF65-F5344CB8AC3E}">
        <p14:creationId xmlns:p14="http://schemas.microsoft.com/office/powerpoint/2010/main" xmlns="" val="3408713896"/>
      </p:ext>
    </p:extLst>
  </p:cSld>
  <p:clrMap bg1="lt1" tx1="dk1" bg2="lt2" tx2="dk2" accent1="accent1" accent2="accent2" accent3="accent3" accent4="accent4" accent5="accent5" accent6="accent6" hlink="hlink" folHlink="folHlink"/>
  <p:sldLayoutIdLst>
    <p:sldLayoutId id="2147484012" r:id="rId1"/>
  </p:sldLayoutIdLst>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0711"/>
                                        </p:tgtEl>
                                        <p:attrNameLst>
                                          <p:attrName>style.visibility</p:attrName>
                                        </p:attrNameLst>
                                      </p:cBhvr>
                                      <p:to>
                                        <p:strVal val="visible"/>
                                      </p:to>
                                    </p:set>
                                    <p:animEffect transition="in" filter="wipe(right)">
                                      <p:cBhvr>
                                        <p:cTn id="7" dur="500"/>
                                        <p:tgtEl>
                                          <p:spTgt spid="200711"/>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0707">
                                            <p:txEl>
                                              <p:pRg st="0" end="0"/>
                                            </p:txEl>
                                          </p:spTgt>
                                        </p:tgtEl>
                                        <p:attrNameLst>
                                          <p:attrName>style.visibility</p:attrName>
                                        </p:attrNameLst>
                                      </p:cBhvr>
                                      <p:to>
                                        <p:strVal val="visible"/>
                                      </p:to>
                                    </p:set>
                                    <p:animEffect transition="in" filter="wipe(left)">
                                      <p:cBhvr>
                                        <p:cTn id="11" dur="500"/>
                                        <p:tgtEl>
                                          <p:spTgt spid="2007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7" grpId="0" build="p">
        <p:tmplLst>
          <p:tmpl lvl="1">
            <p:tnLst>
              <p:par>
                <p:cTn presetID="22" presetClass="entr" presetSubtype="8" fill="hold" nodeType="afterEffect">
                  <p:stCondLst>
                    <p:cond delay="0"/>
                  </p:stCondLst>
                  <p:childTnLst>
                    <p:set>
                      <p:cBhvr>
                        <p:cTn dur="1" fill="hold">
                          <p:stCondLst>
                            <p:cond delay="0"/>
                          </p:stCondLst>
                        </p:cTn>
                        <p:tgtEl>
                          <p:spTgt spid="200707"/>
                        </p:tgtEl>
                        <p:attrNameLst>
                          <p:attrName>style.visibility</p:attrName>
                        </p:attrNameLst>
                      </p:cBhvr>
                      <p:to>
                        <p:strVal val="visible"/>
                      </p:to>
                    </p:set>
                    <p:animEffect transition="in" filter="wipe(left)">
                      <p:cBhvr>
                        <p:cTn dur="500"/>
                        <p:tgtEl>
                          <p:spTgt spid="200707"/>
                        </p:tgtEl>
                      </p:cBhvr>
                    </p:animEffect>
                  </p:childTnLst>
                </p:cTn>
              </p:par>
            </p:tnLst>
          </p:tmpl>
        </p:tmplLst>
      </p:bldP>
      <p:bldP spid="200711" grpId="0"/>
    </p:bldLst>
  </p:timing>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Narrow" pitchFamily="34" charset="0"/>
        </a:defRPr>
      </a:lvl2pPr>
      <a:lvl3pPr algn="l" rtl="0" eaLnBrk="0" fontAlgn="base" hangingPunct="0">
        <a:spcBef>
          <a:spcPct val="0"/>
        </a:spcBef>
        <a:spcAft>
          <a:spcPct val="0"/>
        </a:spcAft>
        <a:defRPr sz="2400">
          <a:solidFill>
            <a:schemeClr val="bg1"/>
          </a:solidFill>
          <a:latin typeface="Arial Narrow" pitchFamily="34" charset="0"/>
        </a:defRPr>
      </a:lvl3pPr>
      <a:lvl4pPr algn="l" rtl="0" eaLnBrk="0" fontAlgn="base" hangingPunct="0">
        <a:spcBef>
          <a:spcPct val="0"/>
        </a:spcBef>
        <a:spcAft>
          <a:spcPct val="0"/>
        </a:spcAft>
        <a:defRPr sz="2400">
          <a:solidFill>
            <a:schemeClr val="bg1"/>
          </a:solidFill>
          <a:latin typeface="Arial Narrow" pitchFamily="34" charset="0"/>
        </a:defRPr>
      </a:lvl4pPr>
      <a:lvl5pPr algn="l" rtl="0" eaLnBrk="0" fontAlgn="base" hangingPunct="0">
        <a:spcBef>
          <a:spcPct val="0"/>
        </a:spcBef>
        <a:spcAft>
          <a:spcPct val="0"/>
        </a:spcAft>
        <a:defRPr sz="2400">
          <a:solidFill>
            <a:schemeClr val="bg1"/>
          </a:solidFill>
          <a:latin typeface="Arial Narrow" pitchFamily="34" charset="0"/>
        </a:defRPr>
      </a:lvl5pPr>
      <a:lvl6pPr marL="457200" algn="l" rtl="0" eaLnBrk="1" fontAlgn="base" hangingPunct="1">
        <a:spcBef>
          <a:spcPct val="0"/>
        </a:spcBef>
        <a:spcAft>
          <a:spcPct val="0"/>
        </a:spcAft>
        <a:defRPr sz="2400">
          <a:solidFill>
            <a:schemeClr val="bg1"/>
          </a:solidFill>
          <a:latin typeface="Arial Narrow" pitchFamily="34" charset="0"/>
        </a:defRPr>
      </a:lvl6pPr>
      <a:lvl7pPr marL="914400" algn="l" rtl="0" eaLnBrk="1" fontAlgn="base" hangingPunct="1">
        <a:spcBef>
          <a:spcPct val="0"/>
        </a:spcBef>
        <a:spcAft>
          <a:spcPct val="0"/>
        </a:spcAft>
        <a:defRPr sz="2400">
          <a:solidFill>
            <a:schemeClr val="bg1"/>
          </a:solidFill>
          <a:latin typeface="Arial Narrow" pitchFamily="34" charset="0"/>
        </a:defRPr>
      </a:lvl7pPr>
      <a:lvl8pPr marL="1371600" algn="l" rtl="0" eaLnBrk="1" fontAlgn="base" hangingPunct="1">
        <a:spcBef>
          <a:spcPct val="0"/>
        </a:spcBef>
        <a:spcAft>
          <a:spcPct val="0"/>
        </a:spcAft>
        <a:defRPr sz="2400">
          <a:solidFill>
            <a:schemeClr val="bg1"/>
          </a:solidFill>
          <a:latin typeface="Arial Narrow" pitchFamily="34" charset="0"/>
        </a:defRPr>
      </a:lvl8pPr>
      <a:lvl9pPr marL="1828800" algn="l" rtl="0" eaLnBrk="1" fontAlgn="base" hangingPunct="1">
        <a:spcBef>
          <a:spcPct val="0"/>
        </a:spcBef>
        <a:spcAft>
          <a:spcPct val="0"/>
        </a:spcAft>
        <a:defRPr sz="2400">
          <a:solidFill>
            <a:schemeClr val="bg1"/>
          </a:solidFill>
          <a:latin typeface="Arial Narrow" pitchFamily="34" charset="0"/>
        </a:defRPr>
      </a:lvl9pPr>
    </p:titleStyle>
    <p:bodyStyle>
      <a:lvl1pPr marL="342900" indent="-342900" algn="l" rtl="0" eaLnBrk="0" fontAlgn="base" hangingPunct="0">
        <a:spcBef>
          <a:spcPct val="20000"/>
        </a:spcBef>
        <a:spcAft>
          <a:spcPct val="0"/>
        </a:spcAft>
        <a:defRPr sz="24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8130" name="Picture 23" descr="1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1" y="0"/>
            <a:ext cx="121793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13" name="Rectangle 17"/>
          <p:cNvSpPr>
            <a:spLocks noGrp="1" noChangeArrowheads="1"/>
          </p:cNvSpPr>
          <p:nvPr>
            <p:ph type="title"/>
          </p:nvPr>
        </p:nvSpPr>
        <p:spPr bwMode="auto">
          <a:xfrm>
            <a:off x="1583268" y="85725"/>
            <a:ext cx="8930217" cy="719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pt-BR" smtClean="0"/>
              <a:t>Clique para editar o título mestre</a:t>
            </a:r>
            <a:endParaRPr lang="en-GB" altLang="pt-BR" smtClean="0"/>
          </a:p>
        </p:txBody>
      </p:sp>
      <p:sp>
        <p:nvSpPr>
          <p:cNvPr id="48132" name="Rectangle 18"/>
          <p:cNvSpPr>
            <a:spLocks noGrp="1" noChangeArrowheads="1"/>
          </p:cNvSpPr>
          <p:nvPr>
            <p:ph type="body" idx="1"/>
          </p:nvPr>
        </p:nvSpPr>
        <p:spPr bwMode="auto">
          <a:xfrm>
            <a:off x="334434" y="1341438"/>
            <a:ext cx="10767484" cy="4525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pt-BR" smtClean="0"/>
              <a:t>Click to edit Master text styles</a:t>
            </a:r>
          </a:p>
        </p:txBody>
      </p:sp>
      <p:sp>
        <p:nvSpPr>
          <p:cNvPr id="4115" name="Rectangle 19"/>
          <p:cNvSpPr>
            <a:spLocks noGrp="1" noChangeArrowheads="1"/>
          </p:cNvSpPr>
          <p:nvPr>
            <p:ph type="dt" sz="half" idx="2"/>
          </p:nvPr>
        </p:nvSpPr>
        <p:spPr bwMode="auto">
          <a:xfrm>
            <a:off x="10805584" y="6180138"/>
            <a:ext cx="1386416"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961212"/>
                </a:solidFill>
              </a:defRPr>
            </a:lvl1pPr>
          </a:lstStyle>
          <a:p>
            <a:pPr fontAlgn="base">
              <a:spcBef>
                <a:spcPct val="0"/>
              </a:spcBef>
              <a:spcAft>
                <a:spcPct val="0"/>
              </a:spcAft>
              <a:defRPr/>
            </a:pPr>
            <a:endParaRPr lang="pt-BR">
              <a:latin typeface="Times New Roman" panose="02020603050405020304" pitchFamily="18" charset="0"/>
            </a:endParaRPr>
          </a:p>
        </p:txBody>
      </p:sp>
      <p:sp>
        <p:nvSpPr>
          <p:cNvPr id="4116" name="Rectangle 20"/>
          <p:cNvSpPr>
            <a:spLocks noGrp="1" noChangeArrowheads="1"/>
          </p:cNvSpPr>
          <p:nvPr>
            <p:ph type="ftr" sz="quarter" idx="3"/>
          </p:nvPr>
        </p:nvSpPr>
        <p:spPr bwMode="auto">
          <a:xfrm>
            <a:off x="5731934" y="6381750"/>
            <a:ext cx="4959351"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chemeClr val="bg1"/>
                </a:solidFill>
              </a:defRPr>
            </a:lvl1pPr>
          </a:lstStyle>
          <a:p>
            <a:pPr fontAlgn="base">
              <a:spcBef>
                <a:spcPct val="0"/>
              </a:spcBef>
              <a:spcAft>
                <a:spcPct val="0"/>
              </a:spcAft>
              <a:defRPr/>
            </a:pPr>
            <a:endParaRPr lang="pt-BR">
              <a:solidFill>
                <a:srgbClr val="FFFFFF"/>
              </a:solidFill>
              <a:latin typeface="Times New Roman" panose="02020603050405020304" pitchFamily="18" charset="0"/>
            </a:endParaRPr>
          </a:p>
        </p:txBody>
      </p:sp>
      <p:sp>
        <p:nvSpPr>
          <p:cNvPr id="4117" name="Rectangle 21"/>
          <p:cNvSpPr>
            <a:spLocks noGrp="1" noChangeArrowheads="1"/>
          </p:cNvSpPr>
          <p:nvPr>
            <p:ph type="sldNum" sz="quarter" idx="4"/>
          </p:nvPr>
        </p:nvSpPr>
        <p:spPr bwMode="auto">
          <a:xfrm>
            <a:off x="11444817" y="5084763"/>
            <a:ext cx="912283"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961212"/>
                </a:solidFill>
              </a:defRPr>
            </a:lvl1pPr>
          </a:lstStyle>
          <a:p>
            <a:pPr fontAlgn="base">
              <a:spcBef>
                <a:spcPct val="0"/>
              </a:spcBef>
              <a:spcAft>
                <a:spcPct val="0"/>
              </a:spcAft>
              <a:defRPr/>
            </a:pPr>
            <a:fld id="{D0734C41-DD8B-4934-AEC9-BD149F2AFFFD}" type="slidenum">
              <a:rPr lang="pt-BR" altLang="pt-BR">
                <a:latin typeface="Times New Roman" panose="02020603050405020304" pitchFamily="18" charset="0"/>
              </a:rPr>
              <a:pPr fontAlgn="base">
                <a:spcBef>
                  <a:spcPct val="0"/>
                </a:spcBef>
                <a:spcAft>
                  <a:spcPct val="0"/>
                </a:spcAft>
                <a:defRPr/>
              </a:pPr>
              <a:t>‹nº›</a:t>
            </a:fld>
            <a:endParaRPr lang="pt-BR" altLang="pt-BR">
              <a:latin typeface="Times New Roman" panose="02020603050405020304" pitchFamily="18" charset="0"/>
            </a:endParaRPr>
          </a:p>
        </p:txBody>
      </p:sp>
    </p:spTree>
    <p:extLst>
      <p:ext uri="{BB962C8B-B14F-4D97-AF65-F5344CB8AC3E}">
        <p14:creationId xmlns:p14="http://schemas.microsoft.com/office/powerpoint/2010/main" xmlns="" val="3923158462"/>
      </p:ext>
    </p:extLst>
  </p:cSld>
  <p:clrMap bg1="lt1" tx1="dk1" bg2="lt2" tx2="dk2" accent1="accent1" accent2="accent2" accent3="accent3" accent4="accent4" accent5="accent5" accent6="accent6" hlink="hlink" folHlink="folHlink"/>
  <p:sldLayoutIdLst>
    <p:sldLayoutId id="2147484035" r:id="rId1"/>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4113"/>
                                        </p:tgtEl>
                                        <p:attrNameLst>
                                          <p:attrName>style.visibility</p:attrName>
                                        </p:attrNameLst>
                                      </p:cBhvr>
                                      <p:to>
                                        <p:strVal val="visible"/>
                                      </p:to>
                                    </p:set>
                                    <p:anim from="(-#ppt_w/2)" to="(#ppt_x)" calcmode="lin" valueType="num">
                                      <p:cBhvr>
                                        <p:cTn id="7" dur="600" fill="hold">
                                          <p:stCondLst>
                                            <p:cond delay="0"/>
                                          </p:stCondLst>
                                        </p:cTn>
                                        <p:tgtEl>
                                          <p:spTgt spid="4113"/>
                                        </p:tgtEl>
                                        <p:attrNameLst>
                                          <p:attrName>ppt_x</p:attrName>
                                        </p:attrNameLst>
                                      </p:cBhvr>
                                    </p:anim>
                                    <p:anim from="0" to="-1.0" calcmode="lin" valueType="num">
                                      <p:cBhvr>
                                        <p:cTn id="8" dur="200" decel="50000" autoRev="1" fill="hold">
                                          <p:stCondLst>
                                            <p:cond delay="600"/>
                                          </p:stCondLst>
                                        </p:cTn>
                                        <p:tgtEl>
                                          <p:spTgt spid="4113"/>
                                        </p:tgtEl>
                                        <p:attrNameLst>
                                          <p:attrName>xshear</p:attrName>
                                        </p:attrNameLst>
                                      </p:cBhvr>
                                    </p:anim>
                                    <p:animScale>
                                      <p:cBhvr>
                                        <p:cTn id="9" dur="200" decel="100000" autoRev="1" fill="hold">
                                          <p:stCondLst>
                                            <p:cond delay="600"/>
                                          </p:stCondLst>
                                        </p:cTn>
                                        <p:tgtEl>
                                          <p:spTgt spid="4113"/>
                                        </p:tgtEl>
                                      </p:cBhvr>
                                      <p:from x="100000" y="100000"/>
                                      <p:to x="80000" y="100000"/>
                                    </p:animScale>
                                    <p:anim by="(#ppt_h/3+#ppt_w*0.1)" calcmode="lin" valueType="num">
                                      <p:cBhvr additive="sum">
                                        <p:cTn id="10" dur="200" decel="100000" autoRev="1" fill="hold">
                                          <p:stCondLst>
                                            <p:cond delay="600"/>
                                          </p:stCondLst>
                                        </p:cTn>
                                        <p:tgtEl>
                                          <p:spTgt spid="411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3" grpId="0"/>
    </p:bldLst>
  </p:timing>
  <p:txStyles>
    <p:titleStyle>
      <a:lvl1pPr algn="l" rtl="0" eaLnBrk="0" fontAlgn="base" hangingPunct="0">
        <a:spcBef>
          <a:spcPct val="0"/>
        </a:spcBef>
        <a:spcAft>
          <a:spcPct val="0"/>
        </a:spcAft>
        <a:defRPr sz="2600">
          <a:solidFill>
            <a:schemeClr val="bg1"/>
          </a:solidFill>
          <a:latin typeface="+mj-lt"/>
          <a:ea typeface="+mj-ea"/>
          <a:cs typeface="+mj-cs"/>
        </a:defRPr>
      </a:lvl1pPr>
      <a:lvl2pPr algn="l" rtl="0" eaLnBrk="0" fontAlgn="base" hangingPunct="0">
        <a:spcBef>
          <a:spcPct val="0"/>
        </a:spcBef>
        <a:spcAft>
          <a:spcPct val="0"/>
        </a:spcAft>
        <a:defRPr sz="2600">
          <a:solidFill>
            <a:schemeClr val="bg1"/>
          </a:solidFill>
          <a:latin typeface="Arial" charset="0"/>
        </a:defRPr>
      </a:lvl2pPr>
      <a:lvl3pPr algn="l" rtl="0" eaLnBrk="0" fontAlgn="base" hangingPunct="0">
        <a:spcBef>
          <a:spcPct val="0"/>
        </a:spcBef>
        <a:spcAft>
          <a:spcPct val="0"/>
        </a:spcAft>
        <a:defRPr sz="2600">
          <a:solidFill>
            <a:schemeClr val="bg1"/>
          </a:solidFill>
          <a:latin typeface="Arial" charset="0"/>
        </a:defRPr>
      </a:lvl3pPr>
      <a:lvl4pPr algn="l" rtl="0" eaLnBrk="0" fontAlgn="base" hangingPunct="0">
        <a:spcBef>
          <a:spcPct val="0"/>
        </a:spcBef>
        <a:spcAft>
          <a:spcPct val="0"/>
        </a:spcAft>
        <a:defRPr sz="2600">
          <a:solidFill>
            <a:schemeClr val="bg1"/>
          </a:solidFill>
          <a:latin typeface="Arial" charset="0"/>
        </a:defRPr>
      </a:lvl4pPr>
      <a:lvl5pPr algn="l" rtl="0" eaLnBrk="0" fontAlgn="base" hangingPunct="0">
        <a:spcBef>
          <a:spcPct val="0"/>
        </a:spcBef>
        <a:spcAft>
          <a:spcPct val="0"/>
        </a:spcAft>
        <a:defRPr sz="2600">
          <a:solidFill>
            <a:schemeClr val="bg1"/>
          </a:solidFill>
          <a:latin typeface="Arial" charset="0"/>
        </a:defRPr>
      </a:lvl5pPr>
      <a:lvl6pPr marL="457200" algn="l" rtl="0" eaLnBrk="1" fontAlgn="base" hangingPunct="1">
        <a:spcBef>
          <a:spcPct val="0"/>
        </a:spcBef>
        <a:spcAft>
          <a:spcPct val="0"/>
        </a:spcAft>
        <a:defRPr sz="2600">
          <a:solidFill>
            <a:schemeClr val="bg1"/>
          </a:solidFill>
          <a:latin typeface="Arial" charset="0"/>
        </a:defRPr>
      </a:lvl6pPr>
      <a:lvl7pPr marL="914400" algn="l" rtl="0" eaLnBrk="1" fontAlgn="base" hangingPunct="1">
        <a:spcBef>
          <a:spcPct val="0"/>
        </a:spcBef>
        <a:spcAft>
          <a:spcPct val="0"/>
        </a:spcAft>
        <a:defRPr sz="2600">
          <a:solidFill>
            <a:schemeClr val="bg1"/>
          </a:solidFill>
          <a:latin typeface="Arial" charset="0"/>
        </a:defRPr>
      </a:lvl7pPr>
      <a:lvl8pPr marL="1371600" algn="l" rtl="0" eaLnBrk="1" fontAlgn="base" hangingPunct="1">
        <a:spcBef>
          <a:spcPct val="0"/>
        </a:spcBef>
        <a:spcAft>
          <a:spcPct val="0"/>
        </a:spcAft>
        <a:defRPr sz="2600">
          <a:solidFill>
            <a:schemeClr val="bg1"/>
          </a:solidFill>
          <a:latin typeface="Arial" charset="0"/>
        </a:defRPr>
      </a:lvl8pPr>
      <a:lvl9pPr marL="1828800" algn="l" rtl="0" eaLnBrk="1" fontAlgn="base" hangingPunct="1">
        <a:spcBef>
          <a:spcPct val="0"/>
        </a:spcBef>
        <a:spcAft>
          <a:spcPct val="0"/>
        </a:spcAft>
        <a:defRPr sz="2600">
          <a:solidFill>
            <a:schemeClr val="bg1"/>
          </a:solidFill>
          <a:latin typeface="Arial" charset="0"/>
        </a:defRPr>
      </a:lvl9pPr>
    </p:titleStyle>
    <p:bodyStyle>
      <a:lvl1pPr marL="342900" indent="-342900" algn="l" rtl="0" eaLnBrk="0" fontAlgn="base" hangingPunct="0">
        <a:spcBef>
          <a:spcPct val="20000"/>
        </a:spcBef>
        <a:spcAft>
          <a:spcPct val="0"/>
        </a:spcAft>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9154" name="Picture 23" descr="1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1" y="0"/>
            <a:ext cx="121793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13" name="Rectangle 17"/>
          <p:cNvSpPr>
            <a:spLocks noGrp="1" noChangeArrowheads="1"/>
          </p:cNvSpPr>
          <p:nvPr>
            <p:ph type="title"/>
          </p:nvPr>
        </p:nvSpPr>
        <p:spPr bwMode="auto">
          <a:xfrm>
            <a:off x="1583268" y="85725"/>
            <a:ext cx="8930217" cy="719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pt-BR" smtClean="0"/>
              <a:t>Clique para editar o título mestre</a:t>
            </a:r>
            <a:endParaRPr lang="en-GB" altLang="pt-BR" smtClean="0"/>
          </a:p>
        </p:txBody>
      </p:sp>
      <p:sp>
        <p:nvSpPr>
          <p:cNvPr id="49156" name="Rectangle 18"/>
          <p:cNvSpPr>
            <a:spLocks noGrp="1" noChangeArrowheads="1"/>
          </p:cNvSpPr>
          <p:nvPr>
            <p:ph type="body" idx="1"/>
          </p:nvPr>
        </p:nvSpPr>
        <p:spPr bwMode="auto">
          <a:xfrm>
            <a:off x="334434" y="1341438"/>
            <a:ext cx="10767484" cy="4525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pt-BR" smtClean="0"/>
              <a:t>Click to edit Master text styles</a:t>
            </a:r>
          </a:p>
        </p:txBody>
      </p:sp>
      <p:sp>
        <p:nvSpPr>
          <p:cNvPr id="4115" name="Rectangle 19"/>
          <p:cNvSpPr>
            <a:spLocks noGrp="1" noChangeArrowheads="1"/>
          </p:cNvSpPr>
          <p:nvPr>
            <p:ph type="dt" sz="half" idx="2"/>
          </p:nvPr>
        </p:nvSpPr>
        <p:spPr bwMode="auto">
          <a:xfrm>
            <a:off x="10805584" y="6180138"/>
            <a:ext cx="1386416"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961212"/>
                </a:solidFill>
              </a:defRPr>
            </a:lvl1pPr>
          </a:lstStyle>
          <a:p>
            <a:pPr fontAlgn="base">
              <a:spcBef>
                <a:spcPct val="0"/>
              </a:spcBef>
              <a:spcAft>
                <a:spcPct val="0"/>
              </a:spcAft>
              <a:defRPr/>
            </a:pPr>
            <a:endParaRPr lang="pt-BR">
              <a:latin typeface="Times New Roman" panose="02020603050405020304" pitchFamily="18" charset="0"/>
            </a:endParaRPr>
          </a:p>
        </p:txBody>
      </p:sp>
      <p:sp>
        <p:nvSpPr>
          <p:cNvPr id="4116" name="Rectangle 20"/>
          <p:cNvSpPr>
            <a:spLocks noGrp="1" noChangeArrowheads="1"/>
          </p:cNvSpPr>
          <p:nvPr>
            <p:ph type="ftr" sz="quarter" idx="3"/>
          </p:nvPr>
        </p:nvSpPr>
        <p:spPr bwMode="auto">
          <a:xfrm>
            <a:off x="5731934" y="6381750"/>
            <a:ext cx="4959351"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chemeClr val="bg1"/>
                </a:solidFill>
              </a:defRPr>
            </a:lvl1pPr>
          </a:lstStyle>
          <a:p>
            <a:pPr fontAlgn="base">
              <a:spcBef>
                <a:spcPct val="0"/>
              </a:spcBef>
              <a:spcAft>
                <a:spcPct val="0"/>
              </a:spcAft>
              <a:defRPr/>
            </a:pPr>
            <a:endParaRPr lang="pt-BR">
              <a:solidFill>
                <a:srgbClr val="FFFFFF"/>
              </a:solidFill>
              <a:latin typeface="Times New Roman" panose="02020603050405020304" pitchFamily="18" charset="0"/>
            </a:endParaRPr>
          </a:p>
        </p:txBody>
      </p:sp>
      <p:sp>
        <p:nvSpPr>
          <p:cNvPr id="4117" name="Rectangle 21"/>
          <p:cNvSpPr>
            <a:spLocks noGrp="1" noChangeArrowheads="1"/>
          </p:cNvSpPr>
          <p:nvPr>
            <p:ph type="sldNum" sz="quarter" idx="4"/>
          </p:nvPr>
        </p:nvSpPr>
        <p:spPr bwMode="auto">
          <a:xfrm>
            <a:off x="11444817" y="5084763"/>
            <a:ext cx="912283"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961212"/>
                </a:solidFill>
              </a:defRPr>
            </a:lvl1pPr>
          </a:lstStyle>
          <a:p>
            <a:pPr fontAlgn="base">
              <a:spcBef>
                <a:spcPct val="0"/>
              </a:spcBef>
              <a:spcAft>
                <a:spcPct val="0"/>
              </a:spcAft>
              <a:defRPr/>
            </a:pPr>
            <a:fld id="{44C7E3B9-11DF-4926-99B7-0358FC6B6CC7}" type="slidenum">
              <a:rPr lang="pt-BR" altLang="pt-BR">
                <a:latin typeface="Times New Roman" panose="02020603050405020304" pitchFamily="18" charset="0"/>
              </a:rPr>
              <a:pPr fontAlgn="base">
                <a:spcBef>
                  <a:spcPct val="0"/>
                </a:spcBef>
                <a:spcAft>
                  <a:spcPct val="0"/>
                </a:spcAft>
                <a:defRPr/>
              </a:pPr>
              <a:t>‹nº›</a:t>
            </a:fld>
            <a:endParaRPr lang="pt-BR" altLang="pt-BR">
              <a:latin typeface="Times New Roman" panose="02020603050405020304" pitchFamily="18" charset="0"/>
            </a:endParaRPr>
          </a:p>
        </p:txBody>
      </p:sp>
    </p:spTree>
    <p:extLst>
      <p:ext uri="{BB962C8B-B14F-4D97-AF65-F5344CB8AC3E}">
        <p14:creationId xmlns:p14="http://schemas.microsoft.com/office/powerpoint/2010/main" xmlns="" val="380708328"/>
      </p:ext>
    </p:extLst>
  </p:cSld>
  <p:clrMap bg1="lt1" tx1="dk1" bg2="lt2" tx2="dk2" accent1="accent1" accent2="accent2" accent3="accent3" accent4="accent4" accent5="accent5" accent6="accent6" hlink="hlink" folHlink="folHlink"/>
  <p:sldLayoutIdLst>
    <p:sldLayoutId id="2147484038" r:id="rId1"/>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4113"/>
                                        </p:tgtEl>
                                        <p:attrNameLst>
                                          <p:attrName>style.visibility</p:attrName>
                                        </p:attrNameLst>
                                      </p:cBhvr>
                                      <p:to>
                                        <p:strVal val="visible"/>
                                      </p:to>
                                    </p:set>
                                    <p:anim from="(-#ppt_w/2)" to="(#ppt_x)" calcmode="lin" valueType="num">
                                      <p:cBhvr>
                                        <p:cTn id="7" dur="600" fill="hold">
                                          <p:stCondLst>
                                            <p:cond delay="0"/>
                                          </p:stCondLst>
                                        </p:cTn>
                                        <p:tgtEl>
                                          <p:spTgt spid="4113"/>
                                        </p:tgtEl>
                                        <p:attrNameLst>
                                          <p:attrName>ppt_x</p:attrName>
                                        </p:attrNameLst>
                                      </p:cBhvr>
                                    </p:anim>
                                    <p:anim from="0" to="-1.0" calcmode="lin" valueType="num">
                                      <p:cBhvr>
                                        <p:cTn id="8" dur="200" decel="50000" autoRev="1" fill="hold">
                                          <p:stCondLst>
                                            <p:cond delay="600"/>
                                          </p:stCondLst>
                                        </p:cTn>
                                        <p:tgtEl>
                                          <p:spTgt spid="4113"/>
                                        </p:tgtEl>
                                        <p:attrNameLst>
                                          <p:attrName>xshear</p:attrName>
                                        </p:attrNameLst>
                                      </p:cBhvr>
                                    </p:anim>
                                    <p:animScale>
                                      <p:cBhvr>
                                        <p:cTn id="9" dur="200" decel="100000" autoRev="1" fill="hold">
                                          <p:stCondLst>
                                            <p:cond delay="600"/>
                                          </p:stCondLst>
                                        </p:cTn>
                                        <p:tgtEl>
                                          <p:spTgt spid="4113"/>
                                        </p:tgtEl>
                                      </p:cBhvr>
                                      <p:from x="100000" y="100000"/>
                                      <p:to x="80000" y="100000"/>
                                    </p:animScale>
                                    <p:anim by="(#ppt_h/3+#ppt_w*0.1)" calcmode="lin" valueType="num">
                                      <p:cBhvr additive="sum">
                                        <p:cTn id="10" dur="200" decel="100000" autoRev="1" fill="hold">
                                          <p:stCondLst>
                                            <p:cond delay="600"/>
                                          </p:stCondLst>
                                        </p:cTn>
                                        <p:tgtEl>
                                          <p:spTgt spid="411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3" grpId="0"/>
    </p:bldLst>
  </p:timing>
  <p:txStyles>
    <p:titleStyle>
      <a:lvl1pPr algn="l" rtl="0" eaLnBrk="0" fontAlgn="base" hangingPunct="0">
        <a:spcBef>
          <a:spcPct val="0"/>
        </a:spcBef>
        <a:spcAft>
          <a:spcPct val="0"/>
        </a:spcAft>
        <a:defRPr sz="2600">
          <a:solidFill>
            <a:schemeClr val="bg1"/>
          </a:solidFill>
          <a:latin typeface="+mj-lt"/>
          <a:ea typeface="+mj-ea"/>
          <a:cs typeface="+mj-cs"/>
        </a:defRPr>
      </a:lvl1pPr>
      <a:lvl2pPr algn="l" rtl="0" eaLnBrk="0" fontAlgn="base" hangingPunct="0">
        <a:spcBef>
          <a:spcPct val="0"/>
        </a:spcBef>
        <a:spcAft>
          <a:spcPct val="0"/>
        </a:spcAft>
        <a:defRPr sz="2600">
          <a:solidFill>
            <a:schemeClr val="bg1"/>
          </a:solidFill>
          <a:latin typeface="Arial" charset="0"/>
        </a:defRPr>
      </a:lvl2pPr>
      <a:lvl3pPr algn="l" rtl="0" eaLnBrk="0" fontAlgn="base" hangingPunct="0">
        <a:spcBef>
          <a:spcPct val="0"/>
        </a:spcBef>
        <a:spcAft>
          <a:spcPct val="0"/>
        </a:spcAft>
        <a:defRPr sz="2600">
          <a:solidFill>
            <a:schemeClr val="bg1"/>
          </a:solidFill>
          <a:latin typeface="Arial" charset="0"/>
        </a:defRPr>
      </a:lvl3pPr>
      <a:lvl4pPr algn="l" rtl="0" eaLnBrk="0" fontAlgn="base" hangingPunct="0">
        <a:spcBef>
          <a:spcPct val="0"/>
        </a:spcBef>
        <a:spcAft>
          <a:spcPct val="0"/>
        </a:spcAft>
        <a:defRPr sz="2600">
          <a:solidFill>
            <a:schemeClr val="bg1"/>
          </a:solidFill>
          <a:latin typeface="Arial" charset="0"/>
        </a:defRPr>
      </a:lvl4pPr>
      <a:lvl5pPr algn="l" rtl="0" eaLnBrk="0" fontAlgn="base" hangingPunct="0">
        <a:spcBef>
          <a:spcPct val="0"/>
        </a:spcBef>
        <a:spcAft>
          <a:spcPct val="0"/>
        </a:spcAft>
        <a:defRPr sz="2600">
          <a:solidFill>
            <a:schemeClr val="bg1"/>
          </a:solidFill>
          <a:latin typeface="Arial" charset="0"/>
        </a:defRPr>
      </a:lvl5pPr>
      <a:lvl6pPr marL="457200" algn="l" rtl="0" eaLnBrk="1" fontAlgn="base" hangingPunct="1">
        <a:spcBef>
          <a:spcPct val="0"/>
        </a:spcBef>
        <a:spcAft>
          <a:spcPct val="0"/>
        </a:spcAft>
        <a:defRPr sz="2600">
          <a:solidFill>
            <a:schemeClr val="bg1"/>
          </a:solidFill>
          <a:latin typeface="Arial" charset="0"/>
        </a:defRPr>
      </a:lvl6pPr>
      <a:lvl7pPr marL="914400" algn="l" rtl="0" eaLnBrk="1" fontAlgn="base" hangingPunct="1">
        <a:spcBef>
          <a:spcPct val="0"/>
        </a:spcBef>
        <a:spcAft>
          <a:spcPct val="0"/>
        </a:spcAft>
        <a:defRPr sz="2600">
          <a:solidFill>
            <a:schemeClr val="bg1"/>
          </a:solidFill>
          <a:latin typeface="Arial" charset="0"/>
        </a:defRPr>
      </a:lvl7pPr>
      <a:lvl8pPr marL="1371600" algn="l" rtl="0" eaLnBrk="1" fontAlgn="base" hangingPunct="1">
        <a:spcBef>
          <a:spcPct val="0"/>
        </a:spcBef>
        <a:spcAft>
          <a:spcPct val="0"/>
        </a:spcAft>
        <a:defRPr sz="2600">
          <a:solidFill>
            <a:schemeClr val="bg1"/>
          </a:solidFill>
          <a:latin typeface="Arial" charset="0"/>
        </a:defRPr>
      </a:lvl8pPr>
      <a:lvl9pPr marL="1828800" algn="l" rtl="0" eaLnBrk="1" fontAlgn="base" hangingPunct="1">
        <a:spcBef>
          <a:spcPct val="0"/>
        </a:spcBef>
        <a:spcAft>
          <a:spcPct val="0"/>
        </a:spcAft>
        <a:defRPr sz="2600">
          <a:solidFill>
            <a:schemeClr val="bg1"/>
          </a:solidFill>
          <a:latin typeface="Arial" charset="0"/>
        </a:defRPr>
      </a:lvl9pPr>
    </p:titleStyle>
    <p:bodyStyle>
      <a:lvl1pPr marL="342900" indent="-342900" algn="l" rtl="0" eaLnBrk="0" fontAlgn="base" hangingPunct="0">
        <a:spcBef>
          <a:spcPct val="20000"/>
        </a:spcBef>
        <a:spcAft>
          <a:spcPct val="0"/>
        </a:spcAft>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0178" name="Picture 23" descr="1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1" y="0"/>
            <a:ext cx="121793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13" name="Rectangle 17"/>
          <p:cNvSpPr>
            <a:spLocks noGrp="1" noChangeArrowheads="1"/>
          </p:cNvSpPr>
          <p:nvPr>
            <p:ph type="title"/>
          </p:nvPr>
        </p:nvSpPr>
        <p:spPr bwMode="auto">
          <a:xfrm>
            <a:off x="1583268" y="85725"/>
            <a:ext cx="8930217" cy="719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pt-BR" smtClean="0"/>
              <a:t>Clique para editar o título mestre</a:t>
            </a:r>
            <a:endParaRPr lang="en-GB" altLang="pt-BR" smtClean="0"/>
          </a:p>
        </p:txBody>
      </p:sp>
      <p:sp>
        <p:nvSpPr>
          <p:cNvPr id="50180" name="Rectangle 18"/>
          <p:cNvSpPr>
            <a:spLocks noGrp="1" noChangeArrowheads="1"/>
          </p:cNvSpPr>
          <p:nvPr>
            <p:ph type="body" idx="1"/>
          </p:nvPr>
        </p:nvSpPr>
        <p:spPr bwMode="auto">
          <a:xfrm>
            <a:off x="334434" y="1341438"/>
            <a:ext cx="10767484" cy="4525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pt-BR" smtClean="0"/>
              <a:t>Click to edit Master text styles</a:t>
            </a:r>
          </a:p>
        </p:txBody>
      </p:sp>
      <p:sp>
        <p:nvSpPr>
          <p:cNvPr id="4115" name="Rectangle 19"/>
          <p:cNvSpPr>
            <a:spLocks noGrp="1" noChangeArrowheads="1"/>
          </p:cNvSpPr>
          <p:nvPr>
            <p:ph type="dt" sz="half" idx="2"/>
          </p:nvPr>
        </p:nvSpPr>
        <p:spPr bwMode="auto">
          <a:xfrm>
            <a:off x="10805584" y="6180138"/>
            <a:ext cx="1386416"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961212"/>
                </a:solidFill>
              </a:defRPr>
            </a:lvl1pPr>
          </a:lstStyle>
          <a:p>
            <a:pPr fontAlgn="base">
              <a:spcBef>
                <a:spcPct val="0"/>
              </a:spcBef>
              <a:spcAft>
                <a:spcPct val="0"/>
              </a:spcAft>
              <a:defRPr/>
            </a:pPr>
            <a:endParaRPr lang="pt-BR">
              <a:latin typeface="Times New Roman" panose="02020603050405020304" pitchFamily="18" charset="0"/>
            </a:endParaRPr>
          </a:p>
        </p:txBody>
      </p:sp>
      <p:sp>
        <p:nvSpPr>
          <p:cNvPr id="4116" name="Rectangle 20"/>
          <p:cNvSpPr>
            <a:spLocks noGrp="1" noChangeArrowheads="1"/>
          </p:cNvSpPr>
          <p:nvPr>
            <p:ph type="ftr" sz="quarter" idx="3"/>
          </p:nvPr>
        </p:nvSpPr>
        <p:spPr bwMode="auto">
          <a:xfrm>
            <a:off x="5731934" y="6381750"/>
            <a:ext cx="4959351"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chemeClr val="bg1"/>
                </a:solidFill>
              </a:defRPr>
            </a:lvl1pPr>
          </a:lstStyle>
          <a:p>
            <a:pPr fontAlgn="base">
              <a:spcBef>
                <a:spcPct val="0"/>
              </a:spcBef>
              <a:spcAft>
                <a:spcPct val="0"/>
              </a:spcAft>
              <a:defRPr/>
            </a:pPr>
            <a:endParaRPr lang="pt-BR">
              <a:solidFill>
                <a:srgbClr val="FFFFFF"/>
              </a:solidFill>
              <a:latin typeface="Times New Roman" panose="02020603050405020304" pitchFamily="18" charset="0"/>
            </a:endParaRPr>
          </a:p>
        </p:txBody>
      </p:sp>
      <p:sp>
        <p:nvSpPr>
          <p:cNvPr id="4117" name="Rectangle 21"/>
          <p:cNvSpPr>
            <a:spLocks noGrp="1" noChangeArrowheads="1"/>
          </p:cNvSpPr>
          <p:nvPr>
            <p:ph type="sldNum" sz="quarter" idx="4"/>
          </p:nvPr>
        </p:nvSpPr>
        <p:spPr bwMode="auto">
          <a:xfrm>
            <a:off x="11444817" y="5084763"/>
            <a:ext cx="912283"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961212"/>
                </a:solidFill>
              </a:defRPr>
            </a:lvl1pPr>
          </a:lstStyle>
          <a:p>
            <a:pPr fontAlgn="base">
              <a:spcBef>
                <a:spcPct val="0"/>
              </a:spcBef>
              <a:spcAft>
                <a:spcPct val="0"/>
              </a:spcAft>
              <a:defRPr/>
            </a:pPr>
            <a:fld id="{DA46BD99-9E28-43E0-BDD0-0A9154D725B1}" type="slidenum">
              <a:rPr lang="pt-BR" altLang="pt-BR">
                <a:latin typeface="Times New Roman" panose="02020603050405020304" pitchFamily="18" charset="0"/>
              </a:rPr>
              <a:pPr fontAlgn="base">
                <a:spcBef>
                  <a:spcPct val="0"/>
                </a:spcBef>
                <a:spcAft>
                  <a:spcPct val="0"/>
                </a:spcAft>
                <a:defRPr/>
              </a:pPr>
              <a:t>‹nº›</a:t>
            </a:fld>
            <a:endParaRPr lang="pt-BR" altLang="pt-BR">
              <a:latin typeface="Times New Roman" panose="02020603050405020304" pitchFamily="18" charset="0"/>
            </a:endParaRPr>
          </a:p>
        </p:txBody>
      </p:sp>
    </p:spTree>
    <p:extLst>
      <p:ext uri="{BB962C8B-B14F-4D97-AF65-F5344CB8AC3E}">
        <p14:creationId xmlns:p14="http://schemas.microsoft.com/office/powerpoint/2010/main" xmlns="" val="1067070251"/>
      </p:ext>
    </p:extLst>
  </p:cSld>
  <p:clrMap bg1="lt1" tx1="dk1" bg2="lt2" tx2="dk2" accent1="accent1" accent2="accent2" accent3="accent3" accent4="accent4" accent5="accent5" accent6="accent6" hlink="hlink" folHlink="folHlink"/>
  <p:sldLayoutIdLst>
    <p:sldLayoutId id="2147484041" r:id="rId1"/>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4113"/>
                                        </p:tgtEl>
                                        <p:attrNameLst>
                                          <p:attrName>style.visibility</p:attrName>
                                        </p:attrNameLst>
                                      </p:cBhvr>
                                      <p:to>
                                        <p:strVal val="visible"/>
                                      </p:to>
                                    </p:set>
                                    <p:anim from="(-#ppt_w/2)" to="(#ppt_x)" calcmode="lin" valueType="num">
                                      <p:cBhvr>
                                        <p:cTn id="7" dur="600" fill="hold">
                                          <p:stCondLst>
                                            <p:cond delay="0"/>
                                          </p:stCondLst>
                                        </p:cTn>
                                        <p:tgtEl>
                                          <p:spTgt spid="4113"/>
                                        </p:tgtEl>
                                        <p:attrNameLst>
                                          <p:attrName>ppt_x</p:attrName>
                                        </p:attrNameLst>
                                      </p:cBhvr>
                                    </p:anim>
                                    <p:anim from="0" to="-1.0" calcmode="lin" valueType="num">
                                      <p:cBhvr>
                                        <p:cTn id="8" dur="200" decel="50000" autoRev="1" fill="hold">
                                          <p:stCondLst>
                                            <p:cond delay="600"/>
                                          </p:stCondLst>
                                        </p:cTn>
                                        <p:tgtEl>
                                          <p:spTgt spid="4113"/>
                                        </p:tgtEl>
                                        <p:attrNameLst>
                                          <p:attrName>xshear</p:attrName>
                                        </p:attrNameLst>
                                      </p:cBhvr>
                                    </p:anim>
                                    <p:animScale>
                                      <p:cBhvr>
                                        <p:cTn id="9" dur="200" decel="100000" autoRev="1" fill="hold">
                                          <p:stCondLst>
                                            <p:cond delay="600"/>
                                          </p:stCondLst>
                                        </p:cTn>
                                        <p:tgtEl>
                                          <p:spTgt spid="4113"/>
                                        </p:tgtEl>
                                      </p:cBhvr>
                                      <p:from x="100000" y="100000"/>
                                      <p:to x="80000" y="100000"/>
                                    </p:animScale>
                                    <p:anim by="(#ppt_h/3+#ppt_w*0.1)" calcmode="lin" valueType="num">
                                      <p:cBhvr additive="sum">
                                        <p:cTn id="10" dur="200" decel="100000" autoRev="1" fill="hold">
                                          <p:stCondLst>
                                            <p:cond delay="600"/>
                                          </p:stCondLst>
                                        </p:cTn>
                                        <p:tgtEl>
                                          <p:spTgt spid="411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3" grpId="0"/>
    </p:bldLst>
  </p:timing>
  <p:txStyles>
    <p:titleStyle>
      <a:lvl1pPr algn="l" rtl="0" eaLnBrk="0" fontAlgn="base" hangingPunct="0">
        <a:spcBef>
          <a:spcPct val="0"/>
        </a:spcBef>
        <a:spcAft>
          <a:spcPct val="0"/>
        </a:spcAft>
        <a:defRPr sz="2600">
          <a:solidFill>
            <a:schemeClr val="bg1"/>
          </a:solidFill>
          <a:latin typeface="+mj-lt"/>
          <a:ea typeface="+mj-ea"/>
          <a:cs typeface="+mj-cs"/>
        </a:defRPr>
      </a:lvl1pPr>
      <a:lvl2pPr algn="l" rtl="0" eaLnBrk="0" fontAlgn="base" hangingPunct="0">
        <a:spcBef>
          <a:spcPct val="0"/>
        </a:spcBef>
        <a:spcAft>
          <a:spcPct val="0"/>
        </a:spcAft>
        <a:defRPr sz="2600">
          <a:solidFill>
            <a:schemeClr val="bg1"/>
          </a:solidFill>
          <a:latin typeface="Arial" charset="0"/>
        </a:defRPr>
      </a:lvl2pPr>
      <a:lvl3pPr algn="l" rtl="0" eaLnBrk="0" fontAlgn="base" hangingPunct="0">
        <a:spcBef>
          <a:spcPct val="0"/>
        </a:spcBef>
        <a:spcAft>
          <a:spcPct val="0"/>
        </a:spcAft>
        <a:defRPr sz="2600">
          <a:solidFill>
            <a:schemeClr val="bg1"/>
          </a:solidFill>
          <a:latin typeface="Arial" charset="0"/>
        </a:defRPr>
      </a:lvl3pPr>
      <a:lvl4pPr algn="l" rtl="0" eaLnBrk="0" fontAlgn="base" hangingPunct="0">
        <a:spcBef>
          <a:spcPct val="0"/>
        </a:spcBef>
        <a:spcAft>
          <a:spcPct val="0"/>
        </a:spcAft>
        <a:defRPr sz="2600">
          <a:solidFill>
            <a:schemeClr val="bg1"/>
          </a:solidFill>
          <a:latin typeface="Arial" charset="0"/>
        </a:defRPr>
      </a:lvl4pPr>
      <a:lvl5pPr algn="l" rtl="0" eaLnBrk="0" fontAlgn="base" hangingPunct="0">
        <a:spcBef>
          <a:spcPct val="0"/>
        </a:spcBef>
        <a:spcAft>
          <a:spcPct val="0"/>
        </a:spcAft>
        <a:defRPr sz="2600">
          <a:solidFill>
            <a:schemeClr val="bg1"/>
          </a:solidFill>
          <a:latin typeface="Arial" charset="0"/>
        </a:defRPr>
      </a:lvl5pPr>
      <a:lvl6pPr marL="457200" algn="l" rtl="0" eaLnBrk="1" fontAlgn="base" hangingPunct="1">
        <a:spcBef>
          <a:spcPct val="0"/>
        </a:spcBef>
        <a:spcAft>
          <a:spcPct val="0"/>
        </a:spcAft>
        <a:defRPr sz="2600">
          <a:solidFill>
            <a:schemeClr val="bg1"/>
          </a:solidFill>
          <a:latin typeface="Arial" charset="0"/>
        </a:defRPr>
      </a:lvl6pPr>
      <a:lvl7pPr marL="914400" algn="l" rtl="0" eaLnBrk="1" fontAlgn="base" hangingPunct="1">
        <a:spcBef>
          <a:spcPct val="0"/>
        </a:spcBef>
        <a:spcAft>
          <a:spcPct val="0"/>
        </a:spcAft>
        <a:defRPr sz="2600">
          <a:solidFill>
            <a:schemeClr val="bg1"/>
          </a:solidFill>
          <a:latin typeface="Arial" charset="0"/>
        </a:defRPr>
      </a:lvl7pPr>
      <a:lvl8pPr marL="1371600" algn="l" rtl="0" eaLnBrk="1" fontAlgn="base" hangingPunct="1">
        <a:spcBef>
          <a:spcPct val="0"/>
        </a:spcBef>
        <a:spcAft>
          <a:spcPct val="0"/>
        </a:spcAft>
        <a:defRPr sz="2600">
          <a:solidFill>
            <a:schemeClr val="bg1"/>
          </a:solidFill>
          <a:latin typeface="Arial" charset="0"/>
        </a:defRPr>
      </a:lvl8pPr>
      <a:lvl9pPr marL="1828800" algn="l" rtl="0" eaLnBrk="1" fontAlgn="base" hangingPunct="1">
        <a:spcBef>
          <a:spcPct val="0"/>
        </a:spcBef>
        <a:spcAft>
          <a:spcPct val="0"/>
        </a:spcAft>
        <a:defRPr sz="2600">
          <a:solidFill>
            <a:schemeClr val="bg1"/>
          </a:solidFill>
          <a:latin typeface="Arial" charset="0"/>
        </a:defRPr>
      </a:lvl9pPr>
    </p:titleStyle>
    <p:bodyStyle>
      <a:lvl1pPr marL="342900" indent="-342900" algn="l" rtl="0" eaLnBrk="0" fontAlgn="base" hangingPunct="0">
        <a:spcBef>
          <a:spcPct val="20000"/>
        </a:spcBef>
        <a:spcAft>
          <a:spcPct val="0"/>
        </a:spcAft>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5474" name="Picture 12" descr="bg for pot 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0707" name="Rectangle 3"/>
          <p:cNvSpPr>
            <a:spLocks noGrp="1" noChangeArrowheads="1"/>
          </p:cNvSpPr>
          <p:nvPr>
            <p:ph type="body" idx="1"/>
          </p:nvPr>
        </p:nvSpPr>
        <p:spPr bwMode="auto">
          <a:xfrm>
            <a:off x="148167" y="692150"/>
            <a:ext cx="11804651" cy="5616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pt-BR" smtClean="0"/>
              <a:t>Click to edit Master text styles</a:t>
            </a:r>
          </a:p>
        </p:txBody>
      </p:sp>
      <p:sp>
        <p:nvSpPr>
          <p:cNvPr id="200708" name="Rectangle 4"/>
          <p:cNvSpPr>
            <a:spLocks noGrp="1" noChangeArrowheads="1"/>
          </p:cNvSpPr>
          <p:nvPr>
            <p:ph type="dt" sz="half" idx="2"/>
          </p:nvPr>
        </p:nvSpPr>
        <p:spPr bwMode="auto">
          <a:xfrm>
            <a:off x="1583267" y="6597650"/>
            <a:ext cx="878417" cy="19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eaLnBrk="1" hangingPunct="1">
              <a:spcBef>
                <a:spcPct val="0"/>
              </a:spcBef>
              <a:defRPr sz="800">
                <a:solidFill>
                  <a:srgbClr val="214697"/>
                </a:solidFill>
                <a:latin typeface="Times New Roman" pitchFamily="18" charset="0"/>
              </a:defRPr>
            </a:lvl1pPr>
          </a:lstStyle>
          <a:p>
            <a:pPr fontAlgn="base">
              <a:spcAft>
                <a:spcPct val="0"/>
              </a:spcAft>
              <a:defRPr/>
            </a:pPr>
            <a:endParaRPr lang="pt-BR"/>
          </a:p>
        </p:txBody>
      </p:sp>
      <p:sp>
        <p:nvSpPr>
          <p:cNvPr id="200709" name="Rectangle 5"/>
          <p:cNvSpPr>
            <a:spLocks noGrp="1" noChangeArrowheads="1"/>
          </p:cNvSpPr>
          <p:nvPr>
            <p:ph type="ftr" sz="quarter" idx="3"/>
          </p:nvPr>
        </p:nvSpPr>
        <p:spPr bwMode="auto">
          <a:xfrm>
            <a:off x="2542118" y="6597650"/>
            <a:ext cx="8449733" cy="19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eaLnBrk="1" hangingPunct="1">
              <a:spcBef>
                <a:spcPct val="0"/>
              </a:spcBef>
              <a:defRPr sz="800">
                <a:solidFill>
                  <a:srgbClr val="214697"/>
                </a:solidFill>
                <a:latin typeface="Times New Roman" pitchFamily="18" charset="0"/>
              </a:defRPr>
            </a:lvl1pPr>
          </a:lstStyle>
          <a:p>
            <a:pPr fontAlgn="base">
              <a:spcAft>
                <a:spcPct val="0"/>
              </a:spcAft>
              <a:defRPr/>
            </a:pPr>
            <a:endParaRPr lang="pt-BR"/>
          </a:p>
        </p:txBody>
      </p:sp>
      <p:sp>
        <p:nvSpPr>
          <p:cNvPr id="200710" name="Rectangle 6"/>
          <p:cNvSpPr>
            <a:spLocks noGrp="1" noChangeArrowheads="1"/>
          </p:cNvSpPr>
          <p:nvPr>
            <p:ph type="sldNum" sz="quarter" idx="4"/>
          </p:nvPr>
        </p:nvSpPr>
        <p:spPr bwMode="auto">
          <a:xfrm>
            <a:off x="11074401" y="6597650"/>
            <a:ext cx="878417" cy="19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eaLnBrk="1" hangingPunct="1">
              <a:defRPr sz="800">
                <a:solidFill>
                  <a:srgbClr val="214697"/>
                </a:solidFill>
              </a:defRPr>
            </a:lvl1pPr>
          </a:lstStyle>
          <a:p>
            <a:pPr fontAlgn="base">
              <a:spcBef>
                <a:spcPct val="0"/>
              </a:spcBef>
              <a:spcAft>
                <a:spcPct val="0"/>
              </a:spcAft>
              <a:defRPr/>
            </a:pPr>
            <a:fld id="{C57C8FAF-7815-4EB2-86D3-836865985CD6}" type="slidenum">
              <a:rPr lang="pt-BR" altLang="pt-BR">
                <a:latin typeface="Times New Roman" panose="02020603050405020304" pitchFamily="18" charset="0"/>
              </a:rPr>
              <a:pPr fontAlgn="base">
                <a:spcBef>
                  <a:spcPct val="0"/>
                </a:spcBef>
                <a:spcAft>
                  <a:spcPct val="0"/>
                </a:spcAft>
                <a:defRPr/>
              </a:pPr>
              <a:t>‹nº›</a:t>
            </a:fld>
            <a:endParaRPr lang="pt-BR" altLang="pt-BR">
              <a:latin typeface="Times New Roman" panose="02020603050405020304" pitchFamily="18" charset="0"/>
            </a:endParaRPr>
          </a:p>
        </p:txBody>
      </p:sp>
      <p:sp>
        <p:nvSpPr>
          <p:cNvPr id="200711" name="Rectangle 7"/>
          <p:cNvSpPr>
            <a:spLocks noGrp="1" noChangeArrowheads="1"/>
          </p:cNvSpPr>
          <p:nvPr>
            <p:ph type="title"/>
          </p:nvPr>
        </p:nvSpPr>
        <p:spPr bwMode="auto">
          <a:xfrm>
            <a:off x="148167" y="69851"/>
            <a:ext cx="8832851" cy="51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pt-BR" smtClean="0"/>
              <a:t>Clique para editar o título mestre</a:t>
            </a:r>
            <a:endParaRPr lang="en-GB" altLang="pt-BR" smtClean="0"/>
          </a:p>
        </p:txBody>
      </p:sp>
    </p:spTree>
    <p:extLst>
      <p:ext uri="{BB962C8B-B14F-4D97-AF65-F5344CB8AC3E}">
        <p14:creationId xmlns:p14="http://schemas.microsoft.com/office/powerpoint/2010/main" xmlns="" val="1052876294"/>
      </p:ext>
    </p:extLst>
  </p:cSld>
  <p:clrMap bg1="lt1" tx1="dk1" bg2="lt2" tx2="dk2" accent1="accent1" accent2="accent2" accent3="accent3" accent4="accent4" accent5="accent5" accent6="accent6" hlink="hlink" folHlink="folHlink"/>
  <p:sldLayoutIdLst>
    <p:sldLayoutId id="2147484661" r:id="rId1"/>
    <p:sldLayoutId id="2147484663" r:id="rId2"/>
    <p:sldLayoutId id="2147484664" r:id="rId3"/>
  </p:sldLayoutIdLst>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0711"/>
                                        </p:tgtEl>
                                        <p:attrNameLst>
                                          <p:attrName>style.visibility</p:attrName>
                                        </p:attrNameLst>
                                      </p:cBhvr>
                                      <p:to>
                                        <p:strVal val="visible"/>
                                      </p:to>
                                    </p:set>
                                    <p:animEffect transition="in" filter="wipe(right)">
                                      <p:cBhvr>
                                        <p:cTn id="7" dur="500"/>
                                        <p:tgtEl>
                                          <p:spTgt spid="200711"/>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0707">
                                            <p:txEl>
                                              <p:pRg st="0" end="0"/>
                                            </p:txEl>
                                          </p:spTgt>
                                        </p:tgtEl>
                                        <p:attrNameLst>
                                          <p:attrName>style.visibility</p:attrName>
                                        </p:attrNameLst>
                                      </p:cBhvr>
                                      <p:to>
                                        <p:strVal val="visible"/>
                                      </p:to>
                                    </p:set>
                                    <p:animEffect transition="in" filter="wipe(left)">
                                      <p:cBhvr>
                                        <p:cTn id="11" dur="500"/>
                                        <p:tgtEl>
                                          <p:spTgt spid="2007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7" grpId="0" build="p">
        <p:tmplLst>
          <p:tmpl lvl="1">
            <p:tnLst>
              <p:par>
                <p:cTn presetID="22" presetClass="entr" presetSubtype="8" fill="hold" nodeType="afterEffect">
                  <p:stCondLst>
                    <p:cond delay="0"/>
                  </p:stCondLst>
                  <p:childTnLst>
                    <p:set>
                      <p:cBhvr>
                        <p:cTn dur="1" fill="hold">
                          <p:stCondLst>
                            <p:cond delay="0"/>
                          </p:stCondLst>
                        </p:cTn>
                        <p:tgtEl>
                          <p:spTgt spid="200707"/>
                        </p:tgtEl>
                        <p:attrNameLst>
                          <p:attrName>style.visibility</p:attrName>
                        </p:attrNameLst>
                      </p:cBhvr>
                      <p:to>
                        <p:strVal val="visible"/>
                      </p:to>
                    </p:set>
                    <p:animEffect transition="in" filter="wipe(left)">
                      <p:cBhvr>
                        <p:cTn dur="500"/>
                        <p:tgtEl>
                          <p:spTgt spid="200707"/>
                        </p:tgtEl>
                      </p:cBhvr>
                    </p:animEffect>
                  </p:childTnLst>
                </p:cTn>
              </p:par>
            </p:tnLst>
          </p:tmpl>
        </p:tmplLst>
      </p:bldP>
      <p:bldP spid="200711" grpId="0"/>
    </p:bldLst>
  </p:timing>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Narrow" pitchFamily="34" charset="0"/>
        </a:defRPr>
      </a:lvl2pPr>
      <a:lvl3pPr algn="l" rtl="0" eaLnBrk="0" fontAlgn="base" hangingPunct="0">
        <a:spcBef>
          <a:spcPct val="0"/>
        </a:spcBef>
        <a:spcAft>
          <a:spcPct val="0"/>
        </a:spcAft>
        <a:defRPr sz="2400">
          <a:solidFill>
            <a:schemeClr val="bg1"/>
          </a:solidFill>
          <a:latin typeface="Arial Narrow" pitchFamily="34" charset="0"/>
        </a:defRPr>
      </a:lvl3pPr>
      <a:lvl4pPr algn="l" rtl="0" eaLnBrk="0" fontAlgn="base" hangingPunct="0">
        <a:spcBef>
          <a:spcPct val="0"/>
        </a:spcBef>
        <a:spcAft>
          <a:spcPct val="0"/>
        </a:spcAft>
        <a:defRPr sz="2400">
          <a:solidFill>
            <a:schemeClr val="bg1"/>
          </a:solidFill>
          <a:latin typeface="Arial Narrow" pitchFamily="34" charset="0"/>
        </a:defRPr>
      </a:lvl4pPr>
      <a:lvl5pPr algn="l" rtl="0" eaLnBrk="0" fontAlgn="base" hangingPunct="0">
        <a:spcBef>
          <a:spcPct val="0"/>
        </a:spcBef>
        <a:spcAft>
          <a:spcPct val="0"/>
        </a:spcAft>
        <a:defRPr sz="2400">
          <a:solidFill>
            <a:schemeClr val="bg1"/>
          </a:solidFill>
          <a:latin typeface="Arial Narrow" pitchFamily="34" charset="0"/>
        </a:defRPr>
      </a:lvl5pPr>
      <a:lvl6pPr marL="457200" algn="l" rtl="0" eaLnBrk="1" fontAlgn="base" hangingPunct="1">
        <a:spcBef>
          <a:spcPct val="0"/>
        </a:spcBef>
        <a:spcAft>
          <a:spcPct val="0"/>
        </a:spcAft>
        <a:defRPr sz="2400">
          <a:solidFill>
            <a:schemeClr val="bg1"/>
          </a:solidFill>
          <a:latin typeface="Arial Narrow" pitchFamily="34" charset="0"/>
        </a:defRPr>
      </a:lvl6pPr>
      <a:lvl7pPr marL="914400" algn="l" rtl="0" eaLnBrk="1" fontAlgn="base" hangingPunct="1">
        <a:spcBef>
          <a:spcPct val="0"/>
        </a:spcBef>
        <a:spcAft>
          <a:spcPct val="0"/>
        </a:spcAft>
        <a:defRPr sz="2400">
          <a:solidFill>
            <a:schemeClr val="bg1"/>
          </a:solidFill>
          <a:latin typeface="Arial Narrow" pitchFamily="34" charset="0"/>
        </a:defRPr>
      </a:lvl7pPr>
      <a:lvl8pPr marL="1371600" algn="l" rtl="0" eaLnBrk="1" fontAlgn="base" hangingPunct="1">
        <a:spcBef>
          <a:spcPct val="0"/>
        </a:spcBef>
        <a:spcAft>
          <a:spcPct val="0"/>
        </a:spcAft>
        <a:defRPr sz="2400">
          <a:solidFill>
            <a:schemeClr val="bg1"/>
          </a:solidFill>
          <a:latin typeface="Arial Narrow" pitchFamily="34" charset="0"/>
        </a:defRPr>
      </a:lvl8pPr>
      <a:lvl9pPr marL="1828800" algn="l" rtl="0" eaLnBrk="1" fontAlgn="base" hangingPunct="1">
        <a:spcBef>
          <a:spcPct val="0"/>
        </a:spcBef>
        <a:spcAft>
          <a:spcPct val="0"/>
        </a:spcAft>
        <a:defRPr sz="2400">
          <a:solidFill>
            <a:schemeClr val="bg1"/>
          </a:solidFill>
          <a:latin typeface="Arial Narrow" pitchFamily="34" charset="0"/>
        </a:defRPr>
      </a:lvl9pPr>
    </p:titleStyle>
    <p:bodyStyle>
      <a:lvl1pPr marL="342900" indent="-342900" algn="l" rtl="0" eaLnBrk="0" fontAlgn="base" hangingPunct="0">
        <a:spcBef>
          <a:spcPct val="20000"/>
        </a:spcBef>
        <a:spcAft>
          <a:spcPct val="0"/>
        </a:spcAft>
        <a:defRPr sz="24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5474" name="Picture 12" descr="bg for pot 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0707" name="Rectangle 3"/>
          <p:cNvSpPr>
            <a:spLocks noGrp="1" noChangeArrowheads="1"/>
          </p:cNvSpPr>
          <p:nvPr>
            <p:ph type="body" idx="1"/>
          </p:nvPr>
        </p:nvSpPr>
        <p:spPr bwMode="auto">
          <a:xfrm>
            <a:off x="148167" y="692150"/>
            <a:ext cx="11804651" cy="5616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pt-BR" smtClean="0"/>
              <a:t>Click to edit Master text styles</a:t>
            </a:r>
          </a:p>
        </p:txBody>
      </p:sp>
      <p:sp>
        <p:nvSpPr>
          <p:cNvPr id="200708" name="Rectangle 4"/>
          <p:cNvSpPr>
            <a:spLocks noGrp="1" noChangeArrowheads="1"/>
          </p:cNvSpPr>
          <p:nvPr>
            <p:ph type="dt" sz="half" idx="2"/>
          </p:nvPr>
        </p:nvSpPr>
        <p:spPr bwMode="auto">
          <a:xfrm>
            <a:off x="1583267" y="6597650"/>
            <a:ext cx="878417" cy="19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eaLnBrk="1" hangingPunct="1">
              <a:spcBef>
                <a:spcPct val="0"/>
              </a:spcBef>
              <a:defRPr sz="800">
                <a:solidFill>
                  <a:srgbClr val="214697"/>
                </a:solidFill>
                <a:latin typeface="Times New Roman" pitchFamily="18" charset="0"/>
              </a:defRPr>
            </a:lvl1pPr>
          </a:lstStyle>
          <a:p>
            <a:pPr fontAlgn="base">
              <a:spcAft>
                <a:spcPct val="0"/>
              </a:spcAft>
              <a:defRPr/>
            </a:pPr>
            <a:endParaRPr lang="pt-BR"/>
          </a:p>
        </p:txBody>
      </p:sp>
      <p:sp>
        <p:nvSpPr>
          <p:cNvPr id="200709" name="Rectangle 5"/>
          <p:cNvSpPr>
            <a:spLocks noGrp="1" noChangeArrowheads="1"/>
          </p:cNvSpPr>
          <p:nvPr>
            <p:ph type="ftr" sz="quarter" idx="3"/>
          </p:nvPr>
        </p:nvSpPr>
        <p:spPr bwMode="auto">
          <a:xfrm>
            <a:off x="2542118" y="6597650"/>
            <a:ext cx="8449733" cy="19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eaLnBrk="1" hangingPunct="1">
              <a:spcBef>
                <a:spcPct val="0"/>
              </a:spcBef>
              <a:defRPr sz="800">
                <a:solidFill>
                  <a:srgbClr val="214697"/>
                </a:solidFill>
                <a:latin typeface="Times New Roman" pitchFamily="18" charset="0"/>
              </a:defRPr>
            </a:lvl1pPr>
          </a:lstStyle>
          <a:p>
            <a:pPr fontAlgn="base">
              <a:spcAft>
                <a:spcPct val="0"/>
              </a:spcAft>
              <a:defRPr/>
            </a:pPr>
            <a:endParaRPr lang="pt-BR"/>
          </a:p>
        </p:txBody>
      </p:sp>
      <p:sp>
        <p:nvSpPr>
          <p:cNvPr id="200710" name="Rectangle 6"/>
          <p:cNvSpPr>
            <a:spLocks noGrp="1" noChangeArrowheads="1"/>
          </p:cNvSpPr>
          <p:nvPr>
            <p:ph type="sldNum" sz="quarter" idx="4"/>
          </p:nvPr>
        </p:nvSpPr>
        <p:spPr bwMode="auto">
          <a:xfrm>
            <a:off x="11074401" y="6597650"/>
            <a:ext cx="878417" cy="19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eaLnBrk="1" hangingPunct="1">
              <a:defRPr sz="800">
                <a:solidFill>
                  <a:srgbClr val="214697"/>
                </a:solidFill>
              </a:defRPr>
            </a:lvl1pPr>
          </a:lstStyle>
          <a:p>
            <a:pPr fontAlgn="base">
              <a:spcBef>
                <a:spcPct val="0"/>
              </a:spcBef>
              <a:spcAft>
                <a:spcPct val="0"/>
              </a:spcAft>
              <a:defRPr/>
            </a:pPr>
            <a:fld id="{C57C8FAF-7815-4EB2-86D3-836865985CD6}" type="slidenum">
              <a:rPr lang="pt-BR" altLang="pt-BR">
                <a:latin typeface="Times New Roman" panose="02020603050405020304" pitchFamily="18" charset="0"/>
              </a:rPr>
              <a:pPr fontAlgn="base">
                <a:spcBef>
                  <a:spcPct val="0"/>
                </a:spcBef>
                <a:spcAft>
                  <a:spcPct val="0"/>
                </a:spcAft>
                <a:defRPr/>
              </a:pPr>
              <a:t>‹nº›</a:t>
            </a:fld>
            <a:endParaRPr lang="pt-BR" altLang="pt-BR">
              <a:latin typeface="Times New Roman" panose="02020603050405020304" pitchFamily="18" charset="0"/>
            </a:endParaRPr>
          </a:p>
        </p:txBody>
      </p:sp>
      <p:sp>
        <p:nvSpPr>
          <p:cNvPr id="200711" name="Rectangle 7"/>
          <p:cNvSpPr>
            <a:spLocks noGrp="1" noChangeArrowheads="1"/>
          </p:cNvSpPr>
          <p:nvPr>
            <p:ph type="title"/>
          </p:nvPr>
        </p:nvSpPr>
        <p:spPr bwMode="auto">
          <a:xfrm>
            <a:off x="148167" y="69851"/>
            <a:ext cx="8832851" cy="51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pt-BR" smtClean="0"/>
              <a:t>Clique para editar o título mestre</a:t>
            </a:r>
            <a:endParaRPr lang="en-GB" altLang="pt-BR" smtClean="0"/>
          </a:p>
        </p:txBody>
      </p:sp>
    </p:spTree>
    <p:extLst>
      <p:ext uri="{BB962C8B-B14F-4D97-AF65-F5344CB8AC3E}">
        <p14:creationId xmlns:p14="http://schemas.microsoft.com/office/powerpoint/2010/main" xmlns="" val="3340113568"/>
      </p:ext>
    </p:extLst>
  </p:cSld>
  <p:clrMap bg1="lt1" tx1="dk1" bg2="lt2" tx2="dk2" accent1="accent1" accent2="accent2" accent3="accent3" accent4="accent4" accent5="accent5" accent6="accent6" hlink="hlink" folHlink="folHlink"/>
  <p:sldLayoutIdLst>
    <p:sldLayoutId id="2147484666" r:id="rId1"/>
    <p:sldLayoutId id="2147484668" r:id="rId2"/>
    <p:sldLayoutId id="2147484669" r:id="rId3"/>
  </p:sldLayoutIdLst>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0711"/>
                                        </p:tgtEl>
                                        <p:attrNameLst>
                                          <p:attrName>style.visibility</p:attrName>
                                        </p:attrNameLst>
                                      </p:cBhvr>
                                      <p:to>
                                        <p:strVal val="visible"/>
                                      </p:to>
                                    </p:set>
                                    <p:animEffect transition="in" filter="wipe(right)">
                                      <p:cBhvr>
                                        <p:cTn id="7" dur="500"/>
                                        <p:tgtEl>
                                          <p:spTgt spid="200711"/>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0707">
                                            <p:txEl>
                                              <p:pRg st="0" end="0"/>
                                            </p:txEl>
                                          </p:spTgt>
                                        </p:tgtEl>
                                        <p:attrNameLst>
                                          <p:attrName>style.visibility</p:attrName>
                                        </p:attrNameLst>
                                      </p:cBhvr>
                                      <p:to>
                                        <p:strVal val="visible"/>
                                      </p:to>
                                    </p:set>
                                    <p:animEffect transition="in" filter="wipe(left)">
                                      <p:cBhvr>
                                        <p:cTn id="11" dur="500"/>
                                        <p:tgtEl>
                                          <p:spTgt spid="2007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7" grpId="0" build="p">
        <p:tmplLst>
          <p:tmpl lvl="1">
            <p:tnLst>
              <p:par>
                <p:cTn presetID="22" presetClass="entr" presetSubtype="8" fill="hold" nodeType="afterEffect">
                  <p:stCondLst>
                    <p:cond delay="0"/>
                  </p:stCondLst>
                  <p:childTnLst>
                    <p:set>
                      <p:cBhvr>
                        <p:cTn dur="1" fill="hold">
                          <p:stCondLst>
                            <p:cond delay="0"/>
                          </p:stCondLst>
                        </p:cTn>
                        <p:tgtEl>
                          <p:spTgt spid="200707"/>
                        </p:tgtEl>
                        <p:attrNameLst>
                          <p:attrName>style.visibility</p:attrName>
                        </p:attrNameLst>
                      </p:cBhvr>
                      <p:to>
                        <p:strVal val="visible"/>
                      </p:to>
                    </p:set>
                    <p:animEffect transition="in" filter="wipe(left)">
                      <p:cBhvr>
                        <p:cTn dur="500"/>
                        <p:tgtEl>
                          <p:spTgt spid="200707"/>
                        </p:tgtEl>
                      </p:cBhvr>
                    </p:animEffect>
                  </p:childTnLst>
                </p:cTn>
              </p:par>
            </p:tnLst>
          </p:tmpl>
        </p:tmplLst>
      </p:bldP>
      <p:bldP spid="200711" grpId="0"/>
    </p:bldLst>
  </p:timing>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Narrow" pitchFamily="34" charset="0"/>
        </a:defRPr>
      </a:lvl2pPr>
      <a:lvl3pPr algn="l" rtl="0" eaLnBrk="0" fontAlgn="base" hangingPunct="0">
        <a:spcBef>
          <a:spcPct val="0"/>
        </a:spcBef>
        <a:spcAft>
          <a:spcPct val="0"/>
        </a:spcAft>
        <a:defRPr sz="2400">
          <a:solidFill>
            <a:schemeClr val="bg1"/>
          </a:solidFill>
          <a:latin typeface="Arial Narrow" pitchFamily="34" charset="0"/>
        </a:defRPr>
      </a:lvl3pPr>
      <a:lvl4pPr algn="l" rtl="0" eaLnBrk="0" fontAlgn="base" hangingPunct="0">
        <a:spcBef>
          <a:spcPct val="0"/>
        </a:spcBef>
        <a:spcAft>
          <a:spcPct val="0"/>
        </a:spcAft>
        <a:defRPr sz="2400">
          <a:solidFill>
            <a:schemeClr val="bg1"/>
          </a:solidFill>
          <a:latin typeface="Arial Narrow" pitchFamily="34" charset="0"/>
        </a:defRPr>
      </a:lvl4pPr>
      <a:lvl5pPr algn="l" rtl="0" eaLnBrk="0" fontAlgn="base" hangingPunct="0">
        <a:spcBef>
          <a:spcPct val="0"/>
        </a:spcBef>
        <a:spcAft>
          <a:spcPct val="0"/>
        </a:spcAft>
        <a:defRPr sz="2400">
          <a:solidFill>
            <a:schemeClr val="bg1"/>
          </a:solidFill>
          <a:latin typeface="Arial Narrow" pitchFamily="34" charset="0"/>
        </a:defRPr>
      </a:lvl5pPr>
      <a:lvl6pPr marL="457200" algn="l" rtl="0" eaLnBrk="1" fontAlgn="base" hangingPunct="1">
        <a:spcBef>
          <a:spcPct val="0"/>
        </a:spcBef>
        <a:spcAft>
          <a:spcPct val="0"/>
        </a:spcAft>
        <a:defRPr sz="2400">
          <a:solidFill>
            <a:schemeClr val="bg1"/>
          </a:solidFill>
          <a:latin typeface="Arial Narrow" pitchFamily="34" charset="0"/>
        </a:defRPr>
      </a:lvl6pPr>
      <a:lvl7pPr marL="914400" algn="l" rtl="0" eaLnBrk="1" fontAlgn="base" hangingPunct="1">
        <a:spcBef>
          <a:spcPct val="0"/>
        </a:spcBef>
        <a:spcAft>
          <a:spcPct val="0"/>
        </a:spcAft>
        <a:defRPr sz="2400">
          <a:solidFill>
            <a:schemeClr val="bg1"/>
          </a:solidFill>
          <a:latin typeface="Arial Narrow" pitchFamily="34" charset="0"/>
        </a:defRPr>
      </a:lvl7pPr>
      <a:lvl8pPr marL="1371600" algn="l" rtl="0" eaLnBrk="1" fontAlgn="base" hangingPunct="1">
        <a:spcBef>
          <a:spcPct val="0"/>
        </a:spcBef>
        <a:spcAft>
          <a:spcPct val="0"/>
        </a:spcAft>
        <a:defRPr sz="2400">
          <a:solidFill>
            <a:schemeClr val="bg1"/>
          </a:solidFill>
          <a:latin typeface="Arial Narrow" pitchFamily="34" charset="0"/>
        </a:defRPr>
      </a:lvl8pPr>
      <a:lvl9pPr marL="1828800" algn="l" rtl="0" eaLnBrk="1" fontAlgn="base" hangingPunct="1">
        <a:spcBef>
          <a:spcPct val="0"/>
        </a:spcBef>
        <a:spcAft>
          <a:spcPct val="0"/>
        </a:spcAft>
        <a:defRPr sz="2400">
          <a:solidFill>
            <a:schemeClr val="bg1"/>
          </a:solidFill>
          <a:latin typeface="Arial Narrow" pitchFamily="34" charset="0"/>
        </a:defRPr>
      </a:lvl9pPr>
    </p:titleStyle>
    <p:bodyStyle>
      <a:lvl1pPr marL="342900" indent="-342900" algn="l" rtl="0" eaLnBrk="0" fontAlgn="base" hangingPunct="0">
        <a:spcBef>
          <a:spcPct val="20000"/>
        </a:spcBef>
        <a:spcAft>
          <a:spcPct val="0"/>
        </a:spcAft>
        <a:defRPr sz="24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5650" name="Picture 12" descr="bg for pot 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0707" name="Rectangle 3"/>
          <p:cNvSpPr>
            <a:spLocks noGrp="1" noChangeArrowheads="1"/>
          </p:cNvSpPr>
          <p:nvPr>
            <p:ph type="body" idx="1"/>
          </p:nvPr>
        </p:nvSpPr>
        <p:spPr bwMode="auto">
          <a:xfrm>
            <a:off x="148167" y="692150"/>
            <a:ext cx="11804651" cy="5616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pt-BR" smtClean="0"/>
              <a:t>Click to edit Master text styles</a:t>
            </a:r>
          </a:p>
        </p:txBody>
      </p:sp>
      <p:sp>
        <p:nvSpPr>
          <p:cNvPr id="200708" name="Rectangle 4"/>
          <p:cNvSpPr>
            <a:spLocks noGrp="1" noChangeArrowheads="1"/>
          </p:cNvSpPr>
          <p:nvPr>
            <p:ph type="dt" sz="half" idx="2"/>
          </p:nvPr>
        </p:nvSpPr>
        <p:spPr bwMode="auto">
          <a:xfrm>
            <a:off x="1583267" y="6597650"/>
            <a:ext cx="878417" cy="19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eaLnBrk="1" hangingPunct="1">
              <a:spcBef>
                <a:spcPct val="0"/>
              </a:spcBef>
              <a:defRPr sz="800">
                <a:solidFill>
                  <a:srgbClr val="214697"/>
                </a:solidFill>
                <a:latin typeface="Times New Roman" pitchFamily="18" charset="0"/>
              </a:defRPr>
            </a:lvl1pPr>
          </a:lstStyle>
          <a:p>
            <a:pPr fontAlgn="base">
              <a:spcAft>
                <a:spcPct val="0"/>
              </a:spcAft>
              <a:defRPr/>
            </a:pPr>
            <a:endParaRPr lang="pt-BR"/>
          </a:p>
        </p:txBody>
      </p:sp>
      <p:sp>
        <p:nvSpPr>
          <p:cNvPr id="200709" name="Rectangle 5"/>
          <p:cNvSpPr>
            <a:spLocks noGrp="1" noChangeArrowheads="1"/>
          </p:cNvSpPr>
          <p:nvPr>
            <p:ph type="ftr" sz="quarter" idx="3"/>
          </p:nvPr>
        </p:nvSpPr>
        <p:spPr bwMode="auto">
          <a:xfrm>
            <a:off x="2542118" y="6597650"/>
            <a:ext cx="8449733" cy="19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eaLnBrk="1" hangingPunct="1">
              <a:spcBef>
                <a:spcPct val="0"/>
              </a:spcBef>
              <a:defRPr sz="800">
                <a:solidFill>
                  <a:srgbClr val="214697"/>
                </a:solidFill>
                <a:latin typeface="Times New Roman" pitchFamily="18" charset="0"/>
              </a:defRPr>
            </a:lvl1pPr>
          </a:lstStyle>
          <a:p>
            <a:pPr fontAlgn="base">
              <a:spcAft>
                <a:spcPct val="0"/>
              </a:spcAft>
              <a:defRPr/>
            </a:pPr>
            <a:endParaRPr lang="pt-BR"/>
          </a:p>
        </p:txBody>
      </p:sp>
      <p:sp>
        <p:nvSpPr>
          <p:cNvPr id="200710" name="Rectangle 6"/>
          <p:cNvSpPr>
            <a:spLocks noGrp="1" noChangeArrowheads="1"/>
          </p:cNvSpPr>
          <p:nvPr>
            <p:ph type="sldNum" sz="quarter" idx="4"/>
          </p:nvPr>
        </p:nvSpPr>
        <p:spPr bwMode="auto">
          <a:xfrm>
            <a:off x="11074401" y="6597650"/>
            <a:ext cx="878417" cy="19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eaLnBrk="1" hangingPunct="1">
              <a:defRPr sz="800">
                <a:solidFill>
                  <a:srgbClr val="214697"/>
                </a:solidFill>
              </a:defRPr>
            </a:lvl1pPr>
          </a:lstStyle>
          <a:p>
            <a:pPr fontAlgn="base">
              <a:spcBef>
                <a:spcPct val="0"/>
              </a:spcBef>
              <a:spcAft>
                <a:spcPct val="0"/>
              </a:spcAft>
              <a:defRPr/>
            </a:pPr>
            <a:fld id="{C91202D4-4CF3-4611-8510-4C1545897285}" type="slidenum">
              <a:rPr lang="pt-BR" altLang="pt-BR">
                <a:latin typeface="Times New Roman" panose="02020603050405020304" pitchFamily="18" charset="0"/>
              </a:rPr>
              <a:pPr fontAlgn="base">
                <a:spcBef>
                  <a:spcPct val="0"/>
                </a:spcBef>
                <a:spcAft>
                  <a:spcPct val="0"/>
                </a:spcAft>
                <a:defRPr/>
              </a:pPr>
              <a:t>‹nº›</a:t>
            </a:fld>
            <a:endParaRPr lang="pt-BR" altLang="pt-BR">
              <a:latin typeface="Times New Roman" panose="02020603050405020304" pitchFamily="18" charset="0"/>
            </a:endParaRPr>
          </a:p>
        </p:txBody>
      </p:sp>
      <p:sp>
        <p:nvSpPr>
          <p:cNvPr id="200711" name="Rectangle 7"/>
          <p:cNvSpPr>
            <a:spLocks noGrp="1" noChangeArrowheads="1"/>
          </p:cNvSpPr>
          <p:nvPr>
            <p:ph type="title"/>
          </p:nvPr>
        </p:nvSpPr>
        <p:spPr bwMode="auto">
          <a:xfrm>
            <a:off x="148167" y="69851"/>
            <a:ext cx="8832851" cy="51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pt-BR" smtClean="0"/>
              <a:t>Clique para editar o título mestre</a:t>
            </a:r>
            <a:endParaRPr lang="en-GB" altLang="pt-BR" smtClean="0"/>
          </a:p>
        </p:txBody>
      </p:sp>
    </p:spTree>
    <p:extLst>
      <p:ext uri="{BB962C8B-B14F-4D97-AF65-F5344CB8AC3E}">
        <p14:creationId xmlns:p14="http://schemas.microsoft.com/office/powerpoint/2010/main" xmlns="" val="1689376346"/>
      </p:ext>
    </p:extLst>
  </p:cSld>
  <p:clrMap bg1="lt1" tx1="dk1" bg2="lt2" tx2="dk2" accent1="accent1" accent2="accent2" accent3="accent3" accent4="accent4" accent5="accent5" accent6="accent6" hlink="hlink" folHlink="folHlink"/>
  <p:sldLayoutIdLst>
    <p:sldLayoutId id="2147483671" r:id="rId1"/>
    <p:sldLayoutId id="2147483672" r:id="rId2"/>
  </p:sldLayoutIdLst>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0711"/>
                                        </p:tgtEl>
                                        <p:attrNameLst>
                                          <p:attrName>style.visibility</p:attrName>
                                        </p:attrNameLst>
                                      </p:cBhvr>
                                      <p:to>
                                        <p:strVal val="visible"/>
                                      </p:to>
                                    </p:set>
                                    <p:animEffect transition="in" filter="wipe(right)">
                                      <p:cBhvr>
                                        <p:cTn id="7" dur="500"/>
                                        <p:tgtEl>
                                          <p:spTgt spid="200711"/>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0707">
                                            <p:txEl>
                                              <p:pRg st="0" end="0"/>
                                            </p:txEl>
                                          </p:spTgt>
                                        </p:tgtEl>
                                        <p:attrNameLst>
                                          <p:attrName>style.visibility</p:attrName>
                                        </p:attrNameLst>
                                      </p:cBhvr>
                                      <p:to>
                                        <p:strVal val="visible"/>
                                      </p:to>
                                    </p:set>
                                    <p:animEffect transition="in" filter="wipe(left)">
                                      <p:cBhvr>
                                        <p:cTn id="11" dur="500"/>
                                        <p:tgtEl>
                                          <p:spTgt spid="2007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7" grpId="0" build="p">
        <p:tmplLst>
          <p:tmpl lvl="1">
            <p:tnLst>
              <p:par>
                <p:cTn presetID="22" presetClass="entr" presetSubtype="8" fill="hold" nodeType="afterEffect">
                  <p:stCondLst>
                    <p:cond delay="0"/>
                  </p:stCondLst>
                  <p:childTnLst>
                    <p:set>
                      <p:cBhvr>
                        <p:cTn dur="1" fill="hold">
                          <p:stCondLst>
                            <p:cond delay="0"/>
                          </p:stCondLst>
                        </p:cTn>
                        <p:tgtEl>
                          <p:spTgt spid="200707"/>
                        </p:tgtEl>
                        <p:attrNameLst>
                          <p:attrName>style.visibility</p:attrName>
                        </p:attrNameLst>
                      </p:cBhvr>
                      <p:to>
                        <p:strVal val="visible"/>
                      </p:to>
                    </p:set>
                    <p:animEffect transition="in" filter="wipe(left)">
                      <p:cBhvr>
                        <p:cTn dur="500"/>
                        <p:tgtEl>
                          <p:spTgt spid="200707"/>
                        </p:tgtEl>
                      </p:cBhvr>
                    </p:animEffect>
                  </p:childTnLst>
                </p:cTn>
              </p:par>
            </p:tnLst>
          </p:tmpl>
        </p:tmplLst>
      </p:bldP>
      <p:bldP spid="200711" grpId="0"/>
    </p:bldLst>
  </p:timing>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Narrow" pitchFamily="34" charset="0"/>
        </a:defRPr>
      </a:lvl2pPr>
      <a:lvl3pPr algn="l" rtl="0" eaLnBrk="0" fontAlgn="base" hangingPunct="0">
        <a:spcBef>
          <a:spcPct val="0"/>
        </a:spcBef>
        <a:spcAft>
          <a:spcPct val="0"/>
        </a:spcAft>
        <a:defRPr sz="2400">
          <a:solidFill>
            <a:schemeClr val="bg1"/>
          </a:solidFill>
          <a:latin typeface="Arial Narrow" pitchFamily="34" charset="0"/>
        </a:defRPr>
      </a:lvl3pPr>
      <a:lvl4pPr algn="l" rtl="0" eaLnBrk="0" fontAlgn="base" hangingPunct="0">
        <a:spcBef>
          <a:spcPct val="0"/>
        </a:spcBef>
        <a:spcAft>
          <a:spcPct val="0"/>
        </a:spcAft>
        <a:defRPr sz="2400">
          <a:solidFill>
            <a:schemeClr val="bg1"/>
          </a:solidFill>
          <a:latin typeface="Arial Narrow" pitchFamily="34" charset="0"/>
        </a:defRPr>
      </a:lvl4pPr>
      <a:lvl5pPr algn="l" rtl="0" eaLnBrk="0" fontAlgn="base" hangingPunct="0">
        <a:spcBef>
          <a:spcPct val="0"/>
        </a:spcBef>
        <a:spcAft>
          <a:spcPct val="0"/>
        </a:spcAft>
        <a:defRPr sz="2400">
          <a:solidFill>
            <a:schemeClr val="bg1"/>
          </a:solidFill>
          <a:latin typeface="Arial Narrow" pitchFamily="34" charset="0"/>
        </a:defRPr>
      </a:lvl5pPr>
      <a:lvl6pPr marL="457200" algn="l" rtl="0" eaLnBrk="1" fontAlgn="base" hangingPunct="1">
        <a:spcBef>
          <a:spcPct val="0"/>
        </a:spcBef>
        <a:spcAft>
          <a:spcPct val="0"/>
        </a:spcAft>
        <a:defRPr sz="2400">
          <a:solidFill>
            <a:schemeClr val="bg1"/>
          </a:solidFill>
          <a:latin typeface="Arial Narrow" pitchFamily="34" charset="0"/>
        </a:defRPr>
      </a:lvl6pPr>
      <a:lvl7pPr marL="914400" algn="l" rtl="0" eaLnBrk="1" fontAlgn="base" hangingPunct="1">
        <a:spcBef>
          <a:spcPct val="0"/>
        </a:spcBef>
        <a:spcAft>
          <a:spcPct val="0"/>
        </a:spcAft>
        <a:defRPr sz="2400">
          <a:solidFill>
            <a:schemeClr val="bg1"/>
          </a:solidFill>
          <a:latin typeface="Arial Narrow" pitchFamily="34" charset="0"/>
        </a:defRPr>
      </a:lvl7pPr>
      <a:lvl8pPr marL="1371600" algn="l" rtl="0" eaLnBrk="1" fontAlgn="base" hangingPunct="1">
        <a:spcBef>
          <a:spcPct val="0"/>
        </a:spcBef>
        <a:spcAft>
          <a:spcPct val="0"/>
        </a:spcAft>
        <a:defRPr sz="2400">
          <a:solidFill>
            <a:schemeClr val="bg1"/>
          </a:solidFill>
          <a:latin typeface="Arial Narrow" pitchFamily="34" charset="0"/>
        </a:defRPr>
      </a:lvl8pPr>
      <a:lvl9pPr marL="1828800" algn="l" rtl="0" eaLnBrk="1" fontAlgn="base" hangingPunct="1">
        <a:spcBef>
          <a:spcPct val="0"/>
        </a:spcBef>
        <a:spcAft>
          <a:spcPct val="0"/>
        </a:spcAft>
        <a:defRPr sz="2400">
          <a:solidFill>
            <a:schemeClr val="bg1"/>
          </a:solidFill>
          <a:latin typeface="Arial Narrow" pitchFamily="34" charset="0"/>
        </a:defRPr>
      </a:lvl9pPr>
    </p:titleStyle>
    <p:bodyStyle>
      <a:lvl1pPr marL="342900" indent="-342900" algn="l" rtl="0" eaLnBrk="0" fontAlgn="base" hangingPunct="0">
        <a:spcBef>
          <a:spcPct val="20000"/>
        </a:spcBef>
        <a:spcAft>
          <a:spcPct val="0"/>
        </a:spcAft>
        <a:defRPr sz="24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5474" name="Picture 12" descr="bg for pot 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0707" name="Rectangle 3"/>
          <p:cNvSpPr>
            <a:spLocks noGrp="1" noChangeArrowheads="1"/>
          </p:cNvSpPr>
          <p:nvPr>
            <p:ph type="body" idx="1"/>
          </p:nvPr>
        </p:nvSpPr>
        <p:spPr bwMode="auto">
          <a:xfrm>
            <a:off x="148167" y="692150"/>
            <a:ext cx="11804651" cy="5616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pt-BR" smtClean="0"/>
              <a:t>Click to edit Master text styles</a:t>
            </a:r>
          </a:p>
        </p:txBody>
      </p:sp>
      <p:sp>
        <p:nvSpPr>
          <p:cNvPr id="200708" name="Rectangle 4"/>
          <p:cNvSpPr>
            <a:spLocks noGrp="1" noChangeArrowheads="1"/>
          </p:cNvSpPr>
          <p:nvPr>
            <p:ph type="dt" sz="half" idx="2"/>
          </p:nvPr>
        </p:nvSpPr>
        <p:spPr bwMode="auto">
          <a:xfrm>
            <a:off x="1583267" y="6597650"/>
            <a:ext cx="878417" cy="19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eaLnBrk="1" hangingPunct="1">
              <a:spcBef>
                <a:spcPct val="0"/>
              </a:spcBef>
              <a:defRPr sz="800">
                <a:solidFill>
                  <a:srgbClr val="214697"/>
                </a:solidFill>
                <a:latin typeface="Times New Roman" pitchFamily="18" charset="0"/>
              </a:defRPr>
            </a:lvl1pPr>
          </a:lstStyle>
          <a:p>
            <a:pPr fontAlgn="base">
              <a:spcAft>
                <a:spcPct val="0"/>
              </a:spcAft>
              <a:defRPr/>
            </a:pPr>
            <a:endParaRPr lang="pt-BR"/>
          </a:p>
        </p:txBody>
      </p:sp>
      <p:sp>
        <p:nvSpPr>
          <p:cNvPr id="200709" name="Rectangle 5"/>
          <p:cNvSpPr>
            <a:spLocks noGrp="1" noChangeArrowheads="1"/>
          </p:cNvSpPr>
          <p:nvPr>
            <p:ph type="ftr" sz="quarter" idx="3"/>
          </p:nvPr>
        </p:nvSpPr>
        <p:spPr bwMode="auto">
          <a:xfrm>
            <a:off x="2542118" y="6597650"/>
            <a:ext cx="8449733" cy="19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eaLnBrk="1" hangingPunct="1">
              <a:spcBef>
                <a:spcPct val="0"/>
              </a:spcBef>
              <a:defRPr sz="800">
                <a:solidFill>
                  <a:srgbClr val="214697"/>
                </a:solidFill>
                <a:latin typeface="Times New Roman" pitchFamily="18" charset="0"/>
              </a:defRPr>
            </a:lvl1pPr>
          </a:lstStyle>
          <a:p>
            <a:pPr fontAlgn="base">
              <a:spcAft>
                <a:spcPct val="0"/>
              </a:spcAft>
              <a:defRPr/>
            </a:pPr>
            <a:endParaRPr lang="pt-BR"/>
          </a:p>
        </p:txBody>
      </p:sp>
      <p:sp>
        <p:nvSpPr>
          <p:cNvPr id="200710" name="Rectangle 6"/>
          <p:cNvSpPr>
            <a:spLocks noGrp="1" noChangeArrowheads="1"/>
          </p:cNvSpPr>
          <p:nvPr>
            <p:ph type="sldNum" sz="quarter" idx="4"/>
          </p:nvPr>
        </p:nvSpPr>
        <p:spPr bwMode="auto">
          <a:xfrm>
            <a:off x="11074401" y="6597650"/>
            <a:ext cx="878417" cy="19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eaLnBrk="1" hangingPunct="1">
              <a:defRPr sz="800">
                <a:solidFill>
                  <a:srgbClr val="214697"/>
                </a:solidFill>
              </a:defRPr>
            </a:lvl1pPr>
          </a:lstStyle>
          <a:p>
            <a:pPr fontAlgn="base">
              <a:spcBef>
                <a:spcPct val="0"/>
              </a:spcBef>
              <a:spcAft>
                <a:spcPct val="0"/>
              </a:spcAft>
              <a:defRPr/>
            </a:pPr>
            <a:fld id="{C57C8FAF-7815-4EB2-86D3-836865985CD6}" type="slidenum">
              <a:rPr lang="pt-BR" altLang="pt-BR">
                <a:latin typeface="Times New Roman" panose="02020603050405020304" pitchFamily="18" charset="0"/>
              </a:rPr>
              <a:pPr fontAlgn="base">
                <a:spcBef>
                  <a:spcPct val="0"/>
                </a:spcBef>
                <a:spcAft>
                  <a:spcPct val="0"/>
                </a:spcAft>
                <a:defRPr/>
              </a:pPr>
              <a:t>‹nº›</a:t>
            </a:fld>
            <a:endParaRPr lang="pt-BR" altLang="pt-BR">
              <a:latin typeface="Times New Roman" panose="02020603050405020304" pitchFamily="18" charset="0"/>
            </a:endParaRPr>
          </a:p>
        </p:txBody>
      </p:sp>
      <p:sp>
        <p:nvSpPr>
          <p:cNvPr id="200711" name="Rectangle 7"/>
          <p:cNvSpPr>
            <a:spLocks noGrp="1" noChangeArrowheads="1"/>
          </p:cNvSpPr>
          <p:nvPr>
            <p:ph type="title"/>
          </p:nvPr>
        </p:nvSpPr>
        <p:spPr bwMode="auto">
          <a:xfrm>
            <a:off x="148167" y="69851"/>
            <a:ext cx="8832851" cy="51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pt-BR" smtClean="0"/>
              <a:t>Clique para editar o título mestre</a:t>
            </a:r>
            <a:endParaRPr lang="en-GB" altLang="pt-BR" smtClean="0"/>
          </a:p>
        </p:txBody>
      </p:sp>
    </p:spTree>
    <p:extLst>
      <p:ext uri="{BB962C8B-B14F-4D97-AF65-F5344CB8AC3E}">
        <p14:creationId xmlns:p14="http://schemas.microsoft.com/office/powerpoint/2010/main" xmlns="" val="2395770140"/>
      </p:ext>
    </p:extLst>
  </p:cSld>
  <p:clrMap bg1="lt1" tx1="dk1" bg2="lt2" tx2="dk2" accent1="accent1" accent2="accent2" accent3="accent3" accent4="accent4" accent5="accent5" accent6="accent6" hlink="hlink" folHlink="folHlink"/>
  <p:sldLayoutIdLst>
    <p:sldLayoutId id="2147484671" r:id="rId1"/>
    <p:sldLayoutId id="2147484673" r:id="rId2"/>
    <p:sldLayoutId id="2147484674" r:id="rId3"/>
  </p:sldLayoutIdLst>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0711"/>
                                        </p:tgtEl>
                                        <p:attrNameLst>
                                          <p:attrName>style.visibility</p:attrName>
                                        </p:attrNameLst>
                                      </p:cBhvr>
                                      <p:to>
                                        <p:strVal val="visible"/>
                                      </p:to>
                                    </p:set>
                                    <p:animEffect transition="in" filter="wipe(right)">
                                      <p:cBhvr>
                                        <p:cTn id="7" dur="500"/>
                                        <p:tgtEl>
                                          <p:spTgt spid="200711"/>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0707">
                                            <p:txEl>
                                              <p:pRg st="0" end="0"/>
                                            </p:txEl>
                                          </p:spTgt>
                                        </p:tgtEl>
                                        <p:attrNameLst>
                                          <p:attrName>style.visibility</p:attrName>
                                        </p:attrNameLst>
                                      </p:cBhvr>
                                      <p:to>
                                        <p:strVal val="visible"/>
                                      </p:to>
                                    </p:set>
                                    <p:animEffect transition="in" filter="wipe(left)">
                                      <p:cBhvr>
                                        <p:cTn id="11" dur="500"/>
                                        <p:tgtEl>
                                          <p:spTgt spid="2007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7" grpId="0" build="p">
        <p:tmplLst>
          <p:tmpl lvl="1">
            <p:tnLst>
              <p:par>
                <p:cTn presetID="22" presetClass="entr" presetSubtype="8" fill="hold" nodeType="afterEffect">
                  <p:stCondLst>
                    <p:cond delay="0"/>
                  </p:stCondLst>
                  <p:childTnLst>
                    <p:set>
                      <p:cBhvr>
                        <p:cTn dur="1" fill="hold">
                          <p:stCondLst>
                            <p:cond delay="0"/>
                          </p:stCondLst>
                        </p:cTn>
                        <p:tgtEl>
                          <p:spTgt spid="200707"/>
                        </p:tgtEl>
                        <p:attrNameLst>
                          <p:attrName>style.visibility</p:attrName>
                        </p:attrNameLst>
                      </p:cBhvr>
                      <p:to>
                        <p:strVal val="visible"/>
                      </p:to>
                    </p:set>
                    <p:animEffect transition="in" filter="wipe(left)">
                      <p:cBhvr>
                        <p:cTn dur="500"/>
                        <p:tgtEl>
                          <p:spTgt spid="200707"/>
                        </p:tgtEl>
                      </p:cBhvr>
                    </p:animEffect>
                  </p:childTnLst>
                </p:cTn>
              </p:par>
            </p:tnLst>
          </p:tmpl>
        </p:tmplLst>
      </p:bldP>
      <p:bldP spid="200711" grpId="0"/>
    </p:bldLst>
  </p:timing>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Narrow" pitchFamily="34" charset="0"/>
        </a:defRPr>
      </a:lvl2pPr>
      <a:lvl3pPr algn="l" rtl="0" eaLnBrk="0" fontAlgn="base" hangingPunct="0">
        <a:spcBef>
          <a:spcPct val="0"/>
        </a:spcBef>
        <a:spcAft>
          <a:spcPct val="0"/>
        </a:spcAft>
        <a:defRPr sz="2400">
          <a:solidFill>
            <a:schemeClr val="bg1"/>
          </a:solidFill>
          <a:latin typeface="Arial Narrow" pitchFamily="34" charset="0"/>
        </a:defRPr>
      </a:lvl3pPr>
      <a:lvl4pPr algn="l" rtl="0" eaLnBrk="0" fontAlgn="base" hangingPunct="0">
        <a:spcBef>
          <a:spcPct val="0"/>
        </a:spcBef>
        <a:spcAft>
          <a:spcPct val="0"/>
        </a:spcAft>
        <a:defRPr sz="2400">
          <a:solidFill>
            <a:schemeClr val="bg1"/>
          </a:solidFill>
          <a:latin typeface="Arial Narrow" pitchFamily="34" charset="0"/>
        </a:defRPr>
      </a:lvl4pPr>
      <a:lvl5pPr algn="l" rtl="0" eaLnBrk="0" fontAlgn="base" hangingPunct="0">
        <a:spcBef>
          <a:spcPct val="0"/>
        </a:spcBef>
        <a:spcAft>
          <a:spcPct val="0"/>
        </a:spcAft>
        <a:defRPr sz="2400">
          <a:solidFill>
            <a:schemeClr val="bg1"/>
          </a:solidFill>
          <a:latin typeface="Arial Narrow" pitchFamily="34" charset="0"/>
        </a:defRPr>
      </a:lvl5pPr>
      <a:lvl6pPr marL="457200" algn="l" rtl="0" eaLnBrk="1" fontAlgn="base" hangingPunct="1">
        <a:spcBef>
          <a:spcPct val="0"/>
        </a:spcBef>
        <a:spcAft>
          <a:spcPct val="0"/>
        </a:spcAft>
        <a:defRPr sz="2400">
          <a:solidFill>
            <a:schemeClr val="bg1"/>
          </a:solidFill>
          <a:latin typeface="Arial Narrow" pitchFamily="34" charset="0"/>
        </a:defRPr>
      </a:lvl6pPr>
      <a:lvl7pPr marL="914400" algn="l" rtl="0" eaLnBrk="1" fontAlgn="base" hangingPunct="1">
        <a:spcBef>
          <a:spcPct val="0"/>
        </a:spcBef>
        <a:spcAft>
          <a:spcPct val="0"/>
        </a:spcAft>
        <a:defRPr sz="2400">
          <a:solidFill>
            <a:schemeClr val="bg1"/>
          </a:solidFill>
          <a:latin typeface="Arial Narrow" pitchFamily="34" charset="0"/>
        </a:defRPr>
      </a:lvl7pPr>
      <a:lvl8pPr marL="1371600" algn="l" rtl="0" eaLnBrk="1" fontAlgn="base" hangingPunct="1">
        <a:spcBef>
          <a:spcPct val="0"/>
        </a:spcBef>
        <a:spcAft>
          <a:spcPct val="0"/>
        </a:spcAft>
        <a:defRPr sz="2400">
          <a:solidFill>
            <a:schemeClr val="bg1"/>
          </a:solidFill>
          <a:latin typeface="Arial Narrow" pitchFamily="34" charset="0"/>
        </a:defRPr>
      </a:lvl8pPr>
      <a:lvl9pPr marL="1828800" algn="l" rtl="0" eaLnBrk="1" fontAlgn="base" hangingPunct="1">
        <a:spcBef>
          <a:spcPct val="0"/>
        </a:spcBef>
        <a:spcAft>
          <a:spcPct val="0"/>
        </a:spcAft>
        <a:defRPr sz="2400">
          <a:solidFill>
            <a:schemeClr val="bg1"/>
          </a:solidFill>
          <a:latin typeface="Arial Narrow" pitchFamily="34" charset="0"/>
        </a:defRPr>
      </a:lvl9pPr>
    </p:titleStyle>
    <p:bodyStyle>
      <a:lvl1pPr marL="342900" indent="-342900" algn="l" rtl="0" eaLnBrk="0" fontAlgn="base" hangingPunct="0">
        <a:spcBef>
          <a:spcPct val="20000"/>
        </a:spcBef>
        <a:spcAft>
          <a:spcPct val="0"/>
        </a:spcAft>
        <a:defRPr sz="24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7762" name="Picture 14" descr="background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0" name="Rectangle 4"/>
          <p:cNvSpPr>
            <a:spLocks noGrp="1" noChangeArrowheads="1"/>
          </p:cNvSpPr>
          <p:nvPr>
            <p:ph type="title"/>
          </p:nvPr>
        </p:nvSpPr>
        <p:spPr bwMode="auto">
          <a:xfrm>
            <a:off x="1007534" y="1"/>
            <a:ext cx="9984317"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smtClean="0"/>
              <a:t>Clique para editar o título mestre</a:t>
            </a:r>
            <a:endParaRPr lang="en-GB" altLang="pt-BR" smtClean="0"/>
          </a:p>
        </p:txBody>
      </p:sp>
      <p:sp>
        <p:nvSpPr>
          <p:cNvPr id="4101" name="Rectangle 5"/>
          <p:cNvSpPr>
            <a:spLocks noGrp="1" noChangeArrowheads="1"/>
          </p:cNvSpPr>
          <p:nvPr>
            <p:ph type="body" idx="1"/>
          </p:nvPr>
        </p:nvSpPr>
        <p:spPr bwMode="auto">
          <a:xfrm>
            <a:off x="1007534" y="765176"/>
            <a:ext cx="10767484"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pt-BR" smtClean="0"/>
              <a:t>Click to edit Master text styles</a:t>
            </a:r>
          </a:p>
        </p:txBody>
      </p:sp>
      <p:sp>
        <p:nvSpPr>
          <p:cNvPr id="4107" name="Rectangle 11"/>
          <p:cNvSpPr>
            <a:spLocks noGrp="1" noChangeArrowheads="1"/>
          </p:cNvSpPr>
          <p:nvPr>
            <p:ph type="dt" sz="half" idx="2"/>
          </p:nvPr>
        </p:nvSpPr>
        <p:spPr bwMode="auto">
          <a:xfrm>
            <a:off x="8995833" y="6308725"/>
            <a:ext cx="2844800" cy="2984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fontAlgn="base">
              <a:spcBef>
                <a:spcPct val="0"/>
              </a:spcBef>
              <a:spcAft>
                <a:spcPct val="0"/>
              </a:spcAft>
              <a:defRPr/>
            </a:pPr>
            <a:endParaRPr lang="pt-BR">
              <a:latin typeface="Times New Roman" panose="02020603050405020304" pitchFamily="18" charset="0"/>
            </a:endParaRPr>
          </a:p>
        </p:txBody>
      </p:sp>
      <p:sp>
        <p:nvSpPr>
          <p:cNvPr id="4108" name="Rectangle 12"/>
          <p:cNvSpPr>
            <a:spLocks noGrp="1" noChangeArrowheads="1"/>
          </p:cNvSpPr>
          <p:nvPr>
            <p:ph type="ftr" sz="quarter" idx="3"/>
          </p:nvPr>
        </p:nvSpPr>
        <p:spPr bwMode="auto">
          <a:xfrm>
            <a:off x="2351618" y="6308726"/>
            <a:ext cx="6201833" cy="28892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fontAlgn="base">
              <a:spcBef>
                <a:spcPct val="0"/>
              </a:spcBef>
              <a:spcAft>
                <a:spcPct val="0"/>
              </a:spcAft>
              <a:defRPr/>
            </a:pPr>
            <a:endParaRPr lang="pt-BR">
              <a:latin typeface="Times New Roman" panose="02020603050405020304" pitchFamily="18" charset="0"/>
            </a:endParaRPr>
          </a:p>
        </p:txBody>
      </p:sp>
      <p:sp>
        <p:nvSpPr>
          <p:cNvPr id="4109" name="Rectangle 13"/>
          <p:cNvSpPr>
            <a:spLocks noGrp="1" noChangeArrowheads="1"/>
          </p:cNvSpPr>
          <p:nvPr>
            <p:ph type="sldNum" sz="quarter" idx="4"/>
          </p:nvPr>
        </p:nvSpPr>
        <p:spPr bwMode="auto">
          <a:xfrm>
            <a:off x="0" y="6467476"/>
            <a:ext cx="806451" cy="39052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fontAlgn="base">
              <a:spcBef>
                <a:spcPct val="0"/>
              </a:spcBef>
              <a:spcAft>
                <a:spcPct val="0"/>
              </a:spcAft>
              <a:defRPr/>
            </a:pPr>
            <a:fld id="{F32F311D-011C-47A5-A4BD-37C2D22C12A4}" type="slidenum">
              <a:rPr lang="pt-BR" altLang="pt-BR">
                <a:latin typeface="Times New Roman" panose="02020603050405020304" pitchFamily="18" charset="0"/>
              </a:rPr>
              <a:pPr fontAlgn="base">
                <a:spcBef>
                  <a:spcPct val="0"/>
                </a:spcBef>
                <a:spcAft>
                  <a:spcPct val="0"/>
                </a:spcAft>
                <a:defRPr/>
              </a:pPr>
              <a:t>‹nº›</a:t>
            </a:fld>
            <a:endParaRPr lang="pt-BR" altLang="pt-BR">
              <a:latin typeface="Times New Roman" panose="02020603050405020304" pitchFamily="18" charset="0"/>
            </a:endParaRPr>
          </a:p>
        </p:txBody>
      </p:sp>
    </p:spTree>
    <p:extLst>
      <p:ext uri="{BB962C8B-B14F-4D97-AF65-F5344CB8AC3E}">
        <p14:creationId xmlns:p14="http://schemas.microsoft.com/office/powerpoint/2010/main" xmlns="" val="3781046842"/>
      </p:ext>
    </p:extLst>
  </p:cSld>
  <p:clrMap bg1="lt1" tx1="dk1" bg2="lt2" tx2="dk2" accent1="accent1" accent2="accent2" accent3="accent3" accent4="accent4" accent5="accent5" accent6="accent6" hlink="hlink" folHlink="folHlink"/>
  <p:sldLayoutIdLst>
    <p:sldLayoutId id="2147484803" r:id="rId1"/>
    <p:sldLayoutId id="2147484804" r:id="rId2"/>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wipe(left)">
                                      <p:cBhvr>
                                        <p:cTn id="7" dur="500"/>
                                        <p:tgtEl>
                                          <p:spTgt spid="4100"/>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101">
                                            <p:txEl>
                                              <p:pRg st="0" end="0"/>
                                            </p:txEl>
                                          </p:spTgt>
                                        </p:tgtEl>
                                        <p:attrNameLst>
                                          <p:attrName>style.visibility</p:attrName>
                                        </p:attrNameLst>
                                      </p:cBhvr>
                                      <p:to>
                                        <p:strVal val="visible"/>
                                      </p:to>
                                    </p:set>
                                    <p:animEffect transition="in" filter="wipe(left)">
                                      <p:cBhvr>
                                        <p:cTn id="11" dur="500"/>
                                        <p:tgtEl>
                                          <p:spTgt spid="410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101" grpId="0" build="p">
        <p:tmplLst>
          <p:tmpl lvl="1">
            <p:tnLst>
              <p:par>
                <p:cTn presetID="22" presetClass="entr" presetSubtype="8" fill="hold" nodeType="afterEffect">
                  <p:stCondLst>
                    <p:cond delay="0"/>
                  </p:stCondLst>
                  <p:childTnLst>
                    <p:set>
                      <p:cBhvr>
                        <p:cTn dur="1" fill="hold">
                          <p:stCondLst>
                            <p:cond delay="0"/>
                          </p:stCondLst>
                        </p:cTn>
                        <p:tgtEl>
                          <p:spTgt spid="4101"/>
                        </p:tgtEl>
                        <p:attrNameLst>
                          <p:attrName>style.visibility</p:attrName>
                        </p:attrNameLst>
                      </p:cBhvr>
                      <p:to>
                        <p:strVal val="visible"/>
                      </p:to>
                    </p:set>
                    <p:animEffect transition="in" filter="wipe(left)">
                      <p:cBhvr>
                        <p:cTn dur="500"/>
                        <p:tgtEl>
                          <p:spTgt spid="4101"/>
                        </p:tgtEl>
                      </p:cBhvr>
                    </p:animEffect>
                  </p:childTnLst>
                </p:cTn>
              </p:par>
            </p:tnLst>
          </p:tmpl>
        </p:tmplLst>
      </p:bldP>
    </p:bldLst>
  </p:timing>
  <p:txStyles>
    <p:titleStyle>
      <a:lvl1pPr algn="l" rtl="0" eaLnBrk="0" fontAlgn="base" hangingPunct="0">
        <a:spcBef>
          <a:spcPct val="0"/>
        </a:spcBef>
        <a:spcAft>
          <a:spcPct val="0"/>
        </a:spcAft>
        <a:defRPr sz="2600">
          <a:solidFill>
            <a:schemeClr val="tx2"/>
          </a:solidFill>
          <a:latin typeface="+mj-lt"/>
          <a:ea typeface="+mj-ea"/>
          <a:cs typeface="+mj-cs"/>
        </a:defRPr>
      </a:lvl1pPr>
      <a:lvl2pPr algn="l" rtl="0" eaLnBrk="0" fontAlgn="base" hangingPunct="0">
        <a:spcBef>
          <a:spcPct val="0"/>
        </a:spcBef>
        <a:spcAft>
          <a:spcPct val="0"/>
        </a:spcAft>
        <a:defRPr sz="2600">
          <a:solidFill>
            <a:schemeClr val="tx2"/>
          </a:solidFill>
          <a:latin typeface="Arial" charset="0"/>
        </a:defRPr>
      </a:lvl2pPr>
      <a:lvl3pPr algn="l" rtl="0" eaLnBrk="0" fontAlgn="base" hangingPunct="0">
        <a:spcBef>
          <a:spcPct val="0"/>
        </a:spcBef>
        <a:spcAft>
          <a:spcPct val="0"/>
        </a:spcAft>
        <a:defRPr sz="2600">
          <a:solidFill>
            <a:schemeClr val="tx2"/>
          </a:solidFill>
          <a:latin typeface="Arial" charset="0"/>
        </a:defRPr>
      </a:lvl3pPr>
      <a:lvl4pPr algn="l" rtl="0" eaLnBrk="0" fontAlgn="base" hangingPunct="0">
        <a:spcBef>
          <a:spcPct val="0"/>
        </a:spcBef>
        <a:spcAft>
          <a:spcPct val="0"/>
        </a:spcAft>
        <a:defRPr sz="2600">
          <a:solidFill>
            <a:schemeClr val="tx2"/>
          </a:solidFill>
          <a:latin typeface="Arial" charset="0"/>
        </a:defRPr>
      </a:lvl4pPr>
      <a:lvl5pPr algn="l" rtl="0" eaLnBrk="0" fontAlgn="base" hangingPunct="0">
        <a:spcBef>
          <a:spcPct val="0"/>
        </a:spcBef>
        <a:spcAft>
          <a:spcPct val="0"/>
        </a:spcAft>
        <a:defRPr sz="2600">
          <a:solidFill>
            <a:schemeClr val="tx2"/>
          </a:solidFill>
          <a:latin typeface="Arial" charset="0"/>
        </a:defRPr>
      </a:lvl5pPr>
      <a:lvl6pPr marL="457200" algn="l" rtl="0" eaLnBrk="1" fontAlgn="base" hangingPunct="1">
        <a:spcBef>
          <a:spcPct val="0"/>
        </a:spcBef>
        <a:spcAft>
          <a:spcPct val="0"/>
        </a:spcAft>
        <a:defRPr sz="2600">
          <a:solidFill>
            <a:schemeClr val="tx2"/>
          </a:solidFill>
          <a:latin typeface="Arial" charset="0"/>
        </a:defRPr>
      </a:lvl6pPr>
      <a:lvl7pPr marL="914400" algn="l" rtl="0" eaLnBrk="1" fontAlgn="base" hangingPunct="1">
        <a:spcBef>
          <a:spcPct val="0"/>
        </a:spcBef>
        <a:spcAft>
          <a:spcPct val="0"/>
        </a:spcAft>
        <a:defRPr sz="2600">
          <a:solidFill>
            <a:schemeClr val="tx2"/>
          </a:solidFill>
          <a:latin typeface="Arial" charset="0"/>
        </a:defRPr>
      </a:lvl7pPr>
      <a:lvl8pPr marL="1371600" algn="l" rtl="0" eaLnBrk="1" fontAlgn="base" hangingPunct="1">
        <a:spcBef>
          <a:spcPct val="0"/>
        </a:spcBef>
        <a:spcAft>
          <a:spcPct val="0"/>
        </a:spcAft>
        <a:defRPr sz="2600">
          <a:solidFill>
            <a:schemeClr val="tx2"/>
          </a:solidFill>
          <a:latin typeface="Arial" charset="0"/>
        </a:defRPr>
      </a:lvl8pPr>
      <a:lvl9pPr marL="1828800" algn="l" rtl="0" eaLnBrk="1" fontAlgn="base" hangingPunct="1">
        <a:spcBef>
          <a:spcPct val="0"/>
        </a:spcBef>
        <a:spcAft>
          <a:spcPct val="0"/>
        </a:spcAft>
        <a:defRPr sz="2600">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458" name="Picture 14" descr="background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0" name="Rectangle 4"/>
          <p:cNvSpPr>
            <a:spLocks noGrp="1" noChangeArrowheads="1"/>
          </p:cNvSpPr>
          <p:nvPr>
            <p:ph type="title"/>
          </p:nvPr>
        </p:nvSpPr>
        <p:spPr bwMode="auto">
          <a:xfrm>
            <a:off x="1007534" y="1"/>
            <a:ext cx="9984317" cy="549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pt-BR" smtClean="0"/>
              <a:t>Clique para editar o título mestre</a:t>
            </a:r>
            <a:endParaRPr lang="en-GB" altLang="pt-BR" smtClean="0"/>
          </a:p>
        </p:txBody>
      </p:sp>
      <p:sp>
        <p:nvSpPr>
          <p:cNvPr id="4101" name="Rectangle 5"/>
          <p:cNvSpPr>
            <a:spLocks noGrp="1" noChangeArrowheads="1"/>
          </p:cNvSpPr>
          <p:nvPr>
            <p:ph type="body" idx="1"/>
          </p:nvPr>
        </p:nvSpPr>
        <p:spPr bwMode="auto">
          <a:xfrm>
            <a:off x="1007534" y="765176"/>
            <a:ext cx="10767484"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pt-BR" smtClean="0"/>
              <a:t>Click to edit Master text styles</a:t>
            </a:r>
          </a:p>
        </p:txBody>
      </p:sp>
      <p:sp>
        <p:nvSpPr>
          <p:cNvPr id="4107" name="Rectangle 11"/>
          <p:cNvSpPr>
            <a:spLocks noGrp="1" noChangeArrowheads="1"/>
          </p:cNvSpPr>
          <p:nvPr>
            <p:ph type="dt" sz="half" idx="2"/>
          </p:nvPr>
        </p:nvSpPr>
        <p:spPr bwMode="auto">
          <a:xfrm>
            <a:off x="8995833" y="6308725"/>
            <a:ext cx="2844800" cy="298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pt-BR">
              <a:solidFill>
                <a:srgbClr val="000000"/>
              </a:solidFill>
              <a:latin typeface="Times New Roman" panose="02020603050405020304" pitchFamily="18" charset="0"/>
            </a:endParaRPr>
          </a:p>
        </p:txBody>
      </p:sp>
      <p:sp>
        <p:nvSpPr>
          <p:cNvPr id="4108" name="Rectangle 12"/>
          <p:cNvSpPr>
            <a:spLocks noGrp="1" noChangeArrowheads="1"/>
          </p:cNvSpPr>
          <p:nvPr>
            <p:ph type="ftr" sz="quarter" idx="3"/>
          </p:nvPr>
        </p:nvSpPr>
        <p:spPr bwMode="auto">
          <a:xfrm>
            <a:off x="2351618" y="6308726"/>
            <a:ext cx="6201833" cy="288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pt-BR">
              <a:solidFill>
                <a:srgbClr val="000000"/>
              </a:solidFill>
              <a:latin typeface="Times New Roman" panose="02020603050405020304" pitchFamily="18" charset="0"/>
            </a:endParaRPr>
          </a:p>
        </p:txBody>
      </p:sp>
      <p:sp>
        <p:nvSpPr>
          <p:cNvPr id="4109" name="Rectangle 13"/>
          <p:cNvSpPr>
            <a:spLocks noGrp="1" noChangeArrowheads="1"/>
          </p:cNvSpPr>
          <p:nvPr>
            <p:ph type="sldNum" sz="quarter" idx="4"/>
          </p:nvPr>
        </p:nvSpPr>
        <p:spPr bwMode="auto">
          <a:xfrm>
            <a:off x="0" y="6467476"/>
            <a:ext cx="806451" cy="390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fld id="{87A176F9-FCE0-41AE-8275-692951644D70}" type="slidenum">
              <a:rPr lang="pt-BR" altLang="pt-BR">
                <a:solidFill>
                  <a:srgbClr val="000000"/>
                </a:solidFill>
                <a:latin typeface="Times New Roman" panose="02020603050405020304" pitchFamily="18" charset="0"/>
              </a:rPr>
              <a:pPr fontAlgn="base">
                <a:spcBef>
                  <a:spcPct val="0"/>
                </a:spcBef>
                <a:spcAft>
                  <a:spcPct val="0"/>
                </a:spcAft>
                <a:defRPr/>
              </a:pPr>
              <a:t>‹nº›</a:t>
            </a:fld>
            <a:endParaRPr lang="pt-BR" altLang="pt-BR">
              <a:solidFill>
                <a:srgbClr val="000000"/>
              </a:solidFill>
              <a:latin typeface="Times New Roman" panose="02020603050405020304" pitchFamily="18" charset="0"/>
            </a:endParaRPr>
          </a:p>
        </p:txBody>
      </p:sp>
    </p:spTree>
    <p:extLst>
      <p:ext uri="{BB962C8B-B14F-4D97-AF65-F5344CB8AC3E}">
        <p14:creationId xmlns:p14="http://schemas.microsoft.com/office/powerpoint/2010/main" xmlns="" val="2040209000"/>
      </p:ext>
    </p:extLst>
  </p:cSld>
  <p:clrMap bg1="lt1" tx1="dk1" bg2="lt2" tx2="dk2" accent1="accent1" accent2="accent2" accent3="accent3" accent4="accent4" accent5="accent5" accent6="accent6" hlink="hlink" folHlink="folHlink"/>
  <p:sldLayoutIdLst>
    <p:sldLayoutId id="2147484807" r:id="rId1"/>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wipe(left)">
                                      <p:cBhvr>
                                        <p:cTn id="7" dur="500"/>
                                        <p:tgtEl>
                                          <p:spTgt spid="4100"/>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101">
                                            <p:txEl>
                                              <p:pRg st="0" end="0"/>
                                            </p:txEl>
                                          </p:spTgt>
                                        </p:tgtEl>
                                        <p:attrNameLst>
                                          <p:attrName>style.visibility</p:attrName>
                                        </p:attrNameLst>
                                      </p:cBhvr>
                                      <p:to>
                                        <p:strVal val="visible"/>
                                      </p:to>
                                    </p:set>
                                    <p:animEffect transition="in" filter="wipe(left)">
                                      <p:cBhvr>
                                        <p:cTn id="11" dur="500"/>
                                        <p:tgtEl>
                                          <p:spTgt spid="410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101" grpId="0" build="p">
        <p:tmplLst>
          <p:tmpl lvl="1">
            <p:tnLst>
              <p:par>
                <p:cTn presetID="22" presetClass="entr" presetSubtype="8" fill="hold" nodeType="afterEffect">
                  <p:stCondLst>
                    <p:cond delay="0"/>
                  </p:stCondLst>
                  <p:childTnLst>
                    <p:set>
                      <p:cBhvr>
                        <p:cTn dur="1" fill="hold">
                          <p:stCondLst>
                            <p:cond delay="0"/>
                          </p:stCondLst>
                        </p:cTn>
                        <p:tgtEl>
                          <p:spTgt spid="4101"/>
                        </p:tgtEl>
                        <p:attrNameLst>
                          <p:attrName>style.visibility</p:attrName>
                        </p:attrNameLst>
                      </p:cBhvr>
                      <p:to>
                        <p:strVal val="visible"/>
                      </p:to>
                    </p:set>
                    <p:animEffect transition="in" filter="wipe(left)">
                      <p:cBhvr>
                        <p:cTn dur="500"/>
                        <p:tgtEl>
                          <p:spTgt spid="4101"/>
                        </p:tgtEl>
                      </p:cBhvr>
                    </p:animEffect>
                  </p:childTnLst>
                </p:cTn>
              </p:par>
            </p:tnLst>
          </p:tmpl>
        </p:tmplLst>
      </p:bldP>
    </p:bldLst>
  </p:timing>
  <p:txStyles>
    <p:titleStyle>
      <a:lvl1pPr algn="l" rtl="0" eaLnBrk="0" fontAlgn="base" hangingPunct="0">
        <a:spcBef>
          <a:spcPct val="0"/>
        </a:spcBef>
        <a:spcAft>
          <a:spcPct val="0"/>
        </a:spcAft>
        <a:defRPr sz="2600">
          <a:solidFill>
            <a:schemeClr val="tx2"/>
          </a:solidFill>
          <a:latin typeface="+mj-lt"/>
          <a:ea typeface="+mj-ea"/>
          <a:cs typeface="+mj-cs"/>
        </a:defRPr>
      </a:lvl1pPr>
      <a:lvl2pPr algn="l" rtl="0" eaLnBrk="0" fontAlgn="base" hangingPunct="0">
        <a:spcBef>
          <a:spcPct val="0"/>
        </a:spcBef>
        <a:spcAft>
          <a:spcPct val="0"/>
        </a:spcAft>
        <a:defRPr sz="2600">
          <a:solidFill>
            <a:schemeClr val="tx2"/>
          </a:solidFill>
          <a:latin typeface="Arial" charset="0"/>
        </a:defRPr>
      </a:lvl2pPr>
      <a:lvl3pPr algn="l" rtl="0" eaLnBrk="0" fontAlgn="base" hangingPunct="0">
        <a:spcBef>
          <a:spcPct val="0"/>
        </a:spcBef>
        <a:spcAft>
          <a:spcPct val="0"/>
        </a:spcAft>
        <a:defRPr sz="2600">
          <a:solidFill>
            <a:schemeClr val="tx2"/>
          </a:solidFill>
          <a:latin typeface="Arial" charset="0"/>
        </a:defRPr>
      </a:lvl3pPr>
      <a:lvl4pPr algn="l" rtl="0" eaLnBrk="0" fontAlgn="base" hangingPunct="0">
        <a:spcBef>
          <a:spcPct val="0"/>
        </a:spcBef>
        <a:spcAft>
          <a:spcPct val="0"/>
        </a:spcAft>
        <a:defRPr sz="2600">
          <a:solidFill>
            <a:schemeClr val="tx2"/>
          </a:solidFill>
          <a:latin typeface="Arial" charset="0"/>
        </a:defRPr>
      </a:lvl4pPr>
      <a:lvl5pPr algn="l" rtl="0" eaLnBrk="0" fontAlgn="base" hangingPunct="0">
        <a:spcBef>
          <a:spcPct val="0"/>
        </a:spcBef>
        <a:spcAft>
          <a:spcPct val="0"/>
        </a:spcAft>
        <a:defRPr sz="2600">
          <a:solidFill>
            <a:schemeClr val="tx2"/>
          </a:solidFill>
          <a:latin typeface="Arial" charset="0"/>
        </a:defRPr>
      </a:lvl5pPr>
      <a:lvl6pPr marL="457200" algn="l" rtl="0" eaLnBrk="1" fontAlgn="base" hangingPunct="1">
        <a:spcBef>
          <a:spcPct val="0"/>
        </a:spcBef>
        <a:spcAft>
          <a:spcPct val="0"/>
        </a:spcAft>
        <a:defRPr sz="2600">
          <a:solidFill>
            <a:schemeClr val="tx2"/>
          </a:solidFill>
          <a:latin typeface="Arial" charset="0"/>
        </a:defRPr>
      </a:lvl6pPr>
      <a:lvl7pPr marL="914400" algn="l" rtl="0" eaLnBrk="1" fontAlgn="base" hangingPunct="1">
        <a:spcBef>
          <a:spcPct val="0"/>
        </a:spcBef>
        <a:spcAft>
          <a:spcPct val="0"/>
        </a:spcAft>
        <a:defRPr sz="2600">
          <a:solidFill>
            <a:schemeClr val="tx2"/>
          </a:solidFill>
          <a:latin typeface="Arial" charset="0"/>
        </a:defRPr>
      </a:lvl7pPr>
      <a:lvl8pPr marL="1371600" algn="l" rtl="0" eaLnBrk="1" fontAlgn="base" hangingPunct="1">
        <a:spcBef>
          <a:spcPct val="0"/>
        </a:spcBef>
        <a:spcAft>
          <a:spcPct val="0"/>
        </a:spcAft>
        <a:defRPr sz="2600">
          <a:solidFill>
            <a:schemeClr val="tx2"/>
          </a:solidFill>
          <a:latin typeface="Arial" charset="0"/>
        </a:defRPr>
      </a:lvl8pPr>
      <a:lvl9pPr marL="1828800" algn="l" rtl="0" eaLnBrk="1" fontAlgn="base" hangingPunct="1">
        <a:spcBef>
          <a:spcPct val="0"/>
        </a:spcBef>
        <a:spcAft>
          <a:spcPct val="0"/>
        </a:spcAft>
        <a:defRPr sz="2600">
          <a:solidFill>
            <a:schemeClr val="tx2"/>
          </a:solidFill>
          <a:latin typeface="Arial" charset="0"/>
        </a:defRPr>
      </a:lvl9pPr>
    </p:titleStyle>
    <p:bodyStyle>
      <a:lvl1pPr marL="342900" indent="-342900" algn="l" rtl="0" eaLnBrk="0" fontAlgn="base" hangingPunct="0">
        <a:spcBef>
          <a:spcPct val="20000"/>
        </a:spcBef>
        <a:spcAft>
          <a:spcPct val="0"/>
        </a:spcAft>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482" name="Picture 14" descr="background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0" name="Rectangle 4"/>
          <p:cNvSpPr>
            <a:spLocks noGrp="1" noChangeArrowheads="1"/>
          </p:cNvSpPr>
          <p:nvPr>
            <p:ph type="title"/>
          </p:nvPr>
        </p:nvSpPr>
        <p:spPr bwMode="auto">
          <a:xfrm>
            <a:off x="1007534" y="1"/>
            <a:ext cx="9984317" cy="549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pt-BR" smtClean="0"/>
              <a:t>Clique para editar o título mestre</a:t>
            </a:r>
            <a:endParaRPr lang="en-GB" altLang="pt-BR" smtClean="0"/>
          </a:p>
        </p:txBody>
      </p:sp>
      <p:sp>
        <p:nvSpPr>
          <p:cNvPr id="4101" name="Rectangle 5"/>
          <p:cNvSpPr>
            <a:spLocks noGrp="1" noChangeArrowheads="1"/>
          </p:cNvSpPr>
          <p:nvPr>
            <p:ph type="body" idx="1"/>
          </p:nvPr>
        </p:nvSpPr>
        <p:spPr bwMode="auto">
          <a:xfrm>
            <a:off x="1007534" y="765176"/>
            <a:ext cx="10767484"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pt-BR" smtClean="0"/>
              <a:t>Click to edit Master text styles</a:t>
            </a:r>
          </a:p>
        </p:txBody>
      </p:sp>
      <p:sp>
        <p:nvSpPr>
          <p:cNvPr id="4107" name="Rectangle 11"/>
          <p:cNvSpPr>
            <a:spLocks noGrp="1" noChangeArrowheads="1"/>
          </p:cNvSpPr>
          <p:nvPr>
            <p:ph type="dt" sz="half" idx="2"/>
          </p:nvPr>
        </p:nvSpPr>
        <p:spPr bwMode="auto">
          <a:xfrm>
            <a:off x="8995833" y="6308725"/>
            <a:ext cx="2844800" cy="298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pt-BR">
              <a:solidFill>
                <a:srgbClr val="000000"/>
              </a:solidFill>
              <a:latin typeface="Times New Roman" panose="02020603050405020304" pitchFamily="18" charset="0"/>
            </a:endParaRPr>
          </a:p>
        </p:txBody>
      </p:sp>
      <p:sp>
        <p:nvSpPr>
          <p:cNvPr id="4108" name="Rectangle 12"/>
          <p:cNvSpPr>
            <a:spLocks noGrp="1" noChangeArrowheads="1"/>
          </p:cNvSpPr>
          <p:nvPr>
            <p:ph type="ftr" sz="quarter" idx="3"/>
          </p:nvPr>
        </p:nvSpPr>
        <p:spPr bwMode="auto">
          <a:xfrm>
            <a:off x="2351618" y="6308726"/>
            <a:ext cx="6201833" cy="288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pt-BR">
              <a:solidFill>
                <a:srgbClr val="000000"/>
              </a:solidFill>
              <a:latin typeface="Times New Roman" panose="02020603050405020304" pitchFamily="18" charset="0"/>
            </a:endParaRPr>
          </a:p>
        </p:txBody>
      </p:sp>
      <p:sp>
        <p:nvSpPr>
          <p:cNvPr id="4109" name="Rectangle 13"/>
          <p:cNvSpPr>
            <a:spLocks noGrp="1" noChangeArrowheads="1"/>
          </p:cNvSpPr>
          <p:nvPr>
            <p:ph type="sldNum" sz="quarter" idx="4"/>
          </p:nvPr>
        </p:nvSpPr>
        <p:spPr bwMode="auto">
          <a:xfrm>
            <a:off x="0" y="6467476"/>
            <a:ext cx="806451" cy="390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fld id="{A3179B9E-1D0A-47E8-9010-18816C7810AE}" type="slidenum">
              <a:rPr lang="pt-BR" altLang="pt-BR">
                <a:solidFill>
                  <a:srgbClr val="000000"/>
                </a:solidFill>
                <a:latin typeface="Times New Roman" panose="02020603050405020304" pitchFamily="18" charset="0"/>
              </a:rPr>
              <a:pPr fontAlgn="base">
                <a:spcBef>
                  <a:spcPct val="0"/>
                </a:spcBef>
                <a:spcAft>
                  <a:spcPct val="0"/>
                </a:spcAft>
                <a:defRPr/>
              </a:pPr>
              <a:t>‹nº›</a:t>
            </a:fld>
            <a:endParaRPr lang="pt-BR" altLang="pt-BR">
              <a:solidFill>
                <a:srgbClr val="000000"/>
              </a:solidFill>
              <a:latin typeface="Times New Roman" panose="02020603050405020304" pitchFamily="18" charset="0"/>
            </a:endParaRPr>
          </a:p>
        </p:txBody>
      </p:sp>
    </p:spTree>
    <p:extLst>
      <p:ext uri="{BB962C8B-B14F-4D97-AF65-F5344CB8AC3E}">
        <p14:creationId xmlns:p14="http://schemas.microsoft.com/office/powerpoint/2010/main" xmlns="" val="1793878074"/>
      </p:ext>
    </p:extLst>
  </p:cSld>
  <p:clrMap bg1="lt1" tx1="dk1" bg2="lt2" tx2="dk2" accent1="accent1" accent2="accent2" accent3="accent3" accent4="accent4" accent5="accent5" accent6="accent6" hlink="hlink" folHlink="folHlink"/>
  <p:sldLayoutIdLst>
    <p:sldLayoutId id="2147484810" r:id="rId1"/>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wipe(left)">
                                      <p:cBhvr>
                                        <p:cTn id="7" dur="500"/>
                                        <p:tgtEl>
                                          <p:spTgt spid="4100"/>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101">
                                            <p:txEl>
                                              <p:pRg st="0" end="0"/>
                                            </p:txEl>
                                          </p:spTgt>
                                        </p:tgtEl>
                                        <p:attrNameLst>
                                          <p:attrName>style.visibility</p:attrName>
                                        </p:attrNameLst>
                                      </p:cBhvr>
                                      <p:to>
                                        <p:strVal val="visible"/>
                                      </p:to>
                                    </p:set>
                                    <p:animEffect transition="in" filter="wipe(left)">
                                      <p:cBhvr>
                                        <p:cTn id="11" dur="500"/>
                                        <p:tgtEl>
                                          <p:spTgt spid="410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101" grpId="0" build="p">
        <p:tmplLst>
          <p:tmpl lvl="1">
            <p:tnLst>
              <p:par>
                <p:cTn presetID="22" presetClass="entr" presetSubtype="8" fill="hold" nodeType="afterEffect">
                  <p:stCondLst>
                    <p:cond delay="0"/>
                  </p:stCondLst>
                  <p:childTnLst>
                    <p:set>
                      <p:cBhvr>
                        <p:cTn dur="1" fill="hold">
                          <p:stCondLst>
                            <p:cond delay="0"/>
                          </p:stCondLst>
                        </p:cTn>
                        <p:tgtEl>
                          <p:spTgt spid="4101"/>
                        </p:tgtEl>
                        <p:attrNameLst>
                          <p:attrName>style.visibility</p:attrName>
                        </p:attrNameLst>
                      </p:cBhvr>
                      <p:to>
                        <p:strVal val="visible"/>
                      </p:to>
                    </p:set>
                    <p:animEffect transition="in" filter="wipe(left)">
                      <p:cBhvr>
                        <p:cTn dur="500"/>
                        <p:tgtEl>
                          <p:spTgt spid="4101"/>
                        </p:tgtEl>
                      </p:cBhvr>
                    </p:animEffect>
                  </p:childTnLst>
                </p:cTn>
              </p:par>
            </p:tnLst>
          </p:tmpl>
        </p:tmplLst>
      </p:bldP>
    </p:bldLst>
  </p:timing>
  <p:txStyles>
    <p:titleStyle>
      <a:lvl1pPr algn="l" rtl="0" eaLnBrk="0" fontAlgn="base" hangingPunct="0">
        <a:spcBef>
          <a:spcPct val="0"/>
        </a:spcBef>
        <a:spcAft>
          <a:spcPct val="0"/>
        </a:spcAft>
        <a:defRPr sz="2600">
          <a:solidFill>
            <a:schemeClr val="tx2"/>
          </a:solidFill>
          <a:latin typeface="+mj-lt"/>
          <a:ea typeface="+mj-ea"/>
          <a:cs typeface="+mj-cs"/>
        </a:defRPr>
      </a:lvl1pPr>
      <a:lvl2pPr algn="l" rtl="0" eaLnBrk="0" fontAlgn="base" hangingPunct="0">
        <a:spcBef>
          <a:spcPct val="0"/>
        </a:spcBef>
        <a:spcAft>
          <a:spcPct val="0"/>
        </a:spcAft>
        <a:defRPr sz="2600">
          <a:solidFill>
            <a:schemeClr val="tx2"/>
          </a:solidFill>
          <a:latin typeface="Arial" charset="0"/>
        </a:defRPr>
      </a:lvl2pPr>
      <a:lvl3pPr algn="l" rtl="0" eaLnBrk="0" fontAlgn="base" hangingPunct="0">
        <a:spcBef>
          <a:spcPct val="0"/>
        </a:spcBef>
        <a:spcAft>
          <a:spcPct val="0"/>
        </a:spcAft>
        <a:defRPr sz="2600">
          <a:solidFill>
            <a:schemeClr val="tx2"/>
          </a:solidFill>
          <a:latin typeface="Arial" charset="0"/>
        </a:defRPr>
      </a:lvl3pPr>
      <a:lvl4pPr algn="l" rtl="0" eaLnBrk="0" fontAlgn="base" hangingPunct="0">
        <a:spcBef>
          <a:spcPct val="0"/>
        </a:spcBef>
        <a:spcAft>
          <a:spcPct val="0"/>
        </a:spcAft>
        <a:defRPr sz="2600">
          <a:solidFill>
            <a:schemeClr val="tx2"/>
          </a:solidFill>
          <a:latin typeface="Arial" charset="0"/>
        </a:defRPr>
      </a:lvl4pPr>
      <a:lvl5pPr algn="l" rtl="0" eaLnBrk="0" fontAlgn="base" hangingPunct="0">
        <a:spcBef>
          <a:spcPct val="0"/>
        </a:spcBef>
        <a:spcAft>
          <a:spcPct val="0"/>
        </a:spcAft>
        <a:defRPr sz="2600">
          <a:solidFill>
            <a:schemeClr val="tx2"/>
          </a:solidFill>
          <a:latin typeface="Arial" charset="0"/>
        </a:defRPr>
      </a:lvl5pPr>
      <a:lvl6pPr marL="457200" algn="l" rtl="0" eaLnBrk="1" fontAlgn="base" hangingPunct="1">
        <a:spcBef>
          <a:spcPct val="0"/>
        </a:spcBef>
        <a:spcAft>
          <a:spcPct val="0"/>
        </a:spcAft>
        <a:defRPr sz="2600">
          <a:solidFill>
            <a:schemeClr val="tx2"/>
          </a:solidFill>
          <a:latin typeface="Arial" charset="0"/>
        </a:defRPr>
      </a:lvl6pPr>
      <a:lvl7pPr marL="914400" algn="l" rtl="0" eaLnBrk="1" fontAlgn="base" hangingPunct="1">
        <a:spcBef>
          <a:spcPct val="0"/>
        </a:spcBef>
        <a:spcAft>
          <a:spcPct val="0"/>
        </a:spcAft>
        <a:defRPr sz="2600">
          <a:solidFill>
            <a:schemeClr val="tx2"/>
          </a:solidFill>
          <a:latin typeface="Arial" charset="0"/>
        </a:defRPr>
      </a:lvl7pPr>
      <a:lvl8pPr marL="1371600" algn="l" rtl="0" eaLnBrk="1" fontAlgn="base" hangingPunct="1">
        <a:spcBef>
          <a:spcPct val="0"/>
        </a:spcBef>
        <a:spcAft>
          <a:spcPct val="0"/>
        </a:spcAft>
        <a:defRPr sz="2600">
          <a:solidFill>
            <a:schemeClr val="tx2"/>
          </a:solidFill>
          <a:latin typeface="Arial" charset="0"/>
        </a:defRPr>
      </a:lvl8pPr>
      <a:lvl9pPr marL="1828800" algn="l" rtl="0" eaLnBrk="1" fontAlgn="base" hangingPunct="1">
        <a:spcBef>
          <a:spcPct val="0"/>
        </a:spcBef>
        <a:spcAft>
          <a:spcPct val="0"/>
        </a:spcAft>
        <a:defRPr sz="2600">
          <a:solidFill>
            <a:schemeClr val="tx2"/>
          </a:solidFill>
          <a:latin typeface="Arial" charset="0"/>
        </a:defRPr>
      </a:lvl9pPr>
    </p:titleStyle>
    <p:bodyStyle>
      <a:lvl1pPr marL="342900" indent="-342900" algn="l" rtl="0" eaLnBrk="0" fontAlgn="base" hangingPunct="0">
        <a:spcBef>
          <a:spcPct val="20000"/>
        </a:spcBef>
        <a:spcAft>
          <a:spcPct val="0"/>
        </a:spcAft>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3490" name="Picture 14" descr="background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0" name="Rectangle 4"/>
          <p:cNvSpPr>
            <a:spLocks noGrp="1" noChangeArrowheads="1"/>
          </p:cNvSpPr>
          <p:nvPr>
            <p:ph type="title"/>
          </p:nvPr>
        </p:nvSpPr>
        <p:spPr bwMode="auto">
          <a:xfrm>
            <a:off x="1007534" y="1"/>
            <a:ext cx="9984317" cy="549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pt-BR" smtClean="0"/>
              <a:t>Clique para editar o título mestre</a:t>
            </a:r>
            <a:endParaRPr lang="en-GB" altLang="pt-BR" smtClean="0"/>
          </a:p>
        </p:txBody>
      </p:sp>
      <p:sp>
        <p:nvSpPr>
          <p:cNvPr id="4101" name="Rectangle 5"/>
          <p:cNvSpPr>
            <a:spLocks noGrp="1" noChangeArrowheads="1"/>
          </p:cNvSpPr>
          <p:nvPr>
            <p:ph type="body" idx="1"/>
          </p:nvPr>
        </p:nvSpPr>
        <p:spPr bwMode="auto">
          <a:xfrm>
            <a:off x="1007534" y="765176"/>
            <a:ext cx="10767484"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pt-BR" smtClean="0"/>
              <a:t>Click to edit Master text styles</a:t>
            </a:r>
          </a:p>
        </p:txBody>
      </p:sp>
      <p:sp>
        <p:nvSpPr>
          <p:cNvPr id="4107" name="Rectangle 11"/>
          <p:cNvSpPr>
            <a:spLocks noGrp="1" noChangeArrowheads="1"/>
          </p:cNvSpPr>
          <p:nvPr>
            <p:ph type="dt" sz="half" idx="2"/>
          </p:nvPr>
        </p:nvSpPr>
        <p:spPr bwMode="auto">
          <a:xfrm>
            <a:off x="8995833" y="6308725"/>
            <a:ext cx="2844800" cy="298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pt-BR">
              <a:solidFill>
                <a:srgbClr val="000000"/>
              </a:solidFill>
              <a:latin typeface="Times New Roman" panose="02020603050405020304" pitchFamily="18" charset="0"/>
            </a:endParaRPr>
          </a:p>
        </p:txBody>
      </p:sp>
      <p:sp>
        <p:nvSpPr>
          <p:cNvPr id="4108" name="Rectangle 12"/>
          <p:cNvSpPr>
            <a:spLocks noGrp="1" noChangeArrowheads="1"/>
          </p:cNvSpPr>
          <p:nvPr>
            <p:ph type="ftr" sz="quarter" idx="3"/>
          </p:nvPr>
        </p:nvSpPr>
        <p:spPr bwMode="auto">
          <a:xfrm>
            <a:off x="2351618" y="6308726"/>
            <a:ext cx="6201833" cy="288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pt-BR">
              <a:solidFill>
                <a:srgbClr val="000000"/>
              </a:solidFill>
              <a:latin typeface="Times New Roman" panose="02020603050405020304" pitchFamily="18" charset="0"/>
            </a:endParaRPr>
          </a:p>
        </p:txBody>
      </p:sp>
      <p:sp>
        <p:nvSpPr>
          <p:cNvPr id="4109" name="Rectangle 13"/>
          <p:cNvSpPr>
            <a:spLocks noGrp="1" noChangeArrowheads="1"/>
          </p:cNvSpPr>
          <p:nvPr>
            <p:ph type="sldNum" sz="quarter" idx="4"/>
          </p:nvPr>
        </p:nvSpPr>
        <p:spPr bwMode="auto">
          <a:xfrm>
            <a:off x="0" y="6467476"/>
            <a:ext cx="806451" cy="390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fld id="{86D37A89-0C9E-4474-9EFE-117458E30CE4}" type="slidenum">
              <a:rPr lang="pt-BR" altLang="pt-BR">
                <a:solidFill>
                  <a:srgbClr val="000000"/>
                </a:solidFill>
                <a:latin typeface="Times New Roman" panose="02020603050405020304" pitchFamily="18" charset="0"/>
              </a:rPr>
              <a:pPr fontAlgn="base">
                <a:spcBef>
                  <a:spcPct val="0"/>
                </a:spcBef>
                <a:spcAft>
                  <a:spcPct val="0"/>
                </a:spcAft>
                <a:defRPr/>
              </a:pPr>
              <a:t>‹nº›</a:t>
            </a:fld>
            <a:endParaRPr lang="pt-BR" altLang="pt-BR">
              <a:solidFill>
                <a:srgbClr val="000000"/>
              </a:solidFill>
              <a:latin typeface="Times New Roman" panose="02020603050405020304" pitchFamily="18" charset="0"/>
            </a:endParaRPr>
          </a:p>
        </p:txBody>
      </p:sp>
    </p:spTree>
    <p:extLst>
      <p:ext uri="{BB962C8B-B14F-4D97-AF65-F5344CB8AC3E}">
        <p14:creationId xmlns:p14="http://schemas.microsoft.com/office/powerpoint/2010/main" xmlns="" val="4138828376"/>
      </p:ext>
    </p:extLst>
  </p:cSld>
  <p:clrMap bg1="lt1" tx1="dk1" bg2="lt2" tx2="dk2" accent1="accent1" accent2="accent2" accent3="accent3" accent4="accent4" accent5="accent5" accent6="accent6" hlink="hlink" folHlink="folHlink"/>
  <p:sldLayoutIdLst>
    <p:sldLayoutId id="2147484813" r:id="rId1"/>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wipe(left)">
                                      <p:cBhvr>
                                        <p:cTn id="7" dur="500"/>
                                        <p:tgtEl>
                                          <p:spTgt spid="4100"/>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101">
                                            <p:txEl>
                                              <p:pRg st="0" end="0"/>
                                            </p:txEl>
                                          </p:spTgt>
                                        </p:tgtEl>
                                        <p:attrNameLst>
                                          <p:attrName>style.visibility</p:attrName>
                                        </p:attrNameLst>
                                      </p:cBhvr>
                                      <p:to>
                                        <p:strVal val="visible"/>
                                      </p:to>
                                    </p:set>
                                    <p:animEffect transition="in" filter="wipe(left)">
                                      <p:cBhvr>
                                        <p:cTn id="11" dur="500"/>
                                        <p:tgtEl>
                                          <p:spTgt spid="410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101" grpId="0" build="p">
        <p:tmplLst>
          <p:tmpl lvl="1">
            <p:tnLst>
              <p:par>
                <p:cTn presetID="22" presetClass="entr" presetSubtype="8" fill="hold" nodeType="afterEffect">
                  <p:stCondLst>
                    <p:cond delay="0"/>
                  </p:stCondLst>
                  <p:childTnLst>
                    <p:set>
                      <p:cBhvr>
                        <p:cTn dur="1" fill="hold">
                          <p:stCondLst>
                            <p:cond delay="0"/>
                          </p:stCondLst>
                        </p:cTn>
                        <p:tgtEl>
                          <p:spTgt spid="4101"/>
                        </p:tgtEl>
                        <p:attrNameLst>
                          <p:attrName>style.visibility</p:attrName>
                        </p:attrNameLst>
                      </p:cBhvr>
                      <p:to>
                        <p:strVal val="visible"/>
                      </p:to>
                    </p:set>
                    <p:animEffect transition="in" filter="wipe(left)">
                      <p:cBhvr>
                        <p:cTn dur="500"/>
                        <p:tgtEl>
                          <p:spTgt spid="4101"/>
                        </p:tgtEl>
                      </p:cBhvr>
                    </p:animEffect>
                  </p:childTnLst>
                </p:cTn>
              </p:par>
            </p:tnLst>
          </p:tmpl>
        </p:tmplLst>
      </p:bldP>
    </p:bldLst>
  </p:timing>
  <p:txStyles>
    <p:titleStyle>
      <a:lvl1pPr algn="l" rtl="0" eaLnBrk="0" fontAlgn="base" hangingPunct="0">
        <a:spcBef>
          <a:spcPct val="0"/>
        </a:spcBef>
        <a:spcAft>
          <a:spcPct val="0"/>
        </a:spcAft>
        <a:defRPr sz="2600">
          <a:solidFill>
            <a:schemeClr val="tx2"/>
          </a:solidFill>
          <a:latin typeface="+mj-lt"/>
          <a:ea typeface="+mj-ea"/>
          <a:cs typeface="+mj-cs"/>
        </a:defRPr>
      </a:lvl1pPr>
      <a:lvl2pPr algn="l" rtl="0" eaLnBrk="0" fontAlgn="base" hangingPunct="0">
        <a:spcBef>
          <a:spcPct val="0"/>
        </a:spcBef>
        <a:spcAft>
          <a:spcPct val="0"/>
        </a:spcAft>
        <a:defRPr sz="2600">
          <a:solidFill>
            <a:schemeClr val="tx2"/>
          </a:solidFill>
          <a:latin typeface="Arial" charset="0"/>
        </a:defRPr>
      </a:lvl2pPr>
      <a:lvl3pPr algn="l" rtl="0" eaLnBrk="0" fontAlgn="base" hangingPunct="0">
        <a:spcBef>
          <a:spcPct val="0"/>
        </a:spcBef>
        <a:spcAft>
          <a:spcPct val="0"/>
        </a:spcAft>
        <a:defRPr sz="2600">
          <a:solidFill>
            <a:schemeClr val="tx2"/>
          </a:solidFill>
          <a:latin typeface="Arial" charset="0"/>
        </a:defRPr>
      </a:lvl3pPr>
      <a:lvl4pPr algn="l" rtl="0" eaLnBrk="0" fontAlgn="base" hangingPunct="0">
        <a:spcBef>
          <a:spcPct val="0"/>
        </a:spcBef>
        <a:spcAft>
          <a:spcPct val="0"/>
        </a:spcAft>
        <a:defRPr sz="2600">
          <a:solidFill>
            <a:schemeClr val="tx2"/>
          </a:solidFill>
          <a:latin typeface="Arial" charset="0"/>
        </a:defRPr>
      </a:lvl4pPr>
      <a:lvl5pPr algn="l" rtl="0" eaLnBrk="0" fontAlgn="base" hangingPunct="0">
        <a:spcBef>
          <a:spcPct val="0"/>
        </a:spcBef>
        <a:spcAft>
          <a:spcPct val="0"/>
        </a:spcAft>
        <a:defRPr sz="2600">
          <a:solidFill>
            <a:schemeClr val="tx2"/>
          </a:solidFill>
          <a:latin typeface="Arial" charset="0"/>
        </a:defRPr>
      </a:lvl5pPr>
      <a:lvl6pPr marL="457200" algn="l" rtl="0" eaLnBrk="1" fontAlgn="base" hangingPunct="1">
        <a:spcBef>
          <a:spcPct val="0"/>
        </a:spcBef>
        <a:spcAft>
          <a:spcPct val="0"/>
        </a:spcAft>
        <a:defRPr sz="2600">
          <a:solidFill>
            <a:schemeClr val="tx2"/>
          </a:solidFill>
          <a:latin typeface="Arial" charset="0"/>
        </a:defRPr>
      </a:lvl6pPr>
      <a:lvl7pPr marL="914400" algn="l" rtl="0" eaLnBrk="1" fontAlgn="base" hangingPunct="1">
        <a:spcBef>
          <a:spcPct val="0"/>
        </a:spcBef>
        <a:spcAft>
          <a:spcPct val="0"/>
        </a:spcAft>
        <a:defRPr sz="2600">
          <a:solidFill>
            <a:schemeClr val="tx2"/>
          </a:solidFill>
          <a:latin typeface="Arial" charset="0"/>
        </a:defRPr>
      </a:lvl7pPr>
      <a:lvl8pPr marL="1371600" algn="l" rtl="0" eaLnBrk="1" fontAlgn="base" hangingPunct="1">
        <a:spcBef>
          <a:spcPct val="0"/>
        </a:spcBef>
        <a:spcAft>
          <a:spcPct val="0"/>
        </a:spcAft>
        <a:defRPr sz="2600">
          <a:solidFill>
            <a:schemeClr val="tx2"/>
          </a:solidFill>
          <a:latin typeface="Arial" charset="0"/>
        </a:defRPr>
      </a:lvl8pPr>
      <a:lvl9pPr marL="1828800" algn="l" rtl="0" eaLnBrk="1" fontAlgn="base" hangingPunct="1">
        <a:spcBef>
          <a:spcPct val="0"/>
        </a:spcBef>
        <a:spcAft>
          <a:spcPct val="0"/>
        </a:spcAft>
        <a:defRPr sz="2600">
          <a:solidFill>
            <a:schemeClr val="tx2"/>
          </a:solidFill>
          <a:latin typeface="Arial" charset="0"/>
        </a:defRPr>
      </a:lvl9pPr>
    </p:titleStyle>
    <p:bodyStyle>
      <a:lvl1pPr marL="342900" indent="-342900" algn="l" rtl="0" eaLnBrk="0" fontAlgn="base" hangingPunct="0">
        <a:spcBef>
          <a:spcPct val="20000"/>
        </a:spcBef>
        <a:spcAft>
          <a:spcPct val="0"/>
        </a:spcAft>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1506" name="Picture 14" descr="background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0" name="Rectangle 4"/>
          <p:cNvSpPr>
            <a:spLocks noGrp="1" noChangeArrowheads="1"/>
          </p:cNvSpPr>
          <p:nvPr>
            <p:ph type="title"/>
          </p:nvPr>
        </p:nvSpPr>
        <p:spPr bwMode="auto">
          <a:xfrm>
            <a:off x="1007534" y="1"/>
            <a:ext cx="9984317" cy="549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pt-BR" smtClean="0"/>
              <a:t>Clique para editar o título mestre</a:t>
            </a:r>
            <a:endParaRPr lang="en-GB" altLang="pt-BR" smtClean="0"/>
          </a:p>
        </p:txBody>
      </p:sp>
      <p:sp>
        <p:nvSpPr>
          <p:cNvPr id="4101" name="Rectangle 5"/>
          <p:cNvSpPr>
            <a:spLocks noGrp="1" noChangeArrowheads="1"/>
          </p:cNvSpPr>
          <p:nvPr>
            <p:ph type="body" idx="1"/>
          </p:nvPr>
        </p:nvSpPr>
        <p:spPr bwMode="auto">
          <a:xfrm>
            <a:off x="1007534" y="765176"/>
            <a:ext cx="10767484"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pt-BR" smtClean="0"/>
              <a:t>Click to edit Master text styles</a:t>
            </a:r>
          </a:p>
        </p:txBody>
      </p:sp>
      <p:sp>
        <p:nvSpPr>
          <p:cNvPr id="4107" name="Rectangle 11"/>
          <p:cNvSpPr>
            <a:spLocks noGrp="1" noChangeArrowheads="1"/>
          </p:cNvSpPr>
          <p:nvPr>
            <p:ph type="dt" sz="half" idx="2"/>
          </p:nvPr>
        </p:nvSpPr>
        <p:spPr bwMode="auto">
          <a:xfrm>
            <a:off x="8995833" y="6308725"/>
            <a:ext cx="2844800" cy="298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pt-BR">
              <a:solidFill>
                <a:srgbClr val="000000"/>
              </a:solidFill>
              <a:latin typeface="Times New Roman" panose="02020603050405020304" pitchFamily="18" charset="0"/>
            </a:endParaRPr>
          </a:p>
        </p:txBody>
      </p:sp>
      <p:sp>
        <p:nvSpPr>
          <p:cNvPr id="4108" name="Rectangle 12"/>
          <p:cNvSpPr>
            <a:spLocks noGrp="1" noChangeArrowheads="1"/>
          </p:cNvSpPr>
          <p:nvPr>
            <p:ph type="ftr" sz="quarter" idx="3"/>
          </p:nvPr>
        </p:nvSpPr>
        <p:spPr bwMode="auto">
          <a:xfrm>
            <a:off x="2351618" y="6308726"/>
            <a:ext cx="6201833" cy="288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pt-BR">
              <a:solidFill>
                <a:srgbClr val="000000"/>
              </a:solidFill>
              <a:latin typeface="Times New Roman" panose="02020603050405020304" pitchFamily="18" charset="0"/>
            </a:endParaRPr>
          </a:p>
        </p:txBody>
      </p:sp>
      <p:sp>
        <p:nvSpPr>
          <p:cNvPr id="4109" name="Rectangle 13"/>
          <p:cNvSpPr>
            <a:spLocks noGrp="1" noChangeArrowheads="1"/>
          </p:cNvSpPr>
          <p:nvPr>
            <p:ph type="sldNum" sz="quarter" idx="4"/>
          </p:nvPr>
        </p:nvSpPr>
        <p:spPr bwMode="auto">
          <a:xfrm>
            <a:off x="0" y="6467476"/>
            <a:ext cx="806451" cy="390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fld id="{2CAF7F4E-123B-482E-B353-B98F759DD448}" type="slidenum">
              <a:rPr lang="pt-BR" altLang="pt-BR">
                <a:solidFill>
                  <a:srgbClr val="000000"/>
                </a:solidFill>
                <a:latin typeface="Times New Roman" panose="02020603050405020304" pitchFamily="18" charset="0"/>
              </a:rPr>
              <a:pPr fontAlgn="base">
                <a:spcBef>
                  <a:spcPct val="0"/>
                </a:spcBef>
                <a:spcAft>
                  <a:spcPct val="0"/>
                </a:spcAft>
                <a:defRPr/>
              </a:pPr>
              <a:t>‹nº›</a:t>
            </a:fld>
            <a:endParaRPr lang="pt-BR" altLang="pt-BR">
              <a:solidFill>
                <a:srgbClr val="000000"/>
              </a:solidFill>
              <a:latin typeface="Times New Roman" panose="02020603050405020304" pitchFamily="18" charset="0"/>
            </a:endParaRPr>
          </a:p>
        </p:txBody>
      </p:sp>
    </p:spTree>
    <p:extLst>
      <p:ext uri="{BB962C8B-B14F-4D97-AF65-F5344CB8AC3E}">
        <p14:creationId xmlns:p14="http://schemas.microsoft.com/office/powerpoint/2010/main" xmlns="" val="1498067618"/>
      </p:ext>
    </p:extLst>
  </p:cSld>
  <p:clrMap bg1="lt1" tx1="dk1" bg2="lt2" tx2="dk2" accent1="accent1" accent2="accent2" accent3="accent3" accent4="accent4" accent5="accent5" accent6="accent6" hlink="hlink" folHlink="folHlink"/>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wipe(left)">
                                      <p:cBhvr>
                                        <p:cTn id="7" dur="500"/>
                                        <p:tgtEl>
                                          <p:spTgt spid="4100"/>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101">
                                            <p:txEl>
                                              <p:pRg st="0" end="0"/>
                                            </p:txEl>
                                          </p:spTgt>
                                        </p:tgtEl>
                                        <p:attrNameLst>
                                          <p:attrName>style.visibility</p:attrName>
                                        </p:attrNameLst>
                                      </p:cBhvr>
                                      <p:to>
                                        <p:strVal val="visible"/>
                                      </p:to>
                                    </p:set>
                                    <p:animEffect transition="in" filter="wipe(left)">
                                      <p:cBhvr>
                                        <p:cTn id="11" dur="500"/>
                                        <p:tgtEl>
                                          <p:spTgt spid="410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101" grpId="0" build="p">
        <p:tmplLst>
          <p:tmpl lvl="1">
            <p:tnLst>
              <p:par>
                <p:cTn presetID="22" presetClass="entr" presetSubtype="8" fill="hold" nodeType="afterEffect">
                  <p:stCondLst>
                    <p:cond delay="0"/>
                  </p:stCondLst>
                  <p:childTnLst>
                    <p:set>
                      <p:cBhvr>
                        <p:cTn dur="1" fill="hold">
                          <p:stCondLst>
                            <p:cond delay="0"/>
                          </p:stCondLst>
                        </p:cTn>
                        <p:tgtEl>
                          <p:spTgt spid="4101"/>
                        </p:tgtEl>
                        <p:attrNameLst>
                          <p:attrName>style.visibility</p:attrName>
                        </p:attrNameLst>
                      </p:cBhvr>
                      <p:to>
                        <p:strVal val="visible"/>
                      </p:to>
                    </p:set>
                    <p:animEffect transition="in" filter="wipe(left)">
                      <p:cBhvr>
                        <p:cTn dur="500"/>
                        <p:tgtEl>
                          <p:spTgt spid="4101"/>
                        </p:tgtEl>
                      </p:cBhvr>
                    </p:animEffect>
                  </p:childTnLst>
                </p:cTn>
              </p:par>
            </p:tnLst>
          </p:tmpl>
        </p:tmplLst>
      </p:bldP>
    </p:bldLst>
  </p:timing>
  <p:txStyles>
    <p:titleStyle>
      <a:lvl1pPr algn="l" rtl="0" eaLnBrk="0" fontAlgn="base" hangingPunct="0">
        <a:spcBef>
          <a:spcPct val="0"/>
        </a:spcBef>
        <a:spcAft>
          <a:spcPct val="0"/>
        </a:spcAft>
        <a:defRPr sz="2600">
          <a:solidFill>
            <a:schemeClr val="tx2"/>
          </a:solidFill>
          <a:latin typeface="+mj-lt"/>
          <a:ea typeface="+mj-ea"/>
          <a:cs typeface="+mj-cs"/>
        </a:defRPr>
      </a:lvl1pPr>
      <a:lvl2pPr algn="l" rtl="0" eaLnBrk="0" fontAlgn="base" hangingPunct="0">
        <a:spcBef>
          <a:spcPct val="0"/>
        </a:spcBef>
        <a:spcAft>
          <a:spcPct val="0"/>
        </a:spcAft>
        <a:defRPr sz="2600">
          <a:solidFill>
            <a:schemeClr val="tx2"/>
          </a:solidFill>
          <a:latin typeface="Arial" charset="0"/>
        </a:defRPr>
      </a:lvl2pPr>
      <a:lvl3pPr algn="l" rtl="0" eaLnBrk="0" fontAlgn="base" hangingPunct="0">
        <a:spcBef>
          <a:spcPct val="0"/>
        </a:spcBef>
        <a:spcAft>
          <a:spcPct val="0"/>
        </a:spcAft>
        <a:defRPr sz="2600">
          <a:solidFill>
            <a:schemeClr val="tx2"/>
          </a:solidFill>
          <a:latin typeface="Arial" charset="0"/>
        </a:defRPr>
      </a:lvl3pPr>
      <a:lvl4pPr algn="l" rtl="0" eaLnBrk="0" fontAlgn="base" hangingPunct="0">
        <a:spcBef>
          <a:spcPct val="0"/>
        </a:spcBef>
        <a:spcAft>
          <a:spcPct val="0"/>
        </a:spcAft>
        <a:defRPr sz="2600">
          <a:solidFill>
            <a:schemeClr val="tx2"/>
          </a:solidFill>
          <a:latin typeface="Arial" charset="0"/>
        </a:defRPr>
      </a:lvl4pPr>
      <a:lvl5pPr algn="l" rtl="0" eaLnBrk="0" fontAlgn="base" hangingPunct="0">
        <a:spcBef>
          <a:spcPct val="0"/>
        </a:spcBef>
        <a:spcAft>
          <a:spcPct val="0"/>
        </a:spcAft>
        <a:defRPr sz="2600">
          <a:solidFill>
            <a:schemeClr val="tx2"/>
          </a:solidFill>
          <a:latin typeface="Arial" charset="0"/>
        </a:defRPr>
      </a:lvl5pPr>
      <a:lvl6pPr marL="457200" algn="l" rtl="0" eaLnBrk="1" fontAlgn="base" hangingPunct="1">
        <a:spcBef>
          <a:spcPct val="0"/>
        </a:spcBef>
        <a:spcAft>
          <a:spcPct val="0"/>
        </a:spcAft>
        <a:defRPr sz="2600">
          <a:solidFill>
            <a:schemeClr val="tx2"/>
          </a:solidFill>
          <a:latin typeface="Arial" charset="0"/>
        </a:defRPr>
      </a:lvl6pPr>
      <a:lvl7pPr marL="914400" algn="l" rtl="0" eaLnBrk="1" fontAlgn="base" hangingPunct="1">
        <a:spcBef>
          <a:spcPct val="0"/>
        </a:spcBef>
        <a:spcAft>
          <a:spcPct val="0"/>
        </a:spcAft>
        <a:defRPr sz="2600">
          <a:solidFill>
            <a:schemeClr val="tx2"/>
          </a:solidFill>
          <a:latin typeface="Arial" charset="0"/>
        </a:defRPr>
      </a:lvl7pPr>
      <a:lvl8pPr marL="1371600" algn="l" rtl="0" eaLnBrk="1" fontAlgn="base" hangingPunct="1">
        <a:spcBef>
          <a:spcPct val="0"/>
        </a:spcBef>
        <a:spcAft>
          <a:spcPct val="0"/>
        </a:spcAft>
        <a:defRPr sz="2600">
          <a:solidFill>
            <a:schemeClr val="tx2"/>
          </a:solidFill>
          <a:latin typeface="Arial" charset="0"/>
        </a:defRPr>
      </a:lvl8pPr>
      <a:lvl9pPr marL="1828800" algn="l" rtl="0" eaLnBrk="1" fontAlgn="base" hangingPunct="1">
        <a:spcBef>
          <a:spcPct val="0"/>
        </a:spcBef>
        <a:spcAft>
          <a:spcPct val="0"/>
        </a:spcAft>
        <a:defRPr sz="2600">
          <a:solidFill>
            <a:schemeClr val="tx2"/>
          </a:solidFill>
          <a:latin typeface="Arial" charset="0"/>
        </a:defRPr>
      </a:lvl9pPr>
    </p:titleStyle>
    <p:bodyStyle>
      <a:lvl1pPr marL="342900" indent="-342900" algn="l" rtl="0" eaLnBrk="0" fontAlgn="base" hangingPunct="0">
        <a:spcBef>
          <a:spcPct val="20000"/>
        </a:spcBef>
        <a:spcAft>
          <a:spcPct val="0"/>
        </a:spcAft>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338" name="Picture 16" descr="1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39" name="Rectangle 18"/>
          <p:cNvSpPr>
            <a:spLocks noGrp="1" noChangeArrowheads="1"/>
          </p:cNvSpPr>
          <p:nvPr>
            <p:ph type="body" idx="1"/>
          </p:nvPr>
        </p:nvSpPr>
        <p:spPr bwMode="auto">
          <a:xfrm>
            <a:off x="1007534" y="1566863"/>
            <a:ext cx="10767484" cy="4525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pt-BR" smtClean="0"/>
              <a:t>Click to edit Master text styles</a:t>
            </a:r>
          </a:p>
        </p:txBody>
      </p:sp>
      <p:sp>
        <p:nvSpPr>
          <p:cNvPr id="4115" name="Rectangle 19"/>
          <p:cNvSpPr>
            <a:spLocks noGrp="1" noChangeArrowheads="1"/>
          </p:cNvSpPr>
          <p:nvPr>
            <p:ph type="dt" sz="half" idx="2"/>
          </p:nvPr>
        </p:nvSpPr>
        <p:spPr bwMode="auto">
          <a:xfrm>
            <a:off x="6076951" y="6237288"/>
            <a:ext cx="1386416"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961212"/>
                </a:solidFill>
              </a:defRPr>
            </a:lvl1pPr>
          </a:lstStyle>
          <a:p>
            <a:pPr fontAlgn="base">
              <a:spcBef>
                <a:spcPct val="0"/>
              </a:spcBef>
              <a:spcAft>
                <a:spcPct val="0"/>
              </a:spcAft>
              <a:defRPr/>
            </a:pPr>
            <a:endParaRPr lang="pt-BR">
              <a:latin typeface="Times New Roman" panose="02020603050405020304" pitchFamily="18" charset="0"/>
            </a:endParaRPr>
          </a:p>
        </p:txBody>
      </p:sp>
      <p:sp>
        <p:nvSpPr>
          <p:cNvPr id="4116" name="Rectangle 20"/>
          <p:cNvSpPr>
            <a:spLocks noGrp="1" noChangeArrowheads="1"/>
          </p:cNvSpPr>
          <p:nvPr>
            <p:ph type="ftr" sz="quarter" idx="3"/>
          </p:nvPr>
        </p:nvSpPr>
        <p:spPr bwMode="auto">
          <a:xfrm>
            <a:off x="869951" y="6230938"/>
            <a:ext cx="4959349"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961212"/>
                </a:solidFill>
              </a:defRPr>
            </a:lvl1pPr>
          </a:lstStyle>
          <a:p>
            <a:pPr fontAlgn="base">
              <a:spcBef>
                <a:spcPct val="0"/>
              </a:spcBef>
              <a:spcAft>
                <a:spcPct val="0"/>
              </a:spcAft>
              <a:defRPr/>
            </a:pPr>
            <a:endParaRPr lang="pt-BR">
              <a:latin typeface="Times New Roman" panose="02020603050405020304" pitchFamily="18" charset="0"/>
            </a:endParaRPr>
          </a:p>
        </p:txBody>
      </p:sp>
      <p:sp>
        <p:nvSpPr>
          <p:cNvPr id="4117" name="Rectangle 21"/>
          <p:cNvSpPr>
            <a:spLocks noGrp="1" noChangeArrowheads="1"/>
          </p:cNvSpPr>
          <p:nvPr>
            <p:ph type="sldNum" sz="quarter" idx="4"/>
          </p:nvPr>
        </p:nvSpPr>
        <p:spPr bwMode="auto">
          <a:xfrm>
            <a:off x="-182033" y="6553200"/>
            <a:ext cx="912284"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961212"/>
                </a:solidFill>
              </a:defRPr>
            </a:lvl1pPr>
          </a:lstStyle>
          <a:p>
            <a:pPr fontAlgn="base">
              <a:spcBef>
                <a:spcPct val="0"/>
              </a:spcBef>
              <a:spcAft>
                <a:spcPct val="0"/>
              </a:spcAft>
              <a:defRPr/>
            </a:pPr>
            <a:fld id="{EF2BD1DF-73AE-4EA7-A287-7C7A682E9304}" type="slidenum">
              <a:rPr lang="pt-BR" altLang="pt-BR">
                <a:latin typeface="Times New Roman" panose="02020603050405020304" pitchFamily="18" charset="0"/>
              </a:rPr>
              <a:pPr fontAlgn="base">
                <a:spcBef>
                  <a:spcPct val="0"/>
                </a:spcBef>
                <a:spcAft>
                  <a:spcPct val="0"/>
                </a:spcAft>
                <a:defRPr/>
              </a:pPr>
              <a:t>‹nº›</a:t>
            </a:fld>
            <a:endParaRPr lang="pt-BR" altLang="pt-BR">
              <a:latin typeface="Times New Roman" panose="02020603050405020304" pitchFamily="18" charset="0"/>
            </a:endParaRPr>
          </a:p>
        </p:txBody>
      </p:sp>
    </p:spTree>
    <p:extLst>
      <p:ext uri="{BB962C8B-B14F-4D97-AF65-F5344CB8AC3E}">
        <p14:creationId xmlns:p14="http://schemas.microsoft.com/office/powerpoint/2010/main" xmlns="" val="1069064763"/>
      </p:ext>
    </p:extLst>
  </p:cSld>
  <p:clrMap bg1="lt1" tx1="dk1" bg2="lt2" tx2="dk2" accent1="accent1" accent2="accent2" accent3="accent3" accent4="accent4" accent5="accent5" accent6="accent6" hlink="hlink" folHlink="folHlink"/>
  <p:sldLayoutIdLst>
    <p:sldLayoutId id="2147484818" r:id="rId1"/>
  </p:sldLayoutIdLst>
  <p:transition>
    <p:fade/>
  </p:transition>
  <p:timing>
    <p:tnLst>
      <p:par>
        <p:cTn id="1" dur="indefinite" restart="never" nodeType="tmRoot"/>
      </p:par>
    </p:tnLst>
  </p:timing>
  <p:txStyles>
    <p:titleStyle>
      <a:lvl1pPr algn="r" rtl="0" eaLnBrk="0" fontAlgn="base" hangingPunct="0">
        <a:spcBef>
          <a:spcPct val="0"/>
        </a:spcBef>
        <a:spcAft>
          <a:spcPct val="0"/>
        </a:spcAft>
        <a:defRPr sz="2600">
          <a:solidFill>
            <a:srgbClr val="961212"/>
          </a:solidFill>
          <a:latin typeface="+mj-lt"/>
          <a:ea typeface="+mj-ea"/>
          <a:cs typeface="+mj-cs"/>
        </a:defRPr>
      </a:lvl1pPr>
      <a:lvl2pPr algn="r" rtl="0" eaLnBrk="0" fontAlgn="base" hangingPunct="0">
        <a:spcBef>
          <a:spcPct val="0"/>
        </a:spcBef>
        <a:spcAft>
          <a:spcPct val="0"/>
        </a:spcAft>
        <a:defRPr sz="2600">
          <a:solidFill>
            <a:srgbClr val="961212"/>
          </a:solidFill>
          <a:latin typeface="Arial" charset="0"/>
        </a:defRPr>
      </a:lvl2pPr>
      <a:lvl3pPr algn="r" rtl="0" eaLnBrk="0" fontAlgn="base" hangingPunct="0">
        <a:spcBef>
          <a:spcPct val="0"/>
        </a:spcBef>
        <a:spcAft>
          <a:spcPct val="0"/>
        </a:spcAft>
        <a:defRPr sz="2600">
          <a:solidFill>
            <a:srgbClr val="961212"/>
          </a:solidFill>
          <a:latin typeface="Arial" charset="0"/>
        </a:defRPr>
      </a:lvl3pPr>
      <a:lvl4pPr algn="r" rtl="0" eaLnBrk="0" fontAlgn="base" hangingPunct="0">
        <a:spcBef>
          <a:spcPct val="0"/>
        </a:spcBef>
        <a:spcAft>
          <a:spcPct val="0"/>
        </a:spcAft>
        <a:defRPr sz="2600">
          <a:solidFill>
            <a:srgbClr val="961212"/>
          </a:solidFill>
          <a:latin typeface="Arial" charset="0"/>
        </a:defRPr>
      </a:lvl4pPr>
      <a:lvl5pPr algn="r" rtl="0" eaLnBrk="0" fontAlgn="base" hangingPunct="0">
        <a:spcBef>
          <a:spcPct val="0"/>
        </a:spcBef>
        <a:spcAft>
          <a:spcPct val="0"/>
        </a:spcAft>
        <a:defRPr sz="2600">
          <a:solidFill>
            <a:srgbClr val="961212"/>
          </a:solidFill>
          <a:latin typeface="Arial" charset="0"/>
        </a:defRPr>
      </a:lvl5pPr>
      <a:lvl6pPr marL="457200" algn="r" rtl="0" eaLnBrk="1" fontAlgn="base" hangingPunct="1">
        <a:spcBef>
          <a:spcPct val="0"/>
        </a:spcBef>
        <a:spcAft>
          <a:spcPct val="0"/>
        </a:spcAft>
        <a:defRPr sz="2600">
          <a:solidFill>
            <a:srgbClr val="961212"/>
          </a:solidFill>
          <a:latin typeface="Arial" charset="0"/>
        </a:defRPr>
      </a:lvl6pPr>
      <a:lvl7pPr marL="914400" algn="r" rtl="0" eaLnBrk="1" fontAlgn="base" hangingPunct="1">
        <a:spcBef>
          <a:spcPct val="0"/>
        </a:spcBef>
        <a:spcAft>
          <a:spcPct val="0"/>
        </a:spcAft>
        <a:defRPr sz="2600">
          <a:solidFill>
            <a:srgbClr val="961212"/>
          </a:solidFill>
          <a:latin typeface="Arial" charset="0"/>
        </a:defRPr>
      </a:lvl7pPr>
      <a:lvl8pPr marL="1371600" algn="r" rtl="0" eaLnBrk="1" fontAlgn="base" hangingPunct="1">
        <a:spcBef>
          <a:spcPct val="0"/>
        </a:spcBef>
        <a:spcAft>
          <a:spcPct val="0"/>
        </a:spcAft>
        <a:defRPr sz="2600">
          <a:solidFill>
            <a:srgbClr val="961212"/>
          </a:solidFill>
          <a:latin typeface="Arial" charset="0"/>
        </a:defRPr>
      </a:lvl8pPr>
      <a:lvl9pPr marL="1828800" algn="r" rtl="0" eaLnBrk="1" fontAlgn="base" hangingPunct="1">
        <a:spcBef>
          <a:spcPct val="0"/>
        </a:spcBef>
        <a:spcAft>
          <a:spcPct val="0"/>
        </a:spcAft>
        <a:defRPr sz="2600">
          <a:solidFill>
            <a:srgbClr val="961212"/>
          </a:solidFill>
          <a:latin typeface="Arial" charset="0"/>
        </a:defRPr>
      </a:lvl9pPr>
    </p:titleStyle>
    <p:bodyStyle>
      <a:lvl1pPr marL="342900" indent="-342900" algn="l" rtl="0" eaLnBrk="0" fontAlgn="base" hangingPunct="0">
        <a:spcBef>
          <a:spcPct val="20000"/>
        </a:spcBef>
        <a:spcAft>
          <a:spcPct val="0"/>
        </a:spcAft>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2466" name="Picture 14" descr="background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0" name="Rectangle 4"/>
          <p:cNvSpPr>
            <a:spLocks noGrp="1" noChangeArrowheads="1"/>
          </p:cNvSpPr>
          <p:nvPr>
            <p:ph type="title"/>
          </p:nvPr>
        </p:nvSpPr>
        <p:spPr bwMode="auto">
          <a:xfrm>
            <a:off x="1007534" y="1"/>
            <a:ext cx="9984317" cy="549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pt-BR" smtClean="0"/>
              <a:t>Clique para editar o título mestre</a:t>
            </a:r>
            <a:endParaRPr lang="en-GB" altLang="pt-BR" smtClean="0"/>
          </a:p>
        </p:txBody>
      </p:sp>
      <p:sp>
        <p:nvSpPr>
          <p:cNvPr id="4101" name="Rectangle 5"/>
          <p:cNvSpPr>
            <a:spLocks noGrp="1" noChangeArrowheads="1"/>
          </p:cNvSpPr>
          <p:nvPr>
            <p:ph type="body" idx="1"/>
          </p:nvPr>
        </p:nvSpPr>
        <p:spPr bwMode="auto">
          <a:xfrm>
            <a:off x="1007534" y="765176"/>
            <a:ext cx="10767484"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pt-BR" smtClean="0"/>
              <a:t>Click to edit Master text styles</a:t>
            </a:r>
          </a:p>
        </p:txBody>
      </p:sp>
      <p:sp>
        <p:nvSpPr>
          <p:cNvPr id="4107" name="Rectangle 11"/>
          <p:cNvSpPr>
            <a:spLocks noGrp="1" noChangeArrowheads="1"/>
          </p:cNvSpPr>
          <p:nvPr>
            <p:ph type="dt" sz="half" idx="2"/>
          </p:nvPr>
        </p:nvSpPr>
        <p:spPr bwMode="auto">
          <a:xfrm>
            <a:off x="8995833" y="6308725"/>
            <a:ext cx="2844800" cy="298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pt-BR">
              <a:solidFill>
                <a:srgbClr val="000000"/>
              </a:solidFill>
              <a:latin typeface="Times New Roman" panose="02020603050405020304" pitchFamily="18" charset="0"/>
            </a:endParaRPr>
          </a:p>
        </p:txBody>
      </p:sp>
      <p:sp>
        <p:nvSpPr>
          <p:cNvPr id="4108" name="Rectangle 12"/>
          <p:cNvSpPr>
            <a:spLocks noGrp="1" noChangeArrowheads="1"/>
          </p:cNvSpPr>
          <p:nvPr>
            <p:ph type="ftr" sz="quarter" idx="3"/>
          </p:nvPr>
        </p:nvSpPr>
        <p:spPr bwMode="auto">
          <a:xfrm>
            <a:off x="2351618" y="6308726"/>
            <a:ext cx="6201833" cy="288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pt-BR">
              <a:solidFill>
                <a:srgbClr val="000000"/>
              </a:solidFill>
              <a:latin typeface="Times New Roman" panose="02020603050405020304" pitchFamily="18" charset="0"/>
            </a:endParaRPr>
          </a:p>
        </p:txBody>
      </p:sp>
      <p:sp>
        <p:nvSpPr>
          <p:cNvPr id="4109" name="Rectangle 13"/>
          <p:cNvSpPr>
            <a:spLocks noGrp="1" noChangeArrowheads="1"/>
          </p:cNvSpPr>
          <p:nvPr>
            <p:ph type="sldNum" sz="quarter" idx="4"/>
          </p:nvPr>
        </p:nvSpPr>
        <p:spPr bwMode="auto">
          <a:xfrm>
            <a:off x="0" y="6467476"/>
            <a:ext cx="806451" cy="390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fld id="{0F0D1B5E-FEB7-4386-A006-6F1D7EF20A19}" type="slidenum">
              <a:rPr lang="pt-BR" altLang="pt-BR">
                <a:solidFill>
                  <a:srgbClr val="000000"/>
                </a:solidFill>
                <a:latin typeface="Times New Roman" panose="02020603050405020304" pitchFamily="18" charset="0"/>
              </a:rPr>
              <a:pPr fontAlgn="base">
                <a:spcBef>
                  <a:spcPct val="0"/>
                </a:spcBef>
                <a:spcAft>
                  <a:spcPct val="0"/>
                </a:spcAft>
                <a:defRPr/>
              </a:pPr>
              <a:t>‹nº›</a:t>
            </a:fld>
            <a:endParaRPr lang="pt-BR" altLang="pt-BR">
              <a:solidFill>
                <a:srgbClr val="000000"/>
              </a:solidFill>
              <a:latin typeface="Times New Roman" panose="02020603050405020304" pitchFamily="18" charset="0"/>
            </a:endParaRPr>
          </a:p>
        </p:txBody>
      </p:sp>
    </p:spTree>
    <p:extLst>
      <p:ext uri="{BB962C8B-B14F-4D97-AF65-F5344CB8AC3E}">
        <p14:creationId xmlns:p14="http://schemas.microsoft.com/office/powerpoint/2010/main" xmlns="" val="4242018524"/>
      </p:ext>
    </p:extLst>
  </p:cSld>
  <p:clrMap bg1="lt1" tx1="dk1" bg2="lt2" tx2="dk2" accent1="accent1" accent2="accent2" accent3="accent3" accent4="accent4" accent5="accent5" accent6="accent6" hlink="hlink" folHlink="folHlink"/>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wipe(left)">
                                      <p:cBhvr>
                                        <p:cTn id="7" dur="500"/>
                                        <p:tgtEl>
                                          <p:spTgt spid="4100"/>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101">
                                            <p:txEl>
                                              <p:pRg st="0" end="0"/>
                                            </p:txEl>
                                          </p:spTgt>
                                        </p:tgtEl>
                                        <p:attrNameLst>
                                          <p:attrName>style.visibility</p:attrName>
                                        </p:attrNameLst>
                                      </p:cBhvr>
                                      <p:to>
                                        <p:strVal val="visible"/>
                                      </p:to>
                                    </p:set>
                                    <p:animEffect transition="in" filter="wipe(left)">
                                      <p:cBhvr>
                                        <p:cTn id="11" dur="500"/>
                                        <p:tgtEl>
                                          <p:spTgt spid="410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101" grpId="0" build="p">
        <p:tmplLst>
          <p:tmpl lvl="1">
            <p:tnLst>
              <p:par>
                <p:cTn presetID="22" presetClass="entr" presetSubtype="8" fill="hold" nodeType="afterEffect">
                  <p:stCondLst>
                    <p:cond delay="0"/>
                  </p:stCondLst>
                  <p:childTnLst>
                    <p:set>
                      <p:cBhvr>
                        <p:cTn dur="1" fill="hold">
                          <p:stCondLst>
                            <p:cond delay="0"/>
                          </p:stCondLst>
                        </p:cTn>
                        <p:tgtEl>
                          <p:spTgt spid="4101"/>
                        </p:tgtEl>
                        <p:attrNameLst>
                          <p:attrName>style.visibility</p:attrName>
                        </p:attrNameLst>
                      </p:cBhvr>
                      <p:to>
                        <p:strVal val="visible"/>
                      </p:to>
                    </p:set>
                    <p:animEffect transition="in" filter="wipe(left)">
                      <p:cBhvr>
                        <p:cTn dur="500"/>
                        <p:tgtEl>
                          <p:spTgt spid="4101"/>
                        </p:tgtEl>
                      </p:cBhvr>
                    </p:animEffect>
                  </p:childTnLst>
                </p:cTn>
              </p:par>
            </p:tnLst>
          </p:tmpl>
        </p:tmplLst>
      </p:bldP>
    </p:bldLst>
  </p:timing>
  <p:txStyles>
    <p:titleStyle>
      <a:lvl1pPr algn="l" rtl="0" eaLnBrk="0" fontAlgn="base" hangingPunct="0">
        <a:spcBef>
          <a:spcPct val="0"/>
        </a:spcBef>
        <a:spcAft>
          <a:spcPct val="0"/>
        </a:spcAft>
        <a:defRPr sz="2600">
          <a:solidFill>
            <a:schemeClr val="tx2"/>
          </a:solidFill>
          <a:latin typeface="+mj-lt"/>
          <a:ea typeface="+mj-ea"/>
          <a:cs typeface="+mj-cs"/>
        </a:defRPr>
      </a:lvl1pPr>
      <a:lvl2pPr algn="l" rtl="0" eaLnBrk="0" fontAlgn="base" hangingPunct="0">
        <a:spcBef>
          <a:spcPct val="0"/>
        </a:spcBef>
        <a:spcAft>
          <a:spcPct val="0"/>
        </a:spcAft>
        <a:defRPr sz="2600">
          <a:solidFill>
            <a:schemeClr val="tx2"/>
          </a:solidFill>
          <a:latin typeface="Arial" charset="0"/>
        </a:defRPr>
      </a:lvl2pPr>
      <a:lvl3pPr algn="l" rtl="0" eaLnBrk="0" fontAlgn="base" hangingPunct="0">
        <a:spcBef>
          <a:spcPct val="0"/>
        </a:spcBef>
        <a:spcAft>
          <a:spcPct val="0"/>
        </a:spcAft>
        <a:defRPr sz="2600">
          <a:solidFill>
            <a:schemeClr val="tx2"/>
          </a:solidFill>
          <a:latin typeface="Arial" charset="0"/>
        </a:defRPr>
      </a:lvl3pPr>
      <a:lvl4pPr algn="l" rtl="0" eaLnBrk="0" fontAlgn="base" hangingPunct="0">
        <a:spcBef>
          <a:spcPct val="0"/>
        </a:spcBef>
        <a:spcAft>
          <a:spcPct val="0"/>
        </a:spcAft>
        <a:defRPr sz="2600">
          <a:solidFill>
            <a:schemeClr val="tx2"/>
          </a:solidFill>
          <a:latin typeface="Arial" charset="0"/>
        </a:defRPr>
      </a:lvl4pPr>
      <a:lvl5pPr algn="l" rtl="0" eaLnBrk="0" fontAlgn="base" hangingPunct="0">
        <a:spcBef>
          <a:spcPct val="0"/>
        </a:spcBef>
        <a:spcAft>
          <a:spcPct val="0"/>
        </a:spcAft>
        <a:defRPr sz="2600">
          <a:solidFill>
            <a:schemeClr val="tx2"/>
          </a:solidFill>
          <a:latin typeface="Arial" charset="0"/>
        </a:defRPr>
      </a:lvl5pPr>
      <a:lvl6pPr marL="457200" algn="l" rtl="0" eaLnBrk="1" fontAlgn="base" hangingPunct="1">
        <a:spcBef>
          <a:spcPct val="0"/>
        </a:spcBef>
        <a:spcAft>
          <a:spcPct val="0"/>
        </a:spcAft>
        <a:defRPr sz="2600">
          <a:solidFill>
            <a:schemeClr val="tx2"/>
          </a:solidFill>
          <a:latin typeface="Arial" charset="0"/>
        </a:defRPr>
      </a:lvl6pPr>
      <a:lvl7pPr marL="914400" algn="l" rtl="0" eaLnBrk="1" fontAlgn="base" hangingPunct="1">
        <a:spcBef>
          <a:spcPct val="0"/>
        </a:spcBef>
        <a:spcAft>
          <a:spcPct val="0"/>
        </a:spcAft>
        <a:defRPr sz="2600">
          <a:solidFill>
            <a:schemeClr val="tx2"/>
          </a:solidFill>
          <a:latin typeface="Arial" charset="0"/>
        </a:defRPr>
      </a:lvl7pPr>
      <a:lvl8pPr marL="1371600" algn="l" rtl="0" eaLnBrk="1" fontAlgn="base" hangingPunct="1">
        <a:spcBef>
          <a:spcPct val="0"/>
        </a:spcBef>
        <a:spcAft>
          <a:spcPct val="0"/>
        </a:spcAft>
        <a:defRPr sz="2600">
          <a:solidFill>
            <a:schemeClr val="tx2"/>
          </a:solidFill>
          <a:latin typeface="Arial" charset="0"/>
        </a:defRPr>
      </a:lvl8pPr>
      <a:lvl9pPr marL="1828800" algn="l" rtl="0" eaLnBrk="1" fontAlgn="base" hangingPunct="1">
        <a:spcBef>
          <a:spcPct val="0"/>
        </a:spcBef>
        <a:spcAft>
          <a:spcPct val="0"/>
        </a:spcAft>
        <a:defRPr sz="2600">
          <a:solidFill>
            <a:schemeClr val="tx2"/>
          </a:solidFill>
          <a:latin typeface="Arial" charset="0"/>
        </a:defRPr>
      </a:lvl9pPr>
    </p:titleStyle>
    <p:bodyStyle>
      <a:lvl1pPr marL="342900" indent="-342900" algn="l" rtl="0" eaLnBrk="0" fontAlgn="base" hangingPunct="0">
        <a:spcBef>
          <a:spcPct val="20000"/>
        </a:spcBef>
        <a:spcAft>
          <a:spcPct val="0"/>
        </a:spcAft>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1378" name="Picture 13" descr="M62GMIS00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0060" name="Picture 12" descr="M62GMIS004-titleba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11301" y="358775"/>
            <a:ext cx="106807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0050" name="Rectangle 2"/>
          <p:cNvSpPr>
            <a:spLocks noGrp="1" noChangeArrowheads="1"/>
          </p:cNvSpPr>
          <p:nvPr>
            <p:ph type="title"/>
          </p:nvPr>
        </p:nvSpPr>
        <p:spPr bwMode="auto">
          <a:xfrm>
            <a:off x="1739901" y="439738"/>
            <a:ext cx="10308167" cy="468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pt-BR" smtClean="0"/>
              <a:t>Clique para editar o título mestre</a:t>
            </a:r>
            <a:endParaRPr lang="en-GB" altLang="pt-BR" smtClean="0"/>
          </a:p>
        </p:txBody>
      </p:sp>
      <p:sp>
        <p:nvSpPr>
          <p:cNvPr id="130051" name="Rectangle 3"/>
          <p:cNvSpPr>
            <a:spLocks noGrp="1" noChangeArrowheads="1"/>
          </p:cNvSpPr>
          <p:nvPr>
            <p:ph type="body" idx="1"/>
          </p:nvPr>
        </p:nvSpPr>
        <p:spPr bwMode="auto">
          <a:xfrm>
            <a:off x="1583267" y="1052513"/>
            <a:ext cx="10464800" cy="52816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smtClean="0"/>
              <a:t>Clique para editar o texto mestre</a:t>
            </a:r>
          </a:p>
          <a:p>
            <a:pPr lvl="1"/>
            <a:r>
              <a:rPr lang="pt-BR" altLang="pt-BR" smtClean="0"/>
              <a:t>Segundo nível</a:t>
            </a:r>
          </a:p>
          <a:p>
            <a:pPr lvl="2"/>
            <a:r>
              <a:rPr lang="pt-BR" altLang="pt-BR" smtClean="0"/>
              <a:t>Terceiro nível</a:t>
            </a:r>
          </a:p>
          <a:p>
            <a:pPr lvl="3"/>
            <a:r>
              <a:rPr lang="pt-BR" altLang="pt-BR" smtClean="0"/>
              <a:t>Quarto nível</a:t>
            </a:r>
          </a:p>
          <a:p>
            <a:pPr lvl="4"/>
            <a:r>
              <a:rPr lang="pt-BR" altLang="pt-BR" smtClean="0"/>
              <a:t>Quinto nível</a:t>
            </a:r>
            <a:endParaRPr lang="en-GB" altLang="pt-BR" smtClean="0"/>
          </a:p>
        </p:txBody>
      </p:sp>
      <p:sp>
        <p:nvSpPr>
          <p:cNvPr id="130057" name="Rectangle 9"/>
          <p:cNvSpPr>
            <a:spLocks noGrp="1" noChangeArrowheads="1"/>
          </p:cNvSpPr>
          <p:nvPr>
            <p:ph type="dt" sz="half" idx="2"/>
          </p:nvPr>
        </p:nvSpPr>
        <p:spPr bwMode="auto">
          <a:xfrm>
            <a:off x="1811867" y="6484939"/>
            <a:ext cx="2844800" cy="25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pt-BR">
              <a:solidFill>
                <a:srgbClr val="000000"/>
              </a:solidFill>
              <a:latin typeface="Times New Roman" panose="02020603050405020304" pitchFamily="18" charset="0"/>
            </a:endParaRPr>
          </a:p>
        </p:txBody>
      </p:sp>
      <p:sp>
        <p:nvSpPr>
          <p:cNvPr id="130058" name="Rectangle 10"/>
          <p:cNvSpPr>
            <a:spLocks noGrp="1" noChangeArrowheads="1"/>
          </p:cNvSpPr>
          <p:nvPr>
            <p:ph type="ftr" sz="quarter" idx="3"/>
          </p:nvPr>
        </p:nvSpPr>
        <p:spPr bwMode="auto">
          <a:xfrm>
            <a:off x="4982633" y="6484939"/>
            <a:ext cx="3860800" cy="25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pt-BR">
              <a:solidFill>
                <a:srgbClr val="000000"/>
              </a:solidFill>
              <a:latin typeface="Times New Roman" panose="02020603050405020304" pitchFamily="18" charset="0"/>
            </a:endParaRPr>
          </a:p>
        </p:txBody>
      </p:sp>
      <p:sp>
        <p:nvSpPr>
          <p:cNvPr id="130059" name="Rectangle 11"/>
          <p:cNvSpPr>
            <a:spLocks noGrp="1" noChangeArrowheads="1"/>
          </p:cNvSpPr>
          <p:nvPr>
            <p:ph type="sldNum" sz="quarter" idx="4"/>
          </p:nvPr>
        </p:nvSpPr>
        <p:spPr bwMode="auto">
          <a:xfrm>
            <a:off x="9169400" y="6484939"/>
            <a:ext cx="2844800" cy="25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B3B650A9-EA6A-4D02-83CB-D088DE5AFD99}" type="slidenum">
              <a:rPr lang="pt-BR" altLang="pt-BR">
                <a:solidFill>
                  <a:srgbClr val="000000"/>
                </a:solidFill>
                <a:latin typeface="Times New Roman" panose="02020603050405020304" pitchFamily="18" charset="0"/>
              </a:rPr>
              <a:pPr fontAlgn="base">
                <a:spcBef>
                  <a:spcPct val="0"/>
                </a:spcBef>
                <a:spcAft>
                  <a:spcPct val="0"/>
                </a:spcAft>
                <a:defRPr/>
              </a:pPr>
              <a:t>‹nº›</a:t>
            </a:fld>
            <a:endParaRPr lang="pt-BR" altLang="pt-BR">
              <a:solidFill>
                <a:srgbClr val="000000"/>
              </a:solidFill>
              <a:latin typeface="Times New Roman" panose="02020603050405020304" pitchFamily="18" charset="0"/>
            </a:endParaRPr>
          </a:p>
        </p:txBody>
      </p:sp>
    </p:spTree>
    <p:extLst>
      <p:ext uri="{BB962C8B-B14F-4D97-AF65-F5344CB8AC3E}">
        <p14:creationId xmlns:p14="http://schemas.microsoft.com/office/powerpoint/2010/main" xmlns="" val="3699289662"/>
      </p:ext>
    </p:extLst>
  </p:cSld>
  <p:clrMap bg1="lt1" tx1="dk1" bg2="lt2" tx2="dk2" accent1="accent1" accent2="accent2" accent3="accent3" accent4="accent4" accent5="accent5" accent6="accent6" hlink="hlink" folHlink="folHlink"/>
  <p:sldLayoutIdLst>
    <p:sldLayoutId id="214748482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30060"/>
                                        </p:tgtEl>
                                        <p:attrNameLst>
                                          <p:attrName>style.visibility</p:attrName>
                                        </p:attrNameLst>
                                      </p:cBhvr>
                                      <p:to>
                                        <p:strVal val="visible"/>
                                      </p:to>
                                    </p:set>
                                    <p:animEffect transition="in" filter="wipe(up)">
                                      <p:cBhvr>
                                        <p:cTn id="7" dur="500"/>
                                        <p:tgtEl>
                                          <p:spTgt spid="130060"/>
                                        </p:tgtEl>
                                      </p:cBhvr>
                                    </p:animEffect>
                                  </p:childTnLst>
                                </p:cTn>
                              </p:par>
                            </p:childTnLst>
                          </p:cTn>
                        </p:par>
                        <p:par>
                          <p:cTn id="8" fill="hold" nodeType="afterGroup">
                            <p:stCondLst>
                              <p:cond delay="500"/>
                            </p:stCondLst>
                            <p:childTnLst>
                              <p:par>
                                <p:cTn id="9" presetID="50" presetClass="entr" presetSubtype="0" decel="100000" fill="hold" grpId="0" nodeType="afterEffect">
                                  <p:stCondLst>
                                    <p:cond delay="0"/>
                                  </p:stCondLst>
                                  <p:iterate type="lt">
                                    <p:tmPct val="5000"/>
                                  </p:iterate>
                                  <p:childTnLst>
                                    <p:set>
                                      <p:cBhvr>
                                        <p:cTn id="10" dur="1" fill="hold">
                                          <p:stCondLst>
                                            <p:cond delay="0"/>
                                          </p:stCondLst>
                                        </p:cTn>
                                        <p:tgtEl>
                                          <p:spTgt spid="130050"/>
                                        </p:tgtEl>
                                        <p:attrNameLst>
                                          <p:attrName>style.visibility</p:attrName>
                                        </p:attrNameLst>
                                      </p:cBhvr>
                                      <p:to>
                                        <p:strVal val="visible"/>
                                      </p:to>
                                    </p:set>
                                    <p:anim calcmode="lin" valueType="num">
                                      <p:cBhvr>
                                        <p:cTn id="11" dur="1000" fill="hold"/>
                                        <p:tgtEl>
                                          <p:spTgt spid="130050"/>
                                        </p:tgtEl>
                                        <p:attrNameLst>
                                          <p:attrName>ppt_w</p:attrName>
                                        </p:attrNameLst>
                                      </p:cBhvr>
                                      <p:tavLst>
                                        <p:tav tm="0">
                                          <p:val>
                                            <p:strVal val="#ppt_w+.3"/>
                                          </p:val>
                                        </p:tav>
                                        <p:tav tm="100000">
                                          <p:val>
                                            <p:strVal val="#ppt_w"/>
                                          </p:val>
                                        </p:tav>
                                      </p:tavLst>
                                    </p:anim>
                                    <p:anim calcmode="lin" valueType="num">
                                      <p:cBhvr>
                                        <p:cTn id="12" dur="1000" fill="hold"/>
                                        <p:tgtEl>
                                          <p:spTgt spid="130050"/>
                                        </p:tgtEl>
                                        <p:attrNameLst>
                                          <p:attrName>ppt_h</p:attrName>
                                        </p:attrNameLst>
                                      </p:cBhvr>
                                      <p:tavLst>
                                        <p:tav tm="0">
                                          <p:val>
                                            <p:strVal val="#ppt_h"/>
                                          </p:val>
                                        </p:tav>
                                        <p:tav tm="100000">
                                          <p:val>
                                            <p:strVal val="#ppt_h"/>
                                          </p:val>
                                        </p:tav>
                                      </p:tavLst>
                                    </p:anim>
                                    <p:animEffect transition="in" filter="fade">
                                      <p:cBhvr>
                                        <p:cTn id="13" dur="1000"/>
                                        <p:tgtEl>
                                          <p:spTgt spid="130050"/>
                                        </p:tgtEl>
                                      </p:cBhvr>
                                    </p:animEffect>
                                  </p:childTnLst>
                                </p:cTn>
                              </p:par>
                            </p:childTnLst>
                          </p:cTn>
                        </p:par>
                        <p:par>
                          <p:cTn id="14" fill="hold" nodeType="afterGroup">
                            <p:stCondLst>
                              <p:cond delay="2800"/>
                            </p:stCondLst>
                            <p:childTnLst>
                              <p:par>
                                <p:cTn id="15" presetID="22" presetClass="entr" presetSubtype="8" fill="hold" grpId="0" nodeType="afterEffect">
                                  <p:stCondLst>
                                    <p:cond delay="0"/>
                                  </p:stCondLst>
                                  <p:childTnLst>
                                    <p:set>
                                      <p:cBhvr>
                                        <p:cTn id="16" dur="1" fill="hold">
                                          <p:stCondLst>
                                            <p:cond delay="0"/>
                                          </p:stCondLst>
                                        </p:cTn>
                                        <p:tgtEl>
                                          <p:spTgt spid="130051">
                                            <p:txEl>
                                              <p:pRg st="0" end="0"/>
                                            </p:txEl>
                                          </p:spTgt>
                                        </p:tgtEl>
                                        <p:attrNameLst>
                                          <p:attrName>style.visibility</p:attrName>
                                        </p:attrNameLst>
                                      </p:cBhvr>
                                      <p:to>
                                        <p:strVal val="visible"/>
                                      </p:to>
                                    </p:set>
                                    <p:animEffect transition="in" filter="wipe(left)">
                                      <p:cBhvr>
                                        <p:cTn id="17" dur="500"/>
                                        <p:tgtEl>
                                          <p:spTgt spid="130051">
                                            <p:txEl>
                                              <p:pRg st="0" end="0"/>
                                            </p:txEl>
                                          </p:spTgt>
                                        </p:tgtEl>
                                      </p:cBhvr>
                                    </p:animEffect>
                                  </p:childTnLst>
                                </p:cTn>
                              </p:par>
                            </p:childTnLst>
                          </p:cTn>
                        </p:par>
                        <p:par>
                          <p:cTn id="18" fill="hold" nodeType="afterGroup">
                            <p:stCondLst>
                              <p:cond delay="3300"/>
                            </p:stCondLst>
                            <p:childTnLst>
                              <p:par>
                                <p:cTn id="19" presetID="22" presetClass="entr" presetSubtype="8" fill="hold" grpId="0" nodeType="afterEffect">
                                  <p:stCondLst>
                                    <p:cond delay="0"/>
                                  </p:stCondLst>
                                  <p:childTnLst>
                                    <p:set>
                                      <p:cBhvr>
                                        <p:cTn id="20" dur="1" fill="hold">
                                          <p:stCondLst>
                                            <p:cond delay="0"/>
                                          </p:stCondLst>
                                        </p:cTn>
                                        <p:tgtEl>
                                          <p:spTgt spid="130051">
                                            <p:txEl>
                                              <p:pRg st="1" end="1"/>
                                            </p:txEl>
                                          </p:spTgt>
                                        </p:tgtEl>
                                        <p:attrNameLst>
                                          <p:attrName>style.visibility</p:attrName>
                                        </p:attrNameLst>
                                      </p:cBhvr>
                                      <p:to>
                                        <p:strVal val="visible"/>
                                      </p:to>
                                    </p:set>
                                    <p:animEffect transition="in" filter="wipe(left)">
                                      <p:cBhvr>
                                        <p:cTn id="21" dur="500"/>
                                        <p:tgtEl>
                                          <p:spTgt spid="130051">
                                            <p:txEl>
                                              <p:pRg st="1" end="1"/>
                                            </p:txEl>
                                          </p:spTgt>
                                        </p:tgtEl>
                                      </p:cBhvr>
                                    </p:animEffect>
                                  </p:childTnLst>
                                </p:cTn>
                              </p:par>
                            </p:childTnLst>
                          </p:cTn>
                        </p:par>
                        <p:par>
                          <p:cTn id="22" fill="hold" nodeType="afterGroup">
                            <p:stCondLst>
                              <p:cond delay="3800"/>
                            </p:stCondLst>
                            <p:childTnLst>
                              <p:par>
                                <p:cTn id="23" presetID="22" presetClass="entr" presetSubtype="8" fill="hold" grpId="0" nodeType="afterEffect">
                                  <p:stCondLst>
                                    <p:cond delay="0"/>
                                  </p:stCondLst>
                                  <p:childTnLst>
                                    <p:set>
                                      <p:cBhvr>
                                        <p:cTn id="24" dur="1" fill="hold">
                                          <p:stCondLst>
                                            <p:cond delay="0"/>
                                          </p:stCondLst>
                                        </p:cTn>
                                        <p:tgtEl>
                                          <p:spTgt spid="130051">
                                            <p:txEl>
                                              <p:pRg st="2" end="2"/>
                                            </p:txEl>
                                          </p:spTgt>
                                        </p:tgtEl>
                                        <p:attrNameLst>
                                          <p:attrName>style.visibility</p:attrName>
                                        </p:attrNameLst>
                                      </p:cBhvr>
                                      <p:to>
                                        <p:strVal val="visible"/>
                                      </p:to>
                                    </p:set>
                                    <p:animEffect transition="in" filter="wipe(left)">
                                      <p:cBhvr>
                                        <p:cTn id="25" dur="500"/>
                                        <p:tgtEl>
                                          <p:spTgt spid="130051">
                                            <p:txEl>
                                              <p:pRg st="2" end="2"/>
                                            </p:txEl>
                                          </p:spTgt>
                                        </p:tgtEl>
                                      </p:cBhvr>
                                    </p:animEffect>
                                  </p:childTnLst>
                                </p:cTn>
                              </p:par>
                            </p:childTnLst>
                          </p:cTn>
                        </p:par>
                        <p:par>
                          <p:cTn id="26" fill="hold" nodeType="afterGroup">
                            <p:stCondLst>
                              <p:cond delay="4300"/>
                            </p:stCondLst>
                            <p:childTnLst>
                              <p:par>
                                <p:cTn id="27" presetID="22" presetClass="entr" presetSubtype="8" fill="hold" grpId="0" nodeType="afterEffect">
                                  <p:stCondLst>
                                    <p:cond delay="0"/>
                                  </p:stCondLst>
                                  <p:childTnLst>
                                    <p:set>
                                      <p:cBhvr>
                                        <p:cTn id="28" dur="1" fill="hold">
                                          <p:stCondLst>
                                            <p:cond delay="0"/>
                                          </p:stCondLst>
                                        </p:cTn>
                                        <p:tgtEl>
                                          <p:spTgt spid="130051">
                                            <p:txEl>
                                              <p:pRg st="3" end="3"/>
                                            </p:txEl>
                                          </p:spTgt>
                                        </p:tgtEl>
                                        <p:attrNameLst>
                                          <p:attrName>style.visibility</p:attrName>
                                        </p:attrNameLst>
                                      </p:cBhvr>
                                      <p:to>
                                        <p:strVal val="visible"/>
                                      </p:to>
                                    </p:set>
                                    <p:animEffect transition="in" filter="wipe(left)">
                                      <p:cBhvr>
                                        <p:cTn id="29" dur="500"/>
                                        <p:tgtEl>
                                          <p:spTgt spid="130051">
                                            <p:txEl>
                                              <p:pRg st="3" end="3"/>
                                            </p:txEl>
                                          </p:spTgt>
                                        </p:tgtEl>
                                      </p:cBhvr>
                                    </p:animEffect>
                                  </p:childTnLst>
                                </p:cTn>
                              </p:par>
                            </p:childTnLst>
                          </p:cTn>
                        </p:par>
                        <p:par>
                          <p:cTn id="30" fill="hold" nodeType="afterGroup">
                            <p:stCondLst>
                              <p:cond delay="4800"/>
                            </p:stCondLst>
                            <p:childTnLst>
                              <p:par>
                                <p:cTn id="31" presetID="22" presetClass="entr" presetSubtype="8" fill="hold" grpId="0" nodeType="afterEffect">
                                  <p:stCondLst>
                                    <p:cond delay="0"/>
                                  </p:stCondLst>
                                  <p:childTnLst>
                                    <p:set>
                                      <p:cBhvr>
                                        <p:cTn id="32" dur="1" fill="hold">
                                          <p:stCondLst>
                                            <p:cond delay="0"/>
                                          </p:stCondLst>
                                        </p:cTn>
                                        <p:tgtEl>
                                          <p:spTgt spid="130051">
                                            <p:txEl>
                                              <p:pRg st="4" end="4"/>
                                            </p:txEl>
                                          </p:spTgt>
                                        </p:tgtEl>
                                        <p:attrNameLst>
                                          <p:attrName>style.visibility</p:attrName>
                                        </p:attrNameLst>
                                      </p:cBhvr>
                                      <p:to>
                                        <p:strVal val="visible"/>
                                      </p:to>
                                    </p:set>
                                    <p:animEffect transition="in" filter="wipe(left)">
                                      <p:cBhvr>
                                        <p:cTn id="33" dur="500"/>
                                        <p:tgtEl>
                                          <p:spTgt spid="130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p:bldP spid="130051" grpId="0" build="p">
        <p:tmplLst>
          <p:tmpl lvl="1">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Lst>
      </p:bldP>
    </p:bldLst>
  </p:timing>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charset="0"/>
        </a:defRPr>
      </a:lvl2pPr>
      <a:lvl3pPr algn="l" rtl="0" eaLnBrk="0" fontAlgn="base" hangingPunct="0">
        <a:spcBef>
          <a:spcPct val="0"/>
        </a:spcBef>
        <a:spcAft>
          <a:spcPct val="0"/>
        </a:spcAft>
        <a:defRPr sz="2400">
          <a:solidFill>
            <a:schemeClr val="bg1"/>
          </a:solidFill>
          <a:latin typeface="Arial" charset="0"/>
        </a:defRPr>
      </a:lvl3pPr>
      <a:lvl4pPr algn="l" rtl="0" eaLnBrk="0" fontAlgn="base" hangingPunct="0">
        <a:spcBef>
          <a:spcPct val="0"/>
        </a:spcBef>
        <a:spcAft>
          <a:spcPct val="0"/>
        </a:spcAft>
        <a:defRPr sz="2400">
          <a:solidFill>
            <a:schemeClr val="bg1"/>
          </a:solidFill>
          <a:latin typeface="Arial" charset="0"/>
        </a:defRPr>
      </a:lvl4pPr>
      <a:lvl5pPr algn="l" rtl="0" eaLnBrk="0" fontAlgn="base" hangingPunct="0">
        <a:spcBef>
          <a:spcPct val="0"/>
        </a:spcBef>
        <a:spcAft>
          <a:spcPct val="0"/>
        </a:spcAft>
        <a:defRPr sz="2400">
          <a:solidFill>
            <a:schemeClr val="bg1"/>
          </a:solidFill>
          <a:latin typeface="Arial" charset="0"/>
        </a:defRPr>
      </a:lvl5pPr>
      <a:lvl6pPr marL="457200" algn="l" rtl="0" eaLnBrk="1" fontAlgn="base" hangingPunct="1">
        <a:spcBef>
          <a:spcPct val="0"/>
        </a:spcBef>
        <a:spcAft>
          <a:spcPct val="0"/>
        </a:spcAft>
        <a:defRPr sz="2400">
          <a:solidFill>
            <a:schemeClr val="bg1"/>
          </a:solidFill>
          <a:latin typeface="Arial" charset="0"/>
        </a:defRPr>
      </a:lvl6pPr>
      <a:lvl7pPr marL="914400" algn="l" rtl="0" eaLnBrk="1" fontAlgn="base" hangingPunct="1">
        <a:spcBef>
          <a:spcPct val="0"/>
        </a:spcBef>
        <a:spcAft>
          <a:spcPct val="0"/>
        </a:spcAft>
        <a:defRPr sz="2400">
          <a:solidFill>
            <a:schemeClr val="bg1"/>
          </a:solidFill>
          <a:latin typeface="Arial" charset="0"/>
        </a:defRPr>
      </a:lvl7pPr>
      <a:lvl8pPr marL="1371600" algn="l" rtl="0" eaLnBrk="1" fontAlgn="base" hangingPunct="1">
        <a:spcBef>
          <a:spcPct val="0"/>
        </a:spcBef>
        <a:spcAft>
          <a:spcPct val="0"/>
        </a:spcAft>
        <a:defRPr sz="2400">
          <a:solidFill>
            <a:schemeClr val="bg1"/>
          </a:solidFill>
          <a:latin typeface="Arial" charset="0"/>
        </a:defRPr>
      </a:lvl8pPr>
      <a:lvl9pPr marL="1828800" algn="l" rtl="0" eaLnBrk="1" fontAlgn="base" hangingPunct="1">
        <a:spcBef>
          <a:spcPct val="0"/>
        </a:spcBef>
        <a:spcAft>
          <a:spcPct val="0"/>
        </a:spcAft>
        <a:defRPr sz="2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402" name="Picture 13" descr="M62GMIS00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0060" name="Picture 12" descr="M62GMIS004-titleba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11301" y="358775"/>
            <a:ext cx="106807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0050" name="Rectangle 2"/>
          <p:cNvSpPr>
            <a:spLocks noGrp="1" noChangeArrowheads="1"/>
          </p:cNvSpPr>
          <p:nvPr>
            <p:ph type="title"/>
          </p:nvPr>
        </p:nvSpPr>
        <p:spPr bwMode="auto">
          <a:xfrm>
            <a:off x="1739901" y="439738"/>
            <a:ext cx="10308167" cy="468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pt-BR" smtClean="0"/>
              <a:t>Clique para editar o título mestre</a:t>
            </a:r>
            <a:endParaRPr lang="en-GB" altLang="pt-BR" smtClean="0"/>
          </a:p>
        </p:txBody>
      </p:sp>
      <p:sp>
        <p:nvSpPr>
          <p:cNvPr id="130051" name="Rectangle 3"/>
          <p:cNvSpPr>
            <a:spLocks noGrp="1" noChangeArrowheads="1"/>
          </p:cNvSpPr>
          <p:nvPr>
            <p:ph type="body" idx="1"/>
          </p:nvPr>
        </p:nvSpPr>
        <p:spPr bwMode="auto">
          <a:xfrm>
            <a:off x="1583267" y="1052513"/>
            <a:ext cx="10464800" cy="52816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smtClean="0"/>
              <a:t>Clique para editar o texto mestre</a:t>
            </a:r>
          </a:p>
          <a:p>
            <a:pPr lvl="1"/>
            <a:r>
              <a:rPr lang="pt-BR" altLang="pt-BR" smtClean="0"/>
              <a:t>Segundo nível</a:t>
            </a:r>
          </a:p>
          <a:p>
            <a:pPr lvl="2"/>
            <a:r>
              <a:rPr lang="pt-BR" altLang="pt-BR" smtClean="0"/>
              <a:t>Terceiro nível</a:t>
            </a:r>
          </a:p>
          <a:p>
            <a:pPr lvl="3"/>
            <a:r>
              <a:rPr lang="pt-BR" altLang="pt-BR" smtClean="0"/>
              <a:t>Quarto nível</a:t>
            </a:r>
          </a:p>
          <a:p>
            <a:pPr lvl="4"/>
            <a:r>
              <a:rPr lang="pt-BR" altLang="pt-BR" smtClean="0"/>
              <a:t>Quinto nível</a:t>
            </a:r>
            <a:endParaRPr lang="en-GB" altLang="pt-BR" smtClean="0"/>
          </a:p>
        </p:txBody>
      </p:sp>
      <p:sp>
        <p:nvSpPr>
          <p:cNvPr id="130057" name="Rectangle 9"/>
          <p:cNvSpPr>
            <a:spLocks noGrp="1" noChangeArrowheads="1"/>
          </p:cNvSpPr>
          <p:nvPr>
            <p:ph type="dt" sz="half" idx="2"/>
          </p:nvPr>
        </p:nvSpPr>
        <p:spPr bwMode="auto">
          <a:xfrm>
            <a:off x="1811867" y="6484939"/>
            <a:ext cx="2844800" cy="25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pt-BR">
              <a:solidFill>
                <a:srgbClr val="000000"/>
              </a:solidFill>
              <a:latin typeface="Times New Roman" panose="02020603050405020304" pitchFamily="18" charset="0"/>
            </a:endParaRPr>
          </a:p>
        </p:txBody>
      </p:sp>
      <p:sp>
        <p:nvSpPr>
          <p:cNvPr id="130058" name="Rectangle 10"/>
          <p:cNvSpPr>
            <a:spLocks noGrp="1" noChangeArrowheads="1"/>
          </p:cNvSpPr>
          <p:nvPr>
            <p:ph type="ftr" sz="quarter" idx="3"/>
          </p:nvPr>
        </p:nvSpPr>
        <p:spPr bwMode="auto">
          <a:xfrm>
            <a:off x="4982633" y="6484939"/>
            <a:ext cx="3860800" cy="25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pt-BR">
              <a:solidFill>
                <a:srgbClr val="000000"/>
              </a:solidFill>
              <a:latin typeface="Times New Roman" panose="02020603050405020304" pitchFamily="18" charset="0"/>
            </a:endParaRPr>
          </a:p>
        </p:txBody>
      </p:sp>
      <p:sp>
        <p:nvSpPr>
          <p:cNvPr id="130059" name="Rectangle 11"/>
          <p:cNvSpPr>
            <a:spLocks noGrp="1" noChangeArrowheads="1"/>
          </p:cNvSpPr>
          <p:nvPr>
            <p:ph type="sldNum" sz="quarter" idx="4"/>
          </p:nvPr>
        </p:nvSpPr>
        <p:spPr bwMode="auto">
          <a:xfrm>
            <a:off x="9169400" y="6484939"/>
            <a:ext cx="2844800" cy="25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F6C79357-95D4-4CDC-8FD8-8D098E5E39CC}" type="slidenum">
              <a:rPr lang="pt-BR" altLang="pt-BR">
                <a:solidFill>
                  <a:srgbClr val="000000"/>
                </a:solidFill>
                <a:latin typeface="Times New Roman" panose="02020603050405020304" pitchFamily="18" charset="0"/>
              </a:rPr>
              <a:pPr fontAlgn="base">
                <a:spcBef>
                  <a:spcPct val="0"/>
                </a:spcBef>
                <a:spcAft>
                  <a:spcPct val="0"/>
                </a:spcAft>
                <a:defRPr/>
              </a:pPr>
              <a:t>‹nº›</a:t>
            </a:fld>
            <a:endParaRPr lang="pt-BR" altLang="pt-BR">
              <a:solidFill>
                <a:srgbClr val="000000"/>
              </a:solidFill>
              <a:latin typeface="Times New Roman" panose="02020603050405020304" pitchFamily="18" charset="0"/>
            </a:endParaRPr>
          </a:p>
        </p:txBody>
      </p:sp>
    </p:spTree>
    <p:extLst>
      <p:ext uri="{BB962C8B-B14F-4D97-AF65-F5344CB8AC3E}">
        <p14:creationId xmlns:p14="http://schemas.microsoft.com/office/powerpoint/2010/main" xmlns="" val="1717272396"/>
      </p:ext>
    </p:extLst>
  </p:cSld>
  <p:clrMap bg1="lt1" tx1="dk1" bg2="lt2" tx2="dk2" accent1="accent1" accent2="accent2" accent3="accent3" accent4="accent4" accent5="accent5" accent6="accent6" hlink="hlink" folHlink="folHlink"/>
  <p:sldLayoutIdLst>
    <p:sldLayoutId id="2147484826"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30060"/>
                                        </p:tgtEl>
                                        <p:attrNameLst>
                                          <p:attrName>style.visibility</p:attrName>
                                        </p:attrNameLst>
                                      </p:cBhvr>
                                      <p:to>
                                        <p:strVal val="visible"/>
                                      </p:to>
                                    </p:set>
                                    <p:animEffect transition="in" filter="wipe(up)">
                                      <p:cBhvr>
                                        <p:cTn id="7" dur="500"/>
                                        <p:tgtEl>
                                          <p:spTgt spid="130060"/>
                                        </p:tgtEl>
                                      </p:cBhvr>
                                    </p:animEffect>
                                  </p:childTnLst>
                                </p:cTn>
                              </p:par>
                            </p:childTnLst>
                          </p:cTn>
                        </p:par>
                        <p:par>
                          <p:cTn id="8" fill="hold" nodeType="afterGroup">
                            <p:stCondLst>
                              <p:cond delay="500"/>
                            </p:stCondLst>
                            <p:childTnLst>
                              <p:par>
                                <p:cTn id="9" presetID="50" presetClass="entr" presetSubtype="0" decel="100000" fill="hold" grpId="0" nodeType="afterEffect">
                                  <p:stCondLst>
                                    <p:cond delay="0"/>
                                  </p:stCondLst>
                                  <p:iterate type="lt">
                                    <p:tmPct val="5000"/>
                                  </p:iterate>
                                  <p:childTnLst>
                                    <p:set>
                                      <p:cBhvr>
                                        <p:cTn id="10" dur="1" fill="hold">
                                          <p:stCondLst>
                                            <p:cond delay="0"/>
                                          </p:stCondLst>
                                        </p:cTn>
                                        <p:tgtEl>
                                          <p:spTgt spid="130050"/>
                                        </p:tgtEl>
                                        <p:attrNameLst>
                                          <p:attrName>style.visibility</p:attrName>
                                        </p:attrNameLst>
                                      </p:cBhvr>
                                      <p:to>
                                        <p:strVal val="visible"/>
                                      </p:to>
                                    </p:set>
                                    <p:anim calcmode="lin" valueType="num">
                                      <p:cBhvr>
                                        <p:cTn id="11" dur="1000" fill="hold"/>
                                        <p:tgtEl>
                                          <p:spTgt spid="130050"/>
                                        </p:tgtEl>
                                        <p:attrNameLst>
                                          <p:attrName>ppt_w</p:attrName>
                                        </p:attrNameLst>
                                      </p:cBhvr>
                                      <p:tavLst>
                                        <p:tav tm="0">
                                          <p:val>
                                            <p:strVal val="#ppt_w+.3"/>
                                          </p:val>
                                        </p:tav>
                                        <p:tav tm="100000">
                                          <p:val>
                                            <p:strVal val="#ppt_w"/>
                                          </p:val>
                                        </p:tav>
                                      </p:tavLst>
                                    </p:anim>
                                    <p:anim calcmode="lin" valueType="num">
                                      <p:cBhvr>
                                        <p:cTn id="12" dur="1000" fill="hold"/>
                                        <p:tgtEl>
                                          <p:spTgt spid="130050"/>
                                        </p:tgtEl>
                                        <p:attrNameLst>
                                          <p:attrName>ppt_h</p:attrName>
                                        </p:attrNameLst>
                                      </p:cBhvr>
                                      <p:tavLst>
                                        <p:tav tm="0">
                                          <p:val>
                                            <p:strVal val="#ppt_h"/>
                                          </p:val>
                                        </p:tav>
                                        <p:tav tm="100000">
                                          <p:val>
                                            <p:strVal val="#ppt_h"/>
                                          </p:val>
                                        </p:tav>
                                      </p:tavLst>
                                    </p:anim>
                                    <p:animEffect transition="in" filter="fade">
                                      <p:cBhvr>
                                        <p:cTn id="13" dur="1000"/>
                                        <p:tgtEl>
                                          <p:spTgt spid="130050"/>
                                        </p:tgtEl>
                                      </p:cBhvr>
                                    </p:animEffect>
                                  </p:childTnLst>
                                </p:cTn>
                              </p:par>
                            </p:childTnLst>
                          </p:cTn>
                        </p:par>
                        <p:par>
                          <p:cTn id="14" fill="hold" nodeType="afterGroup">
                            <p:stCondLst>
                              <p:cond delay="2800"/>
                            </p:stCondLst>
                            <p:childTnLst>
                              <p:par>
                                <p:cTn id="15" presetID="22" presetClass="entr" presetSubtype="8" fill="hold" grpId="0" nodeType="afterEffect">
                                  <p:stCondLst>
                                    <p:cond delay="0"/>
                                  </p:stCondLst>
                                  <p:childTnLst>
                                    <p:set>
                                      <p:cBhvr>
                                        <p:cTn id="16" dur="1" fill="hold">
                                          <p:stCondLst>
                                            <p:cond delay="0"/>
                                          </p:stCondLst>
                                        </p:cTn>
                                        <p:tgtEl>
                                          <p:spTgt spid="130051">
                                            <p:txEl>
                                              <p:pRg st="0" end="0"/>
                                            </p:txEl>
                                          </p:spTgt>
                                        </p:tgtEl>
                                        <p:attrNameLst>
                                          <p:attrName>style.visibility</p:attrName>
                                        </p:attrNameLst>
                                      </p:cBhvr>
                                      <p:to>
                                        <p:strVal val="visible"/>
                                      </p:to>
                                    </p:set>
                                    <p:animEffect transition="in" filter="wipe(left)">
                                      <p:cBhvr>
                                        <p:cTn id="17" dur="500"/>
                                        <p:tgtEl>
                                          <p:spTgt spid="130051">
                                            <p:txEl>
                                              <p:pRg st="0" end="0"/>
                                            </p:txEl>
                                          </p:spTgt>
                                        </p:tgtEl>
                                      </p:cBhvr>
                                    </p:animEffect>
                                  </p:childTnLst>
                                </p:cTn>
                              </p:par>
                            </p:childTnLst>
                          </p:cTn>
                        </p:par>
                        <p:par>
                          <p:cTn id="18" fill="hold" nodeType="afterGroup">
                            <p:stCondLst>
                              <p:cond delay="3300"/>
                            </p:stCondLst>
                            <p:childTnLst>
                              <p:par>
                                <p:cTn id="19" presetID="22" presetClass="entr" presetSubtype="8" fill="hold" grpId="0" nodeType="afterEffect">
                                  <p:stCondLst>
                                    <p:cond delay="0"/>
                                  </p:stCondLst>
                                  <p:childTnLst>
                                    <p:set>
                                      <p:cBhvr>
                                        <p:cTn id="20" dur="1" fill="hold">
                                          <p:stCondLst>
                                            <p:cond delay="0"/>
                                          </p:stCondLst>
                                        </p:cTn>
                                        <p:tgtEl>
                                          <p:spTgt spid="130051">
                                            <p:txEl>
                                              <p:pRg st="1" end="1"/>
                                            </p:txEl>
                                          </p:spTgt>
                                        </p:tgtEl>
                                        <p:attrNameLst>
                                          <p:attrName>style.visibility</p:attrName>
                                        </p:attrNameLst>
                                      </p:cBhvr>
                                      <p:to>
                                        <p:strVal val="visible"/>
                                      </p:to>
                                    </p:set>
                                    <p:animEffect transition="in" filter="wipe(left)">
                                      <p:cBhvr>
                                        <p:cTn id="21" dur="500"/>
                                        <p:tgtEl>
                                          <p:spTgt spid="130051">
                                            <p:txEl>
                                              <p:pRg st="1" end="1"/>
                                            </p:txEl>
                                          </p:spTgt>
                                        </p:tgtEl>
                                      </p:cBhvr>
                                    </p:animEffect>
                                  </p:childTnLst>
                                </p:cTn>
                              </p:par>
                            </p:childTnLst>
                          </p:cTn>
                        </p:par>
                        <p:par>
                          <p:cTn id="22" fill="hold" nodeType="afterGroup">
                            <p:stCondLst>
                              <p:cond delay="3800"/>
                            </p:stCondLst>
                            <p:childTnLst>
                              <p:par>
                                <p:cTn id="23" presetID="22" presetClass="entr" presetSubtype="8" fill="hold" grpId="0" nodeType="afterEffect">
                                  <p:stCondLst>
                                    <p:cond delay="0"/>
                                  </p:stCondLst>
                                  <p:childTnLst>
                                    <p:set>
                                      <p:cBhvr>
                                        <p:cTn id="24" dur="1" fill="hold">
                                          <p:stCondLst>
                                            <p:cond delay="0"/>
                                          </p:stCondLst>
                                        </p:cTn>
                                        <p:tgtEl>
                                          <p:spTgt spid="130051">
                                            <p:txEl>
                                              <p:pRg st="2" end="2"/>
                                            </p:txEl>
                                          </p:spTgt>
                                        </p:tgtEl>
                                        <p:attrNameLst>
                                          <p:attrName>style.visibility</p:attrName>
                                        </p:attrNameLst>
                                      </p:cBhvr>
                                      <p:to>
                                        <p:strVal val="visible"/>
                                      </p:to>
                                    </p:set>
                                    <p:animEffect transition="in" filter="wipe(left)">
                                      <p:cBhvr>
                                        <p:cTn id="25" dur="500"/>
                                        <p:tgtEl>
                                          <p:spTgt spid="130051">
                                            <p:txEl>
                                              <p:pRg st="2" end="2"/>
                                            </p:txEl>
                                          </p:spTgt>
                                        </p:tgtEl>
                                      </p:cBhvr>
                                    </p:animEffect>
                                  </p:childTnLst>
                                </p:cTn>
                              </p:par>
                            </p:childTnLst>
                          </p:cTn>
                        </p:par>
                        <p:par>
                          <p:cTn id="26" fill="hold" nodeType="afterGroup">
                            <p:stCondLst>
                              <p:cond delay="4300"/>
                            </p:stCondLst>
                            <p:childTnLst>
                              <p:par>
                                <p:cTn id="27" presetID="22" presetClass="entr" presetSubtype="8" fill="hold" grpId="0" nodeType="afterEffect">
                                  <p:stCondLst>
                                    <p:cond delay="0"/>
                                  </p:stCondLst>
                                  <p:childTnLst>
                                    <p:set>
                                      <p:cBhvr>
                                        <p:cTn id="28" dur="1" fill="hold">
                                          <p:stCondLst>
                                            <p:cond delay="0"/>
                                          </p:stCondLst>
                                        </p:cTn>
                                        <p:tgtEl>
                                          <p:spTgt spid="130051">
                                            <p:txEl>
                                              <p:pRg st="3" end="3"/>
                                            </p:txEl>
                                          </p:spTgt>
                                        </p:tgtEl>
                                        <p:attrNameLst>
                                          <p:attrName>style.visibility</p:attrName>
                                        </p:attrNameLst>
                                      </p:cBhvr>
                                      <p:to>
                                        <p:strVal val="visible"/>
                                      </p:to>
                                    </p:set>
                                    <p:animEffect transition="in" filter="wipe(left)">
                                      <p:cBhvr>
                                        <p:cTn id="29" dur="500"/>
                                        <p:tgtEl>
                                          <p:spTgt spid="130051">
                                            <p:txEl>
                                              <p:pRg st="3" end="3"/>
                                            </p:txEl>
                                          </p:spTgt>
                                        </p:tgtEl>
                                      </p:cBhvr>
                                    </p:animEffect>
                                  </p:childTnLst>
                                </p:cTn>
                              </p:par>
                            </p:childTnLst>
                          </p:cTn>
                        </p:par>
                        <p:par>
                          <p:cTn id="30" fill="hold" nodeType="afterGroup">
                            <p:stCondLst>
                              <p:cond delay="4800"/>
                            </p:stCondLst>
                            <p:childTnLst>
                              <p:par>
                                <p:cTn id="31" presetID="22" presetClass="entr" presetSubtype="8" fill="hold" grpId="0" nodeType="afterEffect">
                                  <p:stCondLst>
                                    <p:cond delay="0"/>
                                  </p:stCondLst>
                                  <p:childTnLst>
                                    <p:set>
                                      <p:cBhvr>
                                        <p:cTn id="32" dur="1" fill="hold">
                                          <p:stCondLst>
                                            <p:cond delay="0"/>
                                          </p:stCondLst>
                                        </p:cTn>
                                        <p:tgtEl>
                                          <p:spTgt spid="130051">
                                            <p:txEl>
                                              <p:pRg st="4" end="4"/>
                                            </p:txEl>
                                          </p:spTgt>
                                        </p:tgtEl>
                                        <p:attrNameLst>
                                          <p:attrName>style.visibility</p:attrName>
                                        </p:attrNameLst>
                                      </p:cBhvr>
                                      <p:to>
                                        <p:strVal val="visible"/>
                                      </p:to>
                                    </p:set>
                                    <p:animEffect transition="in" filter="wipe(left)">
                                      <p:cBhvr>
                                        <p:cTn id="33" dur="500"/>
                                        <p:tgtEl>
                                          <p:spTgt spid="130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p:bldP spid="130051" grpId="0" build="p">
        <p:tmplLst>
          <p:tmpl lvl="1">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Lst>
      </p:bldP>
    </p:bldLst>
  </p:timing>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charset="0"/>
        </a:defRPr>
      </a:lvl2pPr>
      <a:lvl3pPr algn="l" rtl="0" eaLnBrk="0" fontAlgn="base" hangingPunct="0">
        <a:spcBef>
          <a:spcPct val="0"/>
        </a:spcBef>
        <a:spcAft>
          <a:spcPct val="0"/>
        </a:spcAft>
        <a:defRPr sz="2400">
          <a:solidFill>
            <a:schemeClr val="bg1"/>
          </a:solidFill>
          <a:latin typeface="Arial" charset="0"/>
        </a:defRPr>
      </a:lvl3pPr>
      <a:lvl4pPr algn="l" rtl="0" eaLnBrk="0" fontAlgn="base" hangingPunct="0">
        <a:spcBef>
          <a:spcPct val="0"/>
        </a:spcBef>
        <a:spcAft>
          <a:spcPct val="0"/>
        </a:spcAft>
        <a:defRPr sz="2400">
          <a:solidFill>
            <a:schemeClr val="bg1"/>
          </a:solidFill>
          <a:latin typeface="Arial" charset="0"/>
        </a:defRPr>
      </a:lvl4pPr>
      <a:lvl5pPr algn="l" rtl="0" eaLnBrk="0" fontAlgn="base" hangingPunct="0">
        <a:spcBef>
          <a:spcPct val="0"/>
        </a:spcBef>
        <a:spcAft>
          <a:spcPct val="0"/>
        </a:spcAft>
        <a:defRPr sz="2400">
          <a:solidFill>
            <a:schemeClr val="bg1"/>
          </a:solidFill>
          <a:latin typeface="Arial" charset="0"/>
        </a:defRPr>
      </a:lvl5pPr>
      <a:lvl6pPr marL="457200" algn="l" rtl="0" eaLnBrk="1" fontAlgn="base" hangingPunct="1">
        <a:spcBef>
          <a:spcPct val="0"/>
        </a:spcBef>
        <a:spcAft>
          <a:spcPct val="0"/>
        </a:spcAft>
        <a:defRPr sz="2400">
          <a:solidFill>
            <a:schemeClr val="bg1"/>
          </a:solidFill>
          <a:latin typeface="Arial" charset="0"/>
        </a:defRPr>
      </a:lvl6pPr>
      <a:lvl7pPr marL="914400" algn="l" rtl="0" eaLnBrk="1" fontAlgn="base" hangingPunct="1">
        <a:spcBef>
          <a:spcPct val="0"/>
        </a:spcBef>
        <a:spcAft>
          <a:spcPct val="0"/>
        </a:spcAft>
        <a:defRPr sz="2400">
          <a:solidFill>
            <a:schemeClr val="bg1"/>
          </a:solidFill>
          <a:latin typeface="Arial" charset="0"/>
        </a:defRPr>
      </a:lvl7pPr>
      <a:lvl8pPr marL="1371600" algn="l" rtl="0" eaLnBrk="1" fontAlgn="base" hangingPunct="1">
        <a:spcBef>
          <a:spcPct val="0"/>
        </a:spcBef>
        <a:spcAft>
          <a:spcPct val="0"/>
        </a:spcAft>
        <a:defRPr sz="2400">
          <a:solidFill>
            <a:schemeClr val="bg1"/>
          </a:solidFill>
          <a:latin typeface="Arial" charset="0"/>
        </a:defRPr>
      </a:lvl8pPr>
      <a:lvl9pPr marL="1828800" algn="l" rtl="0" eaLnBrk="1" fontAlgn="base" hangingPunct="1">
        <a:spcBef>
          <a:spcPct val="0"/>
        </a:spcBef>
        <a:spcAft>
          <a:spcPct val="0"/>
        </a:spcAft>
        <a:defRPr sz="2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0290" name="Picture 12" descr="bg for pot 1"/>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0707" name="Rectangle 3"/>
          <p:cNvSpPr>
            <a:spLocks noGrp="1" noChangeArrowheads="1"/>
          </p:cNvSpPr>
          <p:nvPr>
            <p:ph type="body" idx="1"/>
          </p:nvPr>
        </p:nvSpPr>
        <p:spPr bwMode="auto">
          <a:xfrm>
            <a:off x="148167" y="692150"/>
            <a:ext cx="11804651" cy="5616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pt-BR" smtClean="0"/>
              <a:t>Click to edit Master text styles</a:t>
            </a:r>
          </a:p>
        </p:txBody>
      </p:sp>
      <p:sp>
        <p:nvSpPr>
          <p:cNvPr id="200708" name="Rectangle 4"/>
          <p:cNvSpPr>
            <a:spLocks noGrp="1" noChangeArrowheads="1"/>
          </p:cNvSpPr>
          <p:nvPr>
            <p:ph type="dt" sz="half" idx="2"/>
          </p:nvPr>
        </p:nvSpPr>
        <p:spPr bwMode="auto">
          <a:xfrm>
            <a:off x="1583267" y="6597650"/>
            <a:ext cx="878417" cy="19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eaLnBrk="1" hangingPunct="1">
              <a:spcBef>
                <a:spcPct val="0"/>
              </a:spcBef>
              <a:defRPr sz="800">
                <a:solidFill>
                  <a:srgbClr val="214697"/>
                </a:solidFill>
                <a:latin typeface="Times New Roman" pitchFamily="18" charset="0"/>
              </a:defRPr>
            </a:lvl1pPr>
          </a:lstStyle>
          <a:p>
            <a:pPr fontAlgn="base">
              <a:spcAft>
                <a:spcPct val="0"/>
              </a:spcAft>
              <a:defRPr/>
            </a:pPr>
            <a:endParaRPr lang="pt-BR"/>
          </a:p>
        </p:txBody>
      </p:sp>
      <p:sp>
        <p:nvSpPr>
          <p:cNvPr id="200709" name="Rectangle 5"/>
          <p:cNvSpPr>
            <a:spLocks noGrp="1" noChangeArrowheads="1"/>
          </p:cNvSpPr>
          <p:nvPr>
            <p:ph type="ftr" sz="quarter" idx="3"/>
          </p:nvPr>
        </p:nvSpPr>
        <p:spPr bwMode="auto">
          <a:xfrm>
            <a:off x="2542118" y="6597650"/>
            <a:ext cx="8449733" cy="19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eaLnBrk="1" hangingPunct="1">
              <a:spcBef>
                <a:spcPct val="0"/>
              </a:spcBef>
              <a:defRPr sz="800">
                <a:solidFill>
                  <a:srgbClr val="214697"/>
                </a:solidFill>
                <a:latin typeface="Times New Roman" pitchFamily="18" charset="0"/>
              </a:defRPr>
            </a:lvl1pPr>
          </a:lstStyle>
          <a:p>
            <a:pPr fontAlgn="base">
              <a:spcAft>
                <a:spcPct val="0"/>
              </a:spcAft>
              <a:defRPr/>
            </a:pPr>
            <a:endParaRPr lang="pt-BR"/>
          </a:p>
        </p:txBody>
      </p:sp>
      <p:sp>
        <p:nvSpPr>
          <p:cNvPr id="200710" name="Rectangle 6"/>
          <p:cNvSpPr>
            <a:spLocks noGrp="1" noChangeArrowheads="1"/>
          </p:cNvSpPr>
          <p:nvPr>
            <p:ph type="sldNum" sz="quarter" idx="4"/>
          </p:nvPr>
        </p:nvSpPr>
        <p:spPr bwMode="auto">
          <a:xfrm>
            <a:off x="11074401" y="6597650"/>
            <a:ext cx="878417" cy="19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eaLnBrk="1" hangingPunct="1">
              <a:defRPr sz="800">
                <a:solidFill>
                  <a:srgbClr val="214697"/>
                </a:solidFill>
              </a:defRPr>
            </a:lvl1pPr>
          </a:lstStyle>
          <a:p>
            <a:pPr fontAlgn="base">
              <a:spcBef>
                <a:spcPct val="0"/>
              </a:spcBef>
              <a:spcAft>
                <a:spcPct val="0"/>
              </a:spcAft>
              <a:defRPr/>
            </a:pPr>
            <a:fld id="{E6A13995-6E83-459A-950F-3C122A4620C9}" type="slidenum">
              <a:rPr lang="pt-BR" altLang="pt-BR">
                <a:latin typeface="Times New Roman" panose="02020603050405020304" pitchFamily="18" charset="0"/>
              </a:rPr>
              <a:pPr fontAlgn="base">
                <a:spcBef>
                  <a:spcPct val="0"/>
                </a:spcBef>
                <a:spcAft>
                  <a:spcPct val="0"/>
                </a:spcAft>
                <a:defRPr/>
              </a:pPr>
              <a:t>‹nº›</a:t>
            </a:fld>
            <a:endParaRPr lang="pt-BR" altLang="pt-BR">
              <a:latin typeface="Times New Roman" panose="02020603050405020304" pitchFamily="18" charset="0"/>
            </a:endParaRPr>
          </a:p>
        </p:txBody>
      </p:sp>
      <p:sp>
        <p:nvSpPr>
          <p:cNvPr id="200711" name="Rectangle 7"/>
          <p:cNvSpPr>
            <a:spLocks noGrp="1" noChangeArrowheads="1"/>
          </p:cNvSpPr>
          <p:nvPr>
            <p:ph type="title"/>
          </p:nvPr>
        </p:nvSpPr>
        <p:spPr bwMode="auto">
          <a:xfrm>
            <a:off x="148167" y="69851"/>
            <a:ext cx="8832851" cy="51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pt-BR" smtClean="0"/>
              <a:t>Clique para editar o título mestre</a:t>
            </a:r>
            <a:endParaRPr lang="en-GB" altLang="pt-BR" smtClean="0"/>
          </a:p>
        </p:txBody>
      </p:sp>
    </p:spTree>
    <p:extLst>
      <p:ext uri="{BB962C8B-B14F-4D97-AF65-F5344CB8AC3E}">
        <p14:creationId xmlns:p14="http://schemas.microsoft.com/office/powerpoint/2010/main" xmlns="" val="107513123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Lst>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0711"/>
                                        </p:tgtEl>
                                        <p:attrNameLst>
                                          <p:attrName>style.visibility</p:attrName>
                                        </p:attrNameLst>
                                      </p:cBhvr>
                                      <p:to>
                                        <p:strVal val="visible"/>
                                      </p:to>
                                    </p:set>
                                    <p:animEffect transition="in" filter="wipe(right)">
                                      <p:cBhvr>
                                        <p:cTn id="7" dur="500"/>
                                        <p:tgtEl>
                                          <p:spTgt spid="200711"/>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0707">
                                            <p:txEl>
                                              <p:pRg st="0" end="0"/>
                                            </p:txEl>
                                          </p:spTgt>
                                        </p:tgtEl>
                                        <p:attrNameLst>
                                          <p:attrName>style.visibility</p:attrName>
                                        </p:attrNameLst>
                                      </p:cBhvr>
                                      <p:to>
                                        <p:strVal val="visible"/>
                                      </p:to>
                                    </p:set>
                                    <p:animEffect transition="in" filter="wipe(left)">
                                      <p:cBhvr>
                                        <p:cTn id="11" dur="500"/>
                                        <p:tgtEl>
                                          <p:spTgt spid="2007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7" grpId="0" build="p">
        <p:tmplLst>
          <p:tmpl lvl="1">
            <p:tnLst>
              <p:par>
                <p:cTn presetID="22" presetClass="entr" presetSubtype="8" fill="hold" nodeType="afterEffect">
                  <p:stCondLst>
                    <p:cond delay="0"/>
                  </p:stCondLst>
                  <p:childTnLst>
                    <p:set>
                      <p:cBhvr>
                        <p:cTn dur="1" fill="hold">
                          <p:stCondLst>
                            <p:cond delay="0"/>
                          </p:stCondLst>
                        </p:cTn>
                        <p:tgtEl>
                          <p:spTgt spid="200707"/>
                        </p:tgtEl>
                        <p:attrNameLst>
                          <p:attrName>style.visibility</p:attrName>
                        </p:attrNameLst>
                      </p:cBhvr>
                      <p:to>
                        <p:strVal val="visible"/>
                      </p:to>
                    </p:set>
                    <p:animEffect transition="in" filter="wipe(left)">
                      <p:cBhvr>
                        <p:cTn dur="500"/>
                        <p:tgtEl>
                          <p:spTgt spid="200707"/>
                        </p:tgtEl>
                      </p:cBhvr>
                    </p:animEffect>
                  </p:childTnLst>
                </p:cTn>
              </p:par>
            </p:tnLst>
          </p:tmpl>
        </p:tmplLst>
      </p:bldP>
      <p:bldP spid="200711" grpId="0"/>
    </p:bldLst>
  </p:timing>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Narrow" pitchFamily="34" charset="0"/>
        </a:defRPr>
      </a:lvl2pPr>
      <a:lvl3pPr algn="l" rtl="0" eaLnBrk="0" fontAlgn="base" hangingPunct="0">
        <a:spcBef>
          <a:spcPct val="0"/>
        </a:spcBef>
        <a:spcAft>
          <a:spcPct val="0"/>
        </a:spcAft>
        <a:defRPr sz="2400">
          <a:solidFill>
            <a:schemeClr val="bg1"/>
          </a:solidFill>
          <a:latin typeface="Arial Narrow" pitchFamily="34" charset="0"/>
        </a:defRPr>
      </a:lvl3pPr>
      <a:lvl4pPr algn="l" rtl="0" eaLnBrk="0" fontAlgn="base" hangingPunct="0">
        <a:spcBef>
          <a:spcPct val="0"/>
        </a:spcBef>
        <a:spcAft>
          <a:spcPct val="0"/>
        </a:spcAft>
        <a:defRPr sz="2400">
          <a:solidFill>
            <a:schemeClr val="bg1"/>
          </a:solidFill>
          <a:latin typeface="Arial Narrow" pitchFamily="34" charset="0"/>
        </a:defRPr>
      </a:lvl4pPr>
      <a:lvl5pPr algn="l" rtl="0" eaLnBrk="0" fontAlgn="base" hangingPunct="0">
        <a:spcBef>
          <a:spcPct val="0"/>
        </a:spcBef>
        <a:spcAft>
          <a:spcPct val="0"/>
        </a:spcAft>
        <a:defRPr sz="2400">
          <a:solidFill>
            <a:schemeClr val="bg1"/>
          </a:solidFill>
          <a:latin typeface="Arial Narrow" pitchFamily="34" charset="0"/>
        </a:defRPr>
      </a:lvl5pPr>
      <a:lvl6pPr marL="457200" algn="l" rtl="0" eaLnBrk="1" fontAlgn="base" hangingPunct="1">
        <a:spcBef>
          <a:spcPct val="0"/>
        </a:spcBef>
        <a:spcAft>
          <a:spcPct val="0"/>
        </a:spcAft>
        <a:defRPr sz="2400">
          <a:solidFill>
            <a:schemeClr val="bg1"/>
          </a:solidFill>
          <a:latin typeface="Arial Narrow" pitchFamily="34" charset="0"/>
        </a:defRPr>
      </a:lvl6pPr>
      <a:lvl7pPr marL="914400" algn="l" rtl="0" eaLnBrk="1" fontAlgn="base" hangingPunct="1">
        <a:spcBef>
          <a:spcPct val="0"/>
        </a:spcBef>
        <a:spcAft>
          <a:spcPct val="0"/>
        </a:spcAft>
        <a:defRPr sz="2400">
          <a:solidFill>
            <a:schemeClr val="bg1"/>
          </a:solidFill>
          <a:latin typeface="Arial Narrow" pitchFamily="34" charset="0"/>
        </a:defRPr>
      </a:lvl7pPr>
      <a:lvl8pPr marL="1371600" algn="l" rtl="0" eaLnBrk="1" fontAlgn="base" hangingPunct="1">
        <a:spcBef>
          <a:spcPct val="0"/>
        </a:spcBef>
        <a:spcAft>
          <a:spcPct val="0"/>
        </a:spcAft>
        <a:defRPr sz="2400">
          <a:solidFill>
            <a:schemeClr val="bg1"/>
          </a:solidFill>
          <a:latin typeface="Arial Narrow" pitchFamily="34" charset="0"/>
        </a:defRPr>
      </a:lvl8pPr>
      <a:lvl9pPr marL="1828800" algn="l" rtl="0" eaLnBrk="1" fontAlgn="base" hangingPunct="1">
        <a:spcBef>
          <a:spcPct val="0"/>
        </a:spcBef>
        <a:spcAft>
          <a:spcPct val="0"/>
        </a:spcAft>
        <a:defRPr sz="2400">
          <a:solidFill>
            <a:schemeClr val="bg1"/>
          </a:solidFill>
          <a:latin typeface="Arial Narrow" pitchFamily="34" charset="0"/>
        </a:defRPr>
      </a:lvl9pPr>
    </p:titleStyle>
    <p:bodyStyle>
      <a:lvl1pPr marL="342900" indent="-342900" algn="l" rtl="0" eaLnBrk="0" fontAlgn="base" hangingPunct="0">
        <a:spcBef>
          <a:spcPct val="20000"/>
        </a:spcBef>
        <a:spcAft>
          <a:spcPct val="0"/>
        </a:spcAft>
        <a:defRPr sz="24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426" name="Picture 13" descr="M62GMIS00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0060" name="Picture 12" descr="M62GMIS004-titleba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11301" y="358775"/>
            <a:ext cx="106807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0050" name="Rectangle 2"/>
          <p:cNvSpPr>
            <a:spLocks noGrp="1" noChangeArrowheads="1"/>
          </p:cNvSpPr>
          <p:nvPr>
            <p:ph type="title"/>
          </p:nvPr>
        </p:nvSpPr>
        <p:spPr bwMode="auto">
          <a:xfrm>
            <a:off x="1739901" y="439738"/>
            <a:ext cx="10308167" cy="468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pt-BR" smtClean="0"/>
              <a:t>Clique para editar o título mestre</a:t>
            </a:r>
            <a:endParaRPr lang="en-GB" altLang="pt-BR" smtClean="0"/>
          </a:p>
        </p:txBody>
      </p:sp>
      <p:sp>
        <p:nvSpPr>
          <p:cNvPr id="130051" name="Rectangle 3"/>
          <p:cNvSpPr>
            <a:spLocks noGrp="1" noChangeArrowheads="1"/>
          </p:cNvSpPr>
          <p:nvPr>
            <p:ph type="body" idx="1"/>
          </p:nvPr>
        </p:nvSpPr>
        <p:spPr bwMode="auto">
          <a:xfrm>
            <a:off x="1583267" y="1052513"/>
            <a:ext cx="10464800" cy="52816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smtClean="0"/>
              <a:t>Clique para editar o texto mestre</a:t>
            </a:r>
          </a:p>
          <a:p>
            <a:pPr lvl="1"/>
            <a:r>
              <a:rPr lang="pt-BR" altLang="pt-BR" smtClean="0"/>
              <a:t>Segundo nível</a:t>
            </a:r>
          </a:p>
          <a:p>
            <a:pPr lvl="2"/>
            <a:r>
              <a:rPr lang="pt-BR" altLang="pt-BR" smtClean="0"/>
              <a:t>Terceiro nível</a:t>
            </a:r>
          </a:p>
          <a:p>
            <a:pPr lvl="3"/>
            <a:r>
              <a:rPr lang="pt-BR" altLang="pt-BR" smtClean="0"/>
              <a:t>Quarto nível</a:t>
            </a:r>
          </a:p>
          <a:p>
            <a:pPr lvl="4"/>
            <a:r>
              <a:rPr lang="pt-BR" altLang="pt-BR" smtClean="0"/>
              <a:t>Quinto nível</a:t>
            </a:r>
            <a:endParaRPr lang="en-GB" altLang="pt-BR" smtClean="0"/>
          </a:p>
        </p:txBody>
      </p:sp>
      <p:sp>
        <p:nvSpPr>
          <p:cNvPr id="130057" name="Rectangle 9"/>
          <p:cNvSpPr>
            <a:spLocks noGrp="1" noChangeArrowheads="1"/>
          </p:cNvSpPr>
          <p:nvPr>
            <p:ph type="dt" sz="half" idx="2"/>
          </p:nvPr>
        </p:nvSpPr>
        <p:spPr bwMode="auto">
          <a:xfrm>
            <a:off x="1811867" y="6484939"/>
            <a:ext cx="2844800" cy="25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pt-BR">
              <a:solidFill>
                <a:srgbClr val="000000"/>
              </a:solidFill>
              <a:latin typeface="Times New Roman" panose="02020603050405020304" pitchFamily="18" charset="0"/>
            </a:endParaRPr>
          </a:p>
        </p:txBody>
      </p:sp>
      <p:sp>
        <p:nvSpPr>
          <p:cNvPr id="130058" name="Rectangle 10"/>
          <p:cNvSpPr>
            <a:spLocks noGrp="1" noChangeArrowheads="1"/>
          </p:cNvSpPr>
          <p:nvPr>
            <p:ph type="ftr" sz="quarter" idx="3"/>
          </p:nvPr>
        </p:nvSpPr>
        <p:spPr bwMode="auto">
          <a:xfrm>
            <a:off x="4982633" y="6484939"/>
            <a:ext cx="3860800" cy="25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pt-BR">
              <a:solidFill>
                <a:srgbClr val="000000"/>
              </a:solidFill>
              <a:latin typeface="Times New Roman" panose="02020603050405020304" pitchFamily="18" charset="0"/>
            </a:endParaRPr>
          </a:p>
        </p:txBody>
      </p:sp>
      <p:sp>
        <p:nvSpPr>
          <p:cNvPr id="130059" name="Rectangle 11"/>
          <p:cNvSpPr>
            <a:spLocks noGrp="1" noChangeArrowheads="1"/>
          </p:cNvSpPr>
          <p:nvPr>
            <p:ph type="sldNum" sz="quarter" idx="4"/>
          </p:nvPr>
        </p:nvSpPr>
        <p:spPr bwMode="auto">
          <a:xfrm>
            <a:off x="9169400" y="6484939"/>
            <a:ext cx="2844800" cy="25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71AE37AD-9A97-413F-986E-7A1CF893AE9E}" type="slidenum">
              <a:rPr lang="pt-BR" altLang="pt-BR">
                <a:solidFill>
                  <a:srgbClr val="000000"/>
                </a:solidFill>
                <a:latin typeface="Times New Roman" panose="02020603050405020304" pitchFamily="18" charset="0"/>
              </a:rPr>
              <a:pPr fontAlgn="base">
                <a:spcBef>
                  <a:spcPct val="0"/>
                </a:spcBef>
                <a:spcAft>
                  <a:spcPct val="0"/>
                </a:spcAft>
                <a:defRPr/>
              </a:pPr>
              <a:t>‹nº›</a:t>
            </a:fld>
            <a:endParaRPr lang="pt-BR" altLang="pt-BR">
              <a:solidFill>
                <a:srgbClr val="000000"/>
              </a:solidFill>
              <a:latin typeface="Times New Roman" panose="02020603050405020304" pitchFamily="18" charset="0"/>
            </a:endParaRPr>
          </a:p>
        </p:txBody>
      </p:sp>
    </p:spTree>
    <p:extLst>
      <p:ext uri="{BB962C8B-B14F-4D97-AF65-F5344CB8AC3E}">
        <p14:creationId xmlns:p14="http://schemas.microsoft.com/office/powerpoint/2010/main" xmlns="" val="2146987274"/>
      </p:ext>
    </p:extLst>
  </p:cSld>
  <p:clrMap bg1="lt1" tx1="dk1" bg2="lt2" tx2="dk2" accent1="accent1" accent2="accent2" accent3="accent3" accent4="accent4" accent5="accent5" accent6="accent6" hlink="hlink" folHlink="folHlink"/>
  <p:sldLayoutIdLst>
    <p:sldLayoutId id="2147484829"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30060"/>
                                        </p:tgtEl>
                                        <p:attrNameLst>
                                          <p:attrName>style.visibility</p:attrName>
                                        </p:attrNameLst>
                                      </p:cBhvr>
                                      <p:to>
                                        <p:strVal val="visible"/>
                                      </p:to>
                                    </p:set>
                                    <p:animEffect transition="in" filter="wipe(up)">
                                      <p:cBhvr>
                                        <p:cTn id="7" dur="500"/>
                                        <p:tgtEl>
                                          <p:spTgt spid="130060"/>
                                        </p:tgtEl>
                                      </p:cBhvr>
                                    </p:animEffect>
                                  </p:childTnLst>
                                </p:cTn>
                              </p:par>
                            </p:childTnLst>
                          </p:cTn>
                        </p:par>
                        <p:par>
                          <p:cTn id="8" fill="hold" nodeType="afterGroup">
                            <p:stCondLst>
                              <p:cond delay="500"/>
                            </p:stCondLst>
                            <p:childTnLst>
                              <p:par>
                                <p:cTn id="9" presetID="50" presetClass="entr" presetSubtype="0" decel="100000" fill="hold" grpId="0" nodeType="afterEffect">
                                  <p:stCondLst>
                                    <p:cond delay="0"/>
                                  </p:stCondLst>
                                  <p:iterate type="lt">
                                    <p:tmPct val="5000"/>
                                  </p:iterate>
                                  <p:childTnLst>
                                    <p:set>
                                      <p:cBhvr>
                                        <p:cTn id="10" dur="1" fill="hold">
                                          <p:stCondLst>
                                            <p:cond delay="0"/>
                                          </p:stCondLst>
                                        </p:cTn>
                                        <p:tgtEl>
                                          <p:spTgt spid="130050"/>
                                        </p:tgtEl>
                                        <p:attrNameLst>
                                          <p:attrName>style.visibility</p:attrName>
                                        </p:attrNameLst>
                                      </p:cBhvr>
                                      <p:to>
                                        <p:strVal val="visible"/>
                                      </p:to>
                                    </p:set>
                                    <p:anim calcmode="lin" valueType="num">
                                      <p:cBhvr>
                                        <p:cTn id="11" dur="1000" fill="hold"/>
                                        <p:tgtEl>
                                          <p:spTgt spid="130050"/>
                                        </p:tgtEl>
                                        <p:attrNameLst>
                                          <p:attrName>ppt_w</p:attrName>
                                        </p:attrNameLst>
                                      </p:cBhvr>
                                      <p:tavLst>
                                        <p:tav tm="0">
                                          <p:val>
                                            <p:strVal val="#ppt_w+.3"/>
                                          </p:val>
                                        </p:tav>
                                        <p:tav tm="100000">
                                          <p:val>
                                            <p:strVal val="#ppt_w"/>
                                          </p:val>
                                        </p:tav>
                                      </p:tavLst>
                                    </p:anim>
                                    <p:anim calcmode="lin" valueType="num">
                                      <p:cBhvr>
                                        <p:cTn id="12" dur="1000" fill="hold"/>
                                        <p:tgtEl>
                                          <p:spTgt spid="130050"/>
                                        </p:tgtEl>
                                        <p:attrNameLst>
                                          <p:attrName>ppt_h</p:attrName>
                                        </p:attrNameLst>
                                      </p:cBhvr>
                                      <p:tavLst>
                                        <p:tav tm="0">
                                          <p:val>
                                            <p:strVal val="#ppt_h"/>
                                          </p:val>
                                        </p:tav>
                                        <p:tav tm="100000">
                                          <p:val>
                                            <p:strVal val="#ppt_h"/>
                                          </p:val>
                                        </p:tav>
                                      </p:tavLst>
                                    </p:anim>
                                    <p:animEffect transition="in" filter="fade">
                                      <p:cBhvr>
                                        <p:cTn id="13" dur="1000"/>
                                        <p:tgtEl>
                                          <p:spTgt spid="130050"/>
                                        </p:tgtEl>
                                      </p:cBhvr>
                                    </p:animEffect>
                                  </p:childTnLst>
                                </p:cTn>
                              </p:par>
                            </p:childTnLst>
                          </p:cTn>
                        </p:par>
                        <p:par>
                          <p:cTn id="14" fill="hold" nodeType="afterGroup">
                            <p:stCondLst>
                              <p:cond delay="2800"/>
                            </p:stCondLst>
                            <p:childTnLst>
                              <p:par>
                                <p:cTn id="15" presetID="22" presetClass="entr" presetSubtype="8" fill="hold" grpId="0" nodeType="afterEffect">
                                  <p:stCondLst>
                                    <p:cond delay="0"/>
                                  </p:stCondLst>
                                  <p:childTnLst>
                                    <p:set>
                                      <p:cBhvr>
                                        <p:cTn id="16" dur="1" fill="hold">
                                          <p:stCondLst>
                                            <p:cond delay="0"/>
                                          </p:stCondLst>
                                        </p:cTn>
                                        <p:tgtEl>
                                          <p:spTgt spid="130051">
                                            <p:txEl>
                                              <p:pRg st="0" end="0"/>
                                            </p:txEl>
                                          </p:spTgt>
                                        </p:tgtEl>
                                        <p:attrNameLst>
                                          <p:attrName>style.visibility</p:attrName>
                                        </p:attrNameLst>
                                      </p:cBhvr>
                                      <p:to>
                                        <p:strVal val="visible"/>
                                      </p:to>
                                    </p:set>
                                    <p:animEffect transition="in" filter="wipe(left)">
                                      <p:cBhvr>
                                        <p:cTn id="17" dur="500"/>
                                        <p:tgtEl>
                                          <p:spTgt spid="130051">
                                            <p:txEl>
                                              <p:pRg st="0" end="0"/>
                                            </p:txEl>
                                          </p:spTgt>
                                        </p:tgtEl>
                                      </p:cBhvr>
                                    </p:animEffect>
                                  </p:childTnLst>
                                </p:cTn>
                              </p:par>
                            </p:childTnLst>
                          </p:cTn>
                        </p:par>
                        <p:par>
                          <p:cTn id="18" fill="hold" nodeType="afterGroup">
                            <p:stCondLst>
                              <p:cond delay="3300"/>
                            </p:stCondLst>
                            <p:childTnLst>
                              <p:par>
                                <p:cTn id="19" presetID="22" presetClass="entr" presetSubtype="8" fill="hold" grpId="0" nodeType="afterEffect">
                                  <p:stCondLst>
                                    <p:cond delay="0"/>
                                  </p:stCondLst>
                                  <p:childTnLst>
                                    <p:set>
                                      <p:cBhvr>
                                        <p:cTn id="20" dur="1" fill="hold">
                                          <p:stCondLst>
                                            <p:cond delay="0"/>
                                          </p:stCondLst>
                                        </p:cTn>
                                        <p:tgtEl>
                                          <p:spTgt spid="130051">
                                            <p:txEl>
                                              <p:pRg st="1" end="1"/>
                                            </p:txEl>
                                          </p:spTgt>
                                        </p:tgtEl>
                                        <p:attrNameLst>
                                          <p:attrName>style.visibility</p:attrName>
                                        </p:attrNameLst>
                                      </p:cBhvr>
                                      <p:to>
                                        <p:strVal val="visible"/>
                                      </p:to>
                                    </p:set>
                                    <p:animEffect transition="in" filter="wipe(left)">
                                      <p:cBhvr>
                                        <p:cTn id="21" dur="500"/>
                                        <p:tgtEl>
                                          <p:spTgt spid="130051">
                                            <p:txEl>
                                              <p:pRg st="1" end="1"/>
                                            </p:txEl>
                                          </p:spTgt>
                                        </p:tgtEl>
                                      </p:cBhvr>
                                    </p:animEffect>
                                  </p:childTnLst>
                                </p:cTn>
                              </p:par>
                            </p:childTnLst>
                          </p:cTn>
                        </p:par>
                        <p:par>
                          <p:cTn id="22" fill="hold" nodeType="afterGroup">
                            <p:stCondLst>
                              <p:cond delay="3800"/>
                            </p:stCondLst>
                            <p:childTnLst>
                              <p:par>
                                <p:cTn id="23" presetID="22" presetClass="entr" presetSubtype="8" fill="hold" grpId="0" nodeType="afterEffect">
                                  <p:stCondLst>
                                    <p:cond delay="0"/>
                                  </p:stCondLst>
                                  <p:childTnLst>
                                    <p:set>
                                      <p:cBhvr>
                                        <p:cTn id="24" dur="1" fill="hold">
                                          <p:stCondLst>
                                            <p:cond delay="0"/>
                                          </p:stCondLst>
                                        </p:cTn>
                                        <p:tgtEl>
                                          <p:spTgt spid="130051">
                                            <p:txEl>
                                              <p:pRg st="2" end="2"/>
                                            </p:txEl>
                                          </p:spTgt>
                                        </p:tgtEl>
                                        <p:attrNameLst>
                                          <p:attrName>style.visibility</p:attrName>
                                        </p:attrNameLst>
                                      </p:cBhvr>
                                      <p:to>
                                        <p:strVal val="visible"/>
                                      </p:to>
                                    </p:set>
                                    <p:animEffect transition="in" filter="wipe(left)">
                                      <p:cBhvr>
                                        <p:cTn id="25" dur="500"/>
                                        <p:tgtEl>
                                          <p:spTgt spid="130051">
                                            <p:txEl>
                                              <p:pRg st="2" end="2"/>
                                            </p:txEl>
                                          </p:spTgt>
                                        </p:tgtEl>
                                      </p:cBhvr>
                                    </p:animEffect>
                                  </p:childTnLst>
                                </p:cTn>
                              </p:par>
                            </p:childTnLst>
                          </p:cTn>
                        </p:par>
                        <p:par>
                          <p:cTn id="26" fill="hold" nodeType="afterGroup">
                            <p:stCondLst>
                              <p:cond delay="4300"/>
                            </p:stCondLst>
                            <p:childTnLst>
                              <p:par>
                                <p:cTn id="27" presetID="22" presetClass="entr" presetSubtype="8" fill="hold" grpId="0" nodeType="afterEffect">
                                  <p:stCondLst>
                                    <p:cond delay="0"/>
                                  </p:stCondLst>
                                  <p:childTnLst>
                                    <p:set>
                                      <p:cBhvr>
                                        <p:cTn id="28" dur="1" fill="hold">
                                          <p:stCondLst>
                                            <p:cond delay="0"/>
                                          </p:stCondLst>
                                        </p:cTn>
                                        <p:tgtEl>
                                          <p:spTgt spid="130051">
                                            <p:txEl>
                                              <p:pRg st="3" end="3"/>
                                            </p:txEl>
                                          </p:spTgt>
                                        </p:tgtEl>
                                        <p:attrNameLst>
                                          <p:attrName>style.visibility</p:attrName>
                                        </p:attrNameLst>
                                      </p:cBhvr>
                                      <p:to>
                                        <p:strVal val="visible"/>
                                      </p:to>
                                    </p:set>
                                    <p:animEffect transition="in" filter="wipe(left)">
                                      <p:cBhvr>
                                        <p:cTn id="29" dur="500"/>
                                        <p:tgtEl>
                                          <p:spTgt spid="130051">
                                            <p:txEl>
                                              <p:pRg st="3" end="3"/>
                                            </p:txEl>
                                          </p:spTgt>
                                        </p:tgtEl>
                                      </p:cBhvr>
                                    </p:animEffect>
                                  </p:childTnLst>
                                </p:cTn>
                              </p:par>
                            </p:childTnLst>
                          </p:cTn>
                        </p:par>
                        <p:par>
                          <p:cTn id="30" fill="hold" nodeType="afterGroup">
                            <p:stCondLst>
                              <p:cond delay="4800"/>
                            </p:stCondLst>
                            <p:childTnLst>
                              <p:par>
                                <p:cTn id="31" presetID="22" presetClass="entr" presetSubtype="8" fill="hold" grpId="0" nodeType="afterEffect">
                                  <p:stCondLst>
                                    <p:cond delay="0"/>
                                  </p:stCondLst>
                                  <p:childTnLst>
                                    <p:set>
                                      <p:cBhvr>
                                        <p:cTn id="32" dur="1" fill="hold">
                                          <p:stCondLst>
                                            <p:cond delay="0"/>
                                          </p:stCondLst>
                                        </p:cTn>
                                        <p:tgtEl>
                                          <p:spTgt spid="130051">
                                            <p:txEl>
                                              <p:pRg st="4" end="4"/>
                                            </p:txEl>
                                          </p:spTgt>
                                        </p:tgtEl>
                                        <p:attrNameLst>
                                          <p:attrName>style.visibility</p:attrName>
                                        </p:attrNameLst>
                                      </p:cBhvr>
                                      <p:to>
                                        <p:strVal val="visible"/>
                                      </p:to>
                                    </p:set>
                                    <p:animEffect transition="in" filter="wipe(left)">
                                      <p:cBhvr>
                                        <p:cTn id="33" dur="500"/>
                                        <p:tgtEl>
                                          <p:spTgt spid="130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p:bldP spid="130051" grpId="0" build="p">
        <p:tmplLst>
          <p:tmpl lvl="1">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Lst>
      </p:bldP>
    </p:bldLst>
  </p:timing>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charset="0"/>
        </a:defRPr>
      </a:lvl2pPr>
      <a:lvl3pPr algn="l" rtl="0" eaLnBrk="0" fontAlgn="base" hangingPunct="0">
        <a:spcBef>
          <a:spcPct val="0"/>
        </a:spcBef>
        <a:spcAft>
          <a:spcPct val="0"/>
        </a:spcAft>
        <a:defRPr sz="2400">
          <a:solidFill>
            <a:schemeClr val="bg1"/>
          </a:solidFill>
          <a:latin typeface="Arial" charset="0"/>
        </a:defRPr>
      </a:lvl3pPr>
      <a:lvl4pPr algn="l" rtl="0" eaLnBrk="0" fontAlgn="base" hangingPunct="0">
        <a:spcBef>
          <a:spcPct val="0"/>
        </a:spcBef>
        <a:spcAft>
          <a:spcPct val="0"/>
        </a:spcAft>
        <a:defRPr sz="2400">
          <a:solidFill>
            <a:schemeClr val="bg1"/>
          </a:solidFill>
          <a:latin typeface="Arial" charset="0"/>
        </a:defRPr>
      </a:lvl4pPr>
      <a:lvl5pPr algn="l" rtl="0" eaLnBrk="0" fontAlgn="base" hangingPunct="0">
        <a:spcBef>
          <a:spcPct val="0"/>
        </a:spcBef>
        <a:spcAft>
          <a:spcPct val="0"/>
        </a:spcAft>
        <a:defRPr sz="2400">
          <a:solidFill>
            <a:schemeClr val="bg1"/>
          </a:solidFill>
          <a:latin typeface="Arial" charset="0"/>
        </a:defRPr>
      </a:lvl5pPr>
      <a:lvl6pPr marL="457200" algn="l" rtl="0" eaLnBrk="1" fontAlgn="base" hangingPunct="1">
        <a:spcBef>
          <a:spcPct val="0"/>
        </a:spcBef>
        <a:spcAft>
          <a:spcPct val="0"/>
        </a:spcAft>
        <a:defRPr sz="2400">
          <a:solidFill>
            <a:schemeClr val="bg1"/>
          </a:solidFill>
          <a:latin typeface="Arial" charset="0"/>
        </a:defRPr>
      </a:lvl6pPr>
      <a:lvl7pPr marL="914400" algn="l" rtl="0" eaLnBrk="1" fontAlgn="base" hangingPunct="1">
        <a:spcBef>
          <a:spcPct val="0"/>
        </a:spcBef>
        <a:spcAft>
          <a:spcPct val="0"/>
        </a:spcAft>
        <a:defRPr sz="2400">
          <a:solidFill>
            <a:schemeClr val="bg1"/>
          </a:solidFill>
          <a:latin typeface="Arial" charset="0"/>
        </a:defRPr>
      </a:lvl7pPr>
      <a:lvl8pPr marL="1371600" algn="l" rtl="0" eaLnBrk="1" fontAlgn="base" hangingPunct="1">
        <a:spcBef>
          <a:spcPct val="0"/>
        </a:spcBef>
        <a:spcAft>
          <a:spcPct val="0"/>
        </a:spcAft>
        <a:defRPr sz="2400">
          <a:solidFill>
            <a:schemeClr val="bg1"/>
          </a:solidFill>
          <a:latin typeface="Arial" charset="0"/>
        </a:defRPr>
      </a:lvl8pPr>
      <a:lvl9pPr marL="1828800" algn="l" rtl="0" eaLnBrk="1" fontAlgn="base" hangingPunct="1">
        <a:spcBef>
          <a:spcPct val="0"/>
        </a:spcBef>
        <a:spcAft>
          <a:spcPct val="0"/>
        </a:spcAft>
        <a:defRPr sz="2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7650" name="Picture 13" descr="M62GMIS00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0060" name="Picture 12" descr="M62GMIS004-titleba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11301" y="358775"/>
            <a:ext cx="106807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0050" name="Rectangle 2"/>
          <p:cNvSpPr>
            <a:spLocks noGrp="1" noChangeArrowheads="1"/>
          </p:cNvSpPr>
          <p:nvPr>
            <p:ph type="title"/>
          </p:nvPr>
        </p:nvSpPr>
        <p:spPr bwMode="auto">
          <a:xfrm>
            <a:off x="1739901" y="439738"/>
            <a:ext cx="10308167" cy="468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pt-BR" smtClean="0"/>
              <a:t>Clique para editar o título mestre</a:t>
            </a:r>
            <a:endParaRPr lang="en-GB" altLang="pt-BR" smtClean="0"/>
          </a:p>
        </p:txBody>
      </p:sp>
      <p:sp>
        <p:nvSpPr>
          <p:cNvPr id="130051" name="Rectangle 3"/>
          <p:cNvSpPr>
            <a:spLocks noGrp="1" noChangeArrowheads="1"/>
          </p:cNvSpPr>
          <p:nvPr>
            <p:ph type="body" idx="1"/>
          </p:nvPr>
        </p:nvSpPr>
        <p:spPr bwMode="auto">
          <a:xfrm>
            <a:off x="1583267" y="1052513"/>
            <a:ext cx="10464800" cy="52816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smtClean="0"/>
              <a:t>Clique para editar o texto mestre</a:t>
            </a:r>
          </a:p>
          <a:p>
            <a:pPr lvl="1"/>
            <a:r>
              <a:rPr lang="pt-BR" altLang="pt-BR" smtClean="0"/>
              <a:t>Segundo nível</a:t>
            </a:r>
          </a:p>
          <a:p>
            <a:pPr lvl="2"/>
            <a:r>
              <a:rPr lang="pt-BR" altLang="pt-BR" smtClean="0"/>
              <a:t>Terceiro nível</a:t>
            </a:r>
          </a:p>
          <a:p>
            <a:pPr lvl="3"/>
            <a:r>
              <a:rPr lang="pt-BR" altLang="pt-BR" smtClean="0"/>
              <a:t>Quarto nível</a:t>
            </a:r>
          </a:p>
          <a:p>
            <a:pPr lvl="4"/>
            <a:r>
              <a:rPr lang="pt-BR" altLang="pt-BR" smtClean="0"/>
              <a:t>Quinto nível</a:t>
            </a:r>
            <a:endParaRPr lang="en-GB" altLang="pt-BR" smtClean="0"/>
          </a:p>
        </p:txBody>
      </p:sp>
      <p:sp>
        <p:nvSpPr>
          <p:cNvPr id="130057" name="Rectangle 9"/>
          <p:cNvSpPr>
            <a:spLocks noGrp="1" noChangeArrowheads="1"/>
          </p:cNvSpPr>
          <p:nvPr>
            <p:ph type="dt" sz="half" idx="2"/>
          </p:nvPr>
        </p:nvSpPr>
        <p:spPr bwMode="auto">
          <a:xfrm>
            <a:off x="1811867" y="6484939"/>
            <a:ext cx="2844800" cy="25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pt-BR">
              <a:solidFill>
                <a:srgbClr val="000000"/>
              </a:solidFill>
              <a:latin typeface="Times New Roman" panose="02020603050405020304" pitchFamily="18" charset="0"/>
            </a:endParaRPr>
          </a:p>
        </p:txBody>
      </p:sp>
      <p:sp>
        <p:nvSpPr>
          <p:cNvPr id="130058" name="Rectangle 10"/>
          <p:cNvSpPr>
            <a:spLocks noGrp="1" noChangeArrowheads="1"/>
          </p:cNvSpPr>
          <p:nvPr>
            <p:ph type="ftr" sz="quarter" idx="3"/>
          </p:nvPr>
        </p:nvSpPr>
        <p:spPr bwMode="auto">
          <a:xfrm>
            <a:off x="4982633" y="6484939"/>
            <a:ext cx="3860800" cy="25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pt-BR">
              <a:solidFill>
                <a:srgbClr val="000000"/>
              </a:solidFill>
              <a:latin typeface="Times New Roman" panose="02020603050405020304" pitchFamily="18" charset="0"/>
            </a:endParaRPr>
          </a:p>
        </p:txBody>
      </p:sp>
      <p:sp>
        <p:nvSpPr>
          <p:cNvPr id="130059" name="Rectangle 11"/>
          <p:cNvSpPr>
            <a:spLocks noGrp="1" noChangeArrowheads="1"/>
          </p:cNvSpPr>
          <p:nvPr>
            <p:ph type="sldNum" sz="quarter" idx="4"/>
          </p:nvPr>
        </p:nvSpPr>
        <p:spPr bwMode="auto">
          <a:xfrm>
            <a:off x="9169400" y="6484939"/>
            <a:ext cx="2844800" cy="25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08EB5BF4-E148-4FE4-A19B-E6765F3A00E2}" type="slidenum">
              <a:rPr lang="pt-BR" altLang="pt-BR">
                <a:solidFill>
                  <a:srgbClr val="000000"/>
                </a:solidFill>
                <a:latin typeface="Times New Roman" panose="02020603050405020304" pitchFamily="18" charset="0"/>
              </a:rPr>
              <a:pPr fontAlgn="base">
                <a:spcBef>
                  <a:spcPct val="0"/>
                </a:spcBef>
                <a:spcAft>
                  <a:spcPct val="0"/>
                </a:spcAft>
                <a:defRPr/>
              </a:pPr>
              <a:t>‹nº›</a:t>
            </a:fld>
            <a:endParaRPr lang="pt-BR" altLang="pt-BR">
              <a:solidFill>
                <a:srgbClr val="000000"/>
              </a:solidFill>
              <a:latin typeface="Times New Roman" panose="02020603050405020304" pitchFamily="18" charset="0"/>
            </a:endParaRPr>
          </a:p>
        </p:txBody>
      </p:sp>
    </p:spTree>
    <p:extLst>
      <p:ext uri="{BB962C8B-B14F-4D97-AF65-F5344CB8AC3E}">
        <p14:creationId xmlns:p14="http://schemas.microsoft.com/office/powerpoint/2010/main" xmlns="" val="4053960797"/>
      </p:ext>
    </p:extLst>
  </p:cSld>
  <p:clrMap bg1="lt1" tx1="dk1" bg2="lt2" tx2="dk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30060"/>
                                        </p:tgtEl>
                                        <p:attrNameLst>
                                          <p:attrName>style.visibility</p:attrName>
                                        </p:attrNameLst>
                                      </p:cBhvr>
                                      <p:to>
                                        <p:strVal val="visible"/>
                                      </p:to>
                                    </p:set>
                                    <p:animEffect transition="in" filter="wipe(up)">
                                      <p:cBhvr>
                                        <p:cTn id="7" dur="500"/>
                                        <p:tgtEl>
                                          <p:spTgt spid="130060"/>
                                        </p:tgtEl>
                                      </p:cBhvr>
                                    </p:animEffect>
                                  </p:childTnLst>
                                </p:cTn>
                              </p:par>
                            </p:childTnLst>
                          </p:cTn>
                        </p:par>
                        <p:par>
                          <p:cTn id="8" fill="hold" nodeType="afterGroup">
                            <p:stCondLst>
                              <p:cond delay="500"/>
                            </p:stCondLst>
                            <p:childTnLst>
                              <p:par>
                                <p:cTn id="9" presetID="50" presetClass="entr" presetSubtype="0" decel="100000" fill="hold" grpId="0" nodeType="afterEffect">
                                  <p:stCondLst>
                                    <p:cond delay="0"/>
                                  </p:stCondLst>
                                  <p:iterate type="lt">
                                    <p:tmPct val="5000"/>
                                  </p:iterate>
                                  <p:childTnLst>
                                    <p:set>
                                      <p:cBhvr>
                                        <p:cTn id="10" dur="1" fill="hold">
                                          <p:stCondLst>
                                            <p:cond delay="0"/>
                                          </p:stCondLst>
                                        </p:cTn>
                                        <p:tgtEl>
                                          <p:spTgt spid="130050"/>
                                        </p:tgtEl>
                                        <p:attrNameLst>
                                          <p:attrName>style.visibility</p:attrName>
                                        </p:attrNameLst>
                                      </p:cBhvr>
                                      <p:to>
                                        <p:strVal val="visible"/>
                                      </p:to>
                                    </p:set>
                                    <p:anim calcmode="lin" valueType="num">
                                      <p:cBhvr>
                                        <p:cTn id="11" dur="1000" fill="hold"/>
                                        <p:tgtEl>
                                          <p:spTgt spid="130050"/>
                                        </p:tgtEl>
                                        <p:attrNameLst>
                                          <p:attrName>ppt_w</p:attrName>
                                        </p:attrNameLst>
                                      </p:cBhvr>
                                      <p:tavLst>
                                        <p:tav tm="0">
                                          <p:val>
                                            <p:strVal val="#ppt_w+.3"/>
                                          </p:val>
                                        </p:tav>
                                        <p:tav tm="100000">
                                          <p:val>
                                            <p:strVal val="#ppt_w"/>
                                          </p:val>
                                        </p:tav>
                                      </p:tavLst>
                                    </p:anim>
                                    <p:anim calcmode="lin" valueType="num">
                                      <p:cBhvr>
                                        <p:cTn id="12" dur="1000" fill="hold"/>
                                        <p:tgtEl>
                                          <p:spTgt spid="130050"/>
                                        </p:tgtEl>
                                        <p:attrNameLst>
                                          <p:attrName>ppt_h</p:attrName>
                                        </p:attrNameLst>
                                      </p:cBhvr>
                                      <p:tavLst>
                                        <p:tav tm="0">
                                          <p:val>
                                            <p:strVal val="#ppt_h"/>
                                          </p:val>
                                        </p:tav>
                                        <p:tav tm="100000">
                                          <p:val>
                                            <p:strVal val="#ppt_h"/>
                                          </p:val>
                                        </p:tav>
                                      </p:tavLst>
                                    </p:anim>
                                    <p:animEffect transition="in" filter="fade">
                                      <p:cBhvr>
                                        <p:cTn id="13" dur="1000"/>
                                        <p:tgtEl>
                                          <p:spTgt spid="130050"/>
                                        </p:tgtEl>
                                      </p:cBhvr>
                                    </p:animEffect>
                                  </p:childTnLst>
                                </p:cTn>
                              </p:par>
                            </p:childTnLst>
                          </p:cTn>
                        </p:par>
                        <p:par>
                          <p:cTn id="14" fill="hold" nodeType="afterGroup">
                            <p:stCondLst>
                              <p:cond delay="2800"/>
                            </p:stCondLst>
                            <p:childTnLst>
                              <p:par>
                                <p:cTn id="15" presetID="22" presetClass="entr" presetSubtype="8" fill="hold" grpId="0" nodeType="afterEffect">
                                  <p:stCondLst>
                                    <p:cond delay="0"/>
                                  </p:stCondLst>
                                  <p:childTnLst>
                                    <p:set>
                                      <p:cBhvr>
                                        <p:cTn id="16" dur="1" fill="hold">
                                          <p:stCondLst>
                                            <p:cond delay="0"/>
                                          </p:stCondLst>
                                        </p:cTn>
                                        <p:tgtEl>
                                          <p:spTgt spid="130051">
                                            <p:txEl>
                                              <p:pRg st="0" end="0"/>
                                            </p:txEl>
                                          </p:spTgt>
                                        </p:tgtEl>
                                        <p:attrNameLst>
                                          <p:attrName>style.visibility</p:attrName>
                                        </p:attrNameLst>
                                      </p:cBhvr>
                                      <p:to>
                                        <p:strVal val="visible"/>
                                      </p:to>
                                    </p:set>
                                    <p:animEffect transition="in" filter="wipe(left)">
                                      <p:cBhvr>
                                        <p:cTn id="17" dur="500"/>
                                        <p:tgtEl>
                                          <p:spTgt spid="130051">
                                            <p:txEl>
                                              <p:pRg st="0" end="0"/>
                                            </p:txEl>
                                          </p:spTgt>
                                        </p:tgtEl>
                                      </p:cBhvr>
                                    </p:animEffect>
                                  </p:childTnLst>
                                </p:cTn>
                              </p:par>
                            </p:childTnLst>
                          </p:cTn>
                        </p:par>
                        <p:par>
                          <p:cTn id="18" fill="hold" nodeType="afterGroup">
                            <p:stCondLst>
                              <p:cond delay="3300"/>
                            </p:stCondLst>
                            <p:childTnLst>
                              <p:par>
                                <p:cTn id="19" presetID="22" presetClass="entr" presetSubtype="8" fill="hold" grpId="0" nodeType="afterEffect">
                                  <p:stCondLst>
                                    <p:cond delay="0"/>
                                  </p:stCondLst>
                                  <p:childTnLst>
                                    <p:set>
                                      <p:cBhvr>
                                        <p:cTn id="20" dur="1" fill="hold">
                                          <p:stCondLst>
                                            <p:cond delay="0"/>
                                          </p:stCondLst>
                                        </p:cTn>
                                        <p:tgtEl>
                                          <p:spTgt spid="130051">
                                            <p:txEl>
                                              <p:pRg st="1" end="1"/>
                                            </p:txEl>
                                          </p:spTgt>
                                        </p:tgtEl>
                                        <p:attrNameLst>
                                          <p:attrName>style.visibility</p:attrName>
                                        </p:attrNameLst>
                                      </p:cBhvr>
                                      <p:to>
                                        <p:strVal val="visible"/>
                                      </p:to>
                                    </p:set>
                                    <p:animEffect transition="in" filter="wipe(left)">
                                      <p:cBhvr>
                                        <p:cTn id="21" dur="500"/>
                                        <p:tgtEl>
                                          <p:spTgt spid="130051">
                                            <p:txEl>
                                              <p:pRg st="1" end="1"/>
                                            </p:txEl>
                                          </p:spTgt>
                                        </p:tgtEl>
                                      </p:cBhvr>
                                    </p:animEffect>
                                  </p:childTnLst>
                                </p:cTn>
                              </p:par>
                            </p:childTnLst>
                          </p:cTn>
                        </p:par>
                        <p:par>
                          <p:cTn id="22" fill="hold" nodeType="afterGroup">
                            <p:stCondLst>
                              <p:cond delay="3800"/>
                            </p:stCondLst>
                            <p:childTnLst>
                              <p:par>
                                <p:cTn id="23" presetID="22" presetClass="entr" presetSubtype="8" fill="hold" grpId="0" nodeType="afterEffect">
                                  <p:stCondLst>
                                    <p:cond delay="0"/>
                                  </p:stCondLst>
                                  <p:childTnLst>
                                    <p:set>
                                      <p:cBhvr>
                                        <p:cTn id="24" dur="1" fill="hold">
                                          <p:stCondLst>
                                            <p:cond delay="0"/>
                                          </p:stCondLst>
                                        </p:cTn>
                                        <p:tgtEl>
                                          <p:spTgt spid="130051">
                                            <p:txEl>
                                              <p:pRg st="2" end="2"/>
                                            </p:txEl>
                                          </p:spTgt>
                                        </p:tgtEl>
                                        <p:attrNameLst>
                                          <p:attrName>style.visibility</p:attrName>
                                        </p:attrNameLst>
                                      </p:cBhvr>
                                      <p:to>
                                        <p:strVal val="visible"/>
                                      </p:to>
                                    </p:set>
                                    <p:animEffect transition="in" filter="wipe(left)">
                                      <p:cBhvr>
                                        <p:cTn id="25" dur="500"/>
                                        <p:tgtEl>
                                          <p:spTgt spid="130051">
                                            <p:txEl>
                                              <p:pRg st="2" end="2"/>
                                            </p:txEl>
                                          </p:spTgt>
                                        </p:tgtEl>
                                      </p:cBhvr>
                                    </p:animEffect>
                                  </p:childTnLst>
                                </p:cTn>
                              </p:par>
                            </p:childTnLst>
                          </p:cTn>
                        </p:par>
                        <p:par>
                          <p:cTn id="26" fill="hold" nodeType="afterGroup">
                            <p:stCondLst>
                              <p:cond delay="4300"/>
                            </p:stCondLst>
                            <p:childTnLst>
                              <p:par>
                                <p:cTn id="27" presetID="22" presetClass="entr" presetSubtype="8" fill="hold" grpId="0" nodeType="afterEffect">
                                  <p:stCondLst>
                                    <p:cond delay="0"/>
                                  </p:stCondLst>
                                  <p:childTnLst>
                                    <p:set>
                                      <p:cBhvr>
                                        <p:cTn id="28" dur="1" fill="hold">
                                          <p:stCondLst>
                                            <p:cond delay="0"/>
                                          </p:stCondLst>
                                        </p:cTn>
                                        <p:tgtEl>
                                          <p:spTgt spid="130051">
                                            <p:txEl>
                                              <p:pRg st="3" end="3"/>
                                            </p:txEl>
                                          </p:spTgt>
                                        </p:tgtEl>
                                        <p:attrNameLst>
                                          <p:attrName>style.visibility</p:attrName>
                                        </p:attrNameLst>
                                      </p:cBhvr>
                                      <p:to>
                                        <p:strVal val="visible"/>
                                      </p:to>
                                    </p:set>
                                    <p:animEffect transition="in" filter="wipe(left)">
                                      <p:cBhvr>
                                        <p:cTn id="29" dur="500"/>
                                        <p:tgtEl>
                                          <p:spTgt spid="130051">
                                            <p:txEl>
                                              <p:pRg st="3" end="3"/>
                                            </p:txEl>
                                          </p:spTgt>
                                        </p:tgtEl>
                                      </p:cBhvr>
                                    </p:animEffect>
                                  </p:childTnLst>
                                </p:cTn>
                              </p:par>
                            </p:childTnLst>
                          </p:cTn>
                        </p:par>
                        <p:par>
                          <p:cTn id="30" fill="hold" nodeType="afterGroup">
                            <p:stCondLst>
                              <p:cond delay="4800"/>
                            </p:stCondLst>
                            <p:childTnLst>
                              <p:par>
                                <p:cTn id="31" presetID="22" presetClass="entr" presetSubtype="8" fill="hold" grpId="0" nodeType="afterEffect">
                                  <p:stCondLst>
                                    <p:cond delay="0"/>
                                  </p:stCondLst>
                                  <p:childTnLst>
                                    <p:set>
                                      <p:cBhvr>
                                        <p:cTn id="32" dur="1" fill="hold">
                                          <p:stCondLst>
                                            <p:cond delay="0"/>
                                          </p:stCondLst>
                                        </p:cTn>
                                        <p:tgtEl>
                                          <p:spTgt spid="130051">
                                            <p:txEl>
                                              <p:pRg st="4" end="4"/>
                                            </p:txEl>
                                          </p:spTgt>
                                        </p:tgtEl>
                                        <p:attrNameLst>
                                          <p:attrName>style.visibility</p:attrName>
                                        </p:attrNameLst>
                                      </p:cBhvr>
                                      <p:to>
                                        <p:strVal val="visible"/>
                                      </p:to>
                                    </p:set>
                                    <p:animEffect transition="in" filter="wipe(left)">
                                      <p:cBhvr>
                                        <p:cTn id="33" dur="500"/>
                                        <p:tgtEl>
                                          <p:spTgt spid="130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p:bldP spid="130051" grpId="0" build="p">
        <p:tmplLst>
          <p:tmpl lvl="1">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Lst>
      </p:bldP>
    </p:bldLst>
  </p:timing>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charset="0"/>
        </a:defRPr>
      </a:lvl2pPr>
      <a:lvl3pPr algn="l" rtl="0" eaLnBrk="0" fontAlgn="base" hangingPunct="0">
        <a:spcBef>
          <a:spcPct val="0"/>
        </a:spcBef>
        <a:spcAft>
          <a:spcPct val="0"/>
        </a:spcAft>
        <a:defRPr sz="2400">
          <a:solidFill>
            <a:schemeClr val="bg1"/>
          </a:solidFill>
          <a:latin typeface="Arial" charset="0"/>
        </a:defRPr>
      </a:lvl3pPr>
      <a:lvl4pPr algn="l" rtl="0" eaLnBrk="0" fontAlgn="base" hangingPunct="0">
        <a:spcBef>
          <a:spcPct val="0"/>
        </a:spcBef>
        <a:spcAft>
          <a:spcPct val="0"/>
        </a:spcAft>
        <a:defRPr sz="2400">
          <a:solidFill>
            <a:schemeClr val="bg1"/>
          </a:solidFill>
          <a:latin typeface="Arial" charset="0"/>
        </a:defRPr>
      </a:lvl4pPr>
      <a:lvl5pPr algn="l" rtl="0" eaLnBrk="0" fontAlgn="base" hangingPunct="0">
        <a:spcBef>
          <a:spcPct val="0"/>
        </a:spcBef>
        <a:spcAft>
          <a:spcPct val="0"/>
        </a:spcAft>
        <a:defRPr sz="2400">
          <a:solidFill>
            <a:schemeClr val="bg1"/>
          </a:solidFill>
          <a:latin typeface="Arial" charset="0"/>
        </a:defRPr>
      </a:lvl5pPr>
      <a:lvl6pPr marL="457200" algn="l" rtl="0" eaLnBrk="1" fontAlgn="base" hangingPunct="1">
        <a:spcBef>
          <a:spcPct val="0"/>
        </a:spcBef>
        <a:spcAft>
          <a:spcPct val="0"/>
        </a:spcAft>
        <a:defRPr sz="2400">
          <a:solidFill>
            <a:schemeClr val="bg1"/>
          </a:solidFill>
          <a:latin typeface="Arial" charset="0"/>
        </a:defRPr>
      </a:lvl6pPr>
      <a:lvl7pPr marL="914400" algn="l" rtl="0" eaLnBrk="1" fontAlgn="base" hangingPunct="1">
        <a:spcBef>
          <a:spcPct val="0"/>
        </a:spcBef>
        <a:spcAft>
          <a:spcPct val="0"/>
        </a:spcAft>
        <a:defRPr sz="2400">
          <a:solidFill>
            <a:schemeClr val="bg1"/>
          </a:solidFill>
          <a:latin typeface="Arial" charset="0"/>
        </a:defRPr>
      </a:lvl7pPr>
      <a:lvl8pPr marL="1371600" algn="l" rtl="0" eaLnBrk="1" fontAlgn="base" hangingPunct="1">
        <a:spcBef>
          <a:spcPct val="0"/>
        </a:spcBef>
        <a:spcAft>
          <a:spcPct val="0"/>
        </a:spcAft>
        <a:defRPr sz="2400">
          <a:solidFill>
            <a:schemeClr val="bg1"/>
          </a:solidFill>
          <a:latin typeface="Arial" charset="0"/>
        </a:defRPr>
      </a:lvl8pPr>
      <a:lvl9pPr marL="1828800" algn="l" rtl="0" eaLnBrk="1" fontAlgn="base" hangingPunct="1">
        <a:spcBef>
          <a:spcPct val="0"/>
        </a:spcBef>
        <a:spcAft>
          <a:spcPct val="0"/>
        </a:spcAft>
        <a:defRPr sz="2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8674" name="Picture 13" descr="M62GMIS00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0060" name="Picture 12" descr="M62GMIS004-titleba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11301" y="358775"/>
            <a:ext cx="106807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0050" name="Rectangle 2"/>
          <p:cNvSpPr>
            <a:spLocks noGrp="1" noChangeArrowheads="1"/>
          </p:cNvSpPr>
          <p:nvPr>
            <p:ph type="title"/>
          </p:nvPr>
        </p:nvSpPr>
        <p:spPr bwMode="auto">
          <a:xfrm>
            <a:off x="1739901" y="439738"/>
            <a:ext cx="10308167" cy="468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pt-BR" smtClean="0"/>
              <a:t>Clique para editar o título mestre</a:t>
            </a:r>
            <a:endParaRPr lang="en-GB" altLang="pt-BR" smtClean="0"/>
          </a:p>
        </p:txBody>
      </p:sp>
      <p:sp>
        <p:nvSpPr>
          <p:cNvPr id="130051" name="Rectangle 3"/>
          <p:cNvSpPr>
            <a:spLocks noGrp="1" noChangeArrowheads="1"/>
          </p:cNvSpPr>
          <p:nvPr>
            <p:ph type="body" idx="1"/>
          </p:nvPr>
        </p:nvSpPr>
        <p:spPr bwMode="auto">
          <a:xfrm>
            <a:off x="1583267" y="1052513"/>
            <a:ext cx="10464800" cy="52816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smtClean="0"/>
              <a:t>Clique para editar o texto mestre</a:t>
            </a:r>
          </a:p>
          <a:p>
            <a:pPr lvl="1"/>
            <a:r>
              <a:rPr lang="pt-BR" altLang="pt-BR" smtClean="0"/>
              <a:t>Segundo nível</a:t>
            </a:r>
          </a:p>
          <a:p>
            <a:pPr lvl="2"/>
            <a:r>
              <a:rPr lang="pt-BR" altLang="pt-BR" smtClean="0"/>
              <a:t>Terceiro nível</a:t>
            </a:r>
          </a:p>
          <a:p>
            <a:pPr lvl="3"/>
            <a:r>
              <a:rPr lang="pt-BR" altLang="pt-BR" smtClean="0"/>
              <a:t>Quarto nível</a:t>
            </a:r>
          </a:p>
          <a:p>
            <a:pPr lvl="4"/>
            <a:r>
              <a:rPr lang="pt-BR" altLang="pt-BR" smtClean="0"/>
              <a:t>Quinto nível</a:t>
            </a:r>
            <a:endParaRPr lang="en-GB" altLang="pt-BR" smtClean="0"/>
          </a:p>
        </p:txBody>
      </p:sp>
      <p:sp>
        <p:nvSpPr>
          <p:cNvPr id="130057" name="Rectangle 9"/>
          <p:cNvSpPr>
            <a:spLocks noGrp="1" noChangeArrowheads="1"/>
          </p:cNvSpPr>
          <p:nvPr>
            <p:ph type="dt" sz="half" idx="2"/>
          </p:nvPr>
        </p:nvSpPr>
        <p:spPr bwMode="auto">
          <a:xfrm>
            <a:off x="1811867" y="6484939"/>
            <a:ext cx="2844800" cy="25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pt-BR">
              <a:solidFill>
                <a:srgbClr val="000000"/>
              </a:solidFill>
              <a:latin typeface="Times New Roman" panose="02020603050405020304" pitchFamily="18" charset="0"/>
            </a:endParaRPr>
          </a:p>
        </p:txBody>
      </p:sp>
      <p:sp>
        <p:nvSpPr>
          <p:cNvPr id="130058" name="Rectangle 10"/>
          <p:cNvSpPr>
            <a:spLocks noGrp="1" noChangeArrowheads="1"/>
          </p:cNvSpPr>
          <p:nvPr>
            <p:ph type="ftr" sz="quarter" idx="3"/>
          </p:nvPr>
        </p:nvSpPr>
        <p:spPr bwMode="auto">
          <a:xfrm>
            <a:off x="4982633" y="6484939"/>
            <a:ext cx="3860800" cy="25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pt-BR">
              <a:solidFill>
                <a:srgbClr val="000000"/>
              </a:solidFill>
              <a:latin typeface="Times New Roman" panose="02020603050405020304" pitchFamily="18" charset="0"/>
            </a:endParaRPr>
          </a:p>
        </p:txBody>
      </p:sp>
      <p:sp>
        <p:nvSpPr>
          <p:cNvPr id="130059" name="Rectangle 11"/>
          <p:cNvSpPr>
            <a:spLocks noGrp="1" noChangeArrowheads="1"/>
          </p:cNvSpPr>
          <p:nvPr>
            <p:ph type="sldNum" sz="quarter" idx="4"/>
          </p:nvPr>
        </p:nvSpPr>
        <p:spPr bwMode="auto">
          <a:xfrm>
            <a:off x="9169400" y="6484939"/>
            <a:ext cx="2844800" cy="25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08CC33D8-F772-4D56-AF30-AB0C5247CBB7}" type="slidenum">
              <a:rPr lang="pt-BR" altLang="pt-BR">
                <a:solidFill>
                  <a:srgbClr val="000000"/>
                </a:solidFill>
                <a:latin typeface="Times New Roman" panose="02020603050405020304" pitchFamily="18" charset="0"/>
              </a:rPr>
              <a:pPr fontAlgn="base">
                <a:spcBef>
                  <a:spcPct val="0"/>
                </a:spcBef>
                <a:spcAft>
                  <a:spcPct val="0"/>
                </a:spcAft>
                <a:defRPr/>
              </a:pPr>
              <a:t>‹nº›</a:t>
            </a:fld>
            <a:endParaRPr lang="pt-BR" altLang="pt-BR">
              <a:solidFill>
                <a:srgbClr val="000000"/>
              </a:solidFill>
              <a:latin typeface="Times New Roman" panose="02020603050405020304" pitchFamily="18" charset="0"/>
            </a:endParaRPr>
          </a:p>
        </p:txBody>
      </p:sp>
    </p:spTree>
    <p:extLst>
      <p:ext uri="{BB962C8B-B14F-4D97-AF65-F5344CB8AC3E}">
        <p14:creationId xmlns:p14="http://schemas.microsoft.com/office/powerpoint/2010/main" xmlns="" val="2217105103"/>
      </p:ext>
    </p:extLst>
  </p:cSld>
  <p:clrMap bg1="lt1" tx1="dk1" bg2="lt2" tx2="dk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30060"/>
                                        </p:tgtEl>
                                        <p:attrNameLst>
                                          <p:attrName>style.visibility</p:attrName>
                                        </p:attrNameLst>
                                      </p:cBhvr>
                                      <p:to>
                                        <p:strVal val="visible"/>
                                      </p:to>
                                    </p:set>
                                    <p:animEffect transition="in" filter="wipe(up)">
                                      <p:cBhvr>
                                        <p:cTn id="7" dur="500"/>
                                        <p:tgtEl>
                                          <p:spTgt spid="130060"/>
                                        </p:tgtEl>
                                      </p:cBhvr>
                                    </p:animEffect>
                                  </p:childTnLst>
                                </p:cTn>
                              </p:par>
                            </p:childTnLst>
                          </p:cTn>
                        </p:par>
                        <p:par>
                          <p:cTn id="8" fill="hold" nodeType="afterGroup">
                            <p:stCondLst>
                              <p:cond delay="500"/>
                            </p:stCondLst>
                            <p:childTnLst>
                              <p:par>
                                <p:cTn id="9" presetID="50" presetClass="entr" presetSubtype="0" decel="100000" fill="hold" grpId="0" nodeType="afterEffect">
                                  <p:stCondLst>
                                    <p:cond delay="0"/>
                                  </p:stCondLst>
                                  <p:iterate type="lt">
                                    <p:tmPct val="5000"/>
                                  </p:iterate>
                                  <p:childTnLst>
                                    <p:set>
                                      <p:cBhvr>
                                        <p:cTn id="10" dur="1" fill="hold">
                                          <p:stCondLst>
                                            <p:cond delay="0"/>
                                          </p:stCondLst>
                                        </p:cTn>
                                        <p:tgtEl>
                                          <p:spTgt spid="130050"/>
                                        </p:tgtEl>
                                        <p:attrNameLst>
                                          <p:attrName>style.visibility</p:attrName>
                                        </p:attrNameLst>
                                      </p:cBhvr>
                                      <p:to>
                                        <p:strVal val="visible"/>
                                      </p:to>
                                    </p:set>
                                    <p:anim calcmode="lin" valueType="num">
                                      <p:cBhvr>
                                        <p:cTn id="11" dur="1000" fill="hold"/>
                                        <p:tgtEl>
                                          <p:spTgt spid="130050"/>
                                        </p:tgtEl>
                                        <p:attrNameLst>
                                          <p:attrName>ppt_w</p:attrName>
                                        </p:attrNameLst>
                                      </p:cBhvr>
                                      <p:tavLst>
                                        <p:tav tm="0">
                                          <p:val>
                                            <p:strVal val="#ppt_w+.3"/>
                                          </p:val>
                                        </p:tav>
                                        <p:tav tm="100000">
                                          <p:val>
                                            <p:strVal val="#ppt_w"/>
                                          </p:val>
                                        </p:tav>
                                      </p:tavLst>
                                    </p:anim>
                                    <p:anim calcmode="lin" valueType="num">
                                      <p:cBhvr>
                                        <p:cTn id="12" dur="1000" fill="hold"/>
                                        <p:tgtEl>
                                          <p:spTgt spid="130050"/>
                                        </p:tgtEl>
                                        <p:attrNameLst>
                                          <p:attrName>ppt_h</p:attrName>
                                        </p:attrNameLst>
                                      </p:cBhvr>
                                      <p:tavLst>
                                        <p:tav tm="0">
                                          <p:val>
                                            <p:strVal val="#ppt_h"/>
                                          </p:val>
                                        </p:tav>
                                        <p:tav tm="100000">
                                          <p:val>
                                            <p:strVal val="#ppt_h"/>
                                          </p:val>
                                        </p:tav>
                                      </p:tavLst>
                                    </p:anim>
                                    <p:animEffect transition="in" filter="fade">
                                      <p:cBhvr>
                                        <p:cTn id="13" dur="1000"/>
                                        <p:tgtEl>
                                          <p:spTgt spid="130050"/>
                                        </p:tgtEl>
                                      </p:cBhvr>
                                    </p:animEffect>
                                  </p:childTnLst>
                                </p:cTn>
                              </p:par>
                            </p:childTnLst>
                          </p:cTn>
                        </p:par>
                        <p:par>
                          <p:cTn id="14" fill="hold" nodeType="afterGroup">
                            <p:stCondLst>
                              <p:cond delay="2800"/>
                            </p:stCondLst>
                            <p:childTnLst>
                              <p:par>
                                <p:cTn id="15" presetID="22" presetClass="entr" presetSubtype="8" fill="hold" grpId="0" nodeType="afterEffect">
                                  <p:stCondLst>
                                    <p:cond delay="0"/>
                                  </p:stCondLst>
                                  <p:childTnLst>
                                    <p:set>
                                      <p:cBhvr>
                                        <p:cTn id="16" dur="1" fill="hold">
                                          <p:stCondLst>
                                            <p:cond delay="0"/>
                                          </p:stCondLst>
                                        </p:cTn>
                                        <p:tgtEl>
                                          <p:spTgt spid="130051">
                                            <p:txEl>
                                              <p:pRg st="0" end="0"/>
                                            </p:txEl>
                                          </p:spTgt>
                                        </p:tgtEl>
                                        <p:attrNameLst>
                                          <p:attrName>style.visibility</p:attrName>
                                        </p:attrNameLst>
                                      </p:cBhvr>
                                      <p:to>
                                        <p:strVal val="visible"/>
                                      </p:to>
                                    </p:set>
                                    <p:animEffect transition="in" filter="wipe(left)">
                                      <p:cBhvr>
                                        <p:cTn id="17" dur="500"/>
                                        <p:tgtEl>
                                          <p:spTgt spid="130051">
                                            <p:txEl>
                                              <p:pRg st="0" end="0"/>
                                            </p:txEl>
                                          </p:spTgt>
                                        </p:tgtEl>
                                      </p:cBhvr>
                                    </p:animEffect>
                                  </p:childTnLst>
                                </p:cTn>
                              </p:par>
                            </p:childTnLst>
                          </p:cTn>
                        </p:par>
                        <p:par>
                          <p:cTn id="18" fill="hold" nodeType="afterGroup">
                            <p:stCondLst>
                              <p:cond delay="3300"/>
                            </p:stCondLst>
                            <p:childTnLst>
                              <p:par>
                                <p:cTn id="19" presetID="22" presetClass="entr" presetSubtype="8" fill="hold" grpId="0" nodeType="afterEffect">
                                  <p:stCondLst>
                                    <p:cond delay="0"/>
                                  </p:stCondLst>
                                  <p:childTnLst>
                                    <p:set>
                                      <p:cBhvr>
                                        <p:cTn id="20" dur="1" fill="hold">
                                          <p:stCondLst>
                                            <p:cond delay="0"/>
                                          </p:stCondLst>
                                        </p:cTn>
                                        <p:tgtEl>
                                          <p:spTgt spid="130051">
                                            <p:txEl>
                                              <p:pRg st="1" end="1"/>
                                            </p:txEl>
                                          </p:spTgt>
                                        </p:tgtEl>
                                        <p:attrNameLst>
                                          <p:attrName>style.visibility</p:attrName>
                                        </p:attrNameLst>
                                      </p:cBhvr>
                                      <p:to>
                                        <p:strVal val="visible"/>
                                      </p:to>
                                    </p:set>
                                    <p:animEffect transition="in" filter="wipe(left)">
                                      <p:cBhvr>
                                        <p:cTn id="21" dur="500"/>
                                        <p:tgtEl>
                                          <p:spTgt spid="130051">
                                            <p:txEl>
                                              <p:pRg st="1" end="1"/>
                                            </p:txEl>
                                          </p:spTgt>
                                        </p:tgtEl>
                                      </p:cBhvr>
                                    </p:animEffect>
                                  </p:childTnLst>
                                </p:cTn>
                              </p:par>
                            </p:childTnLst>
                          </p:cTn>
                        </p:par>
                        <p:par>
                          <p:cTn id="22" fill="hold" nodeType="afterGroup">
                            <p:stCondLst>
                              <p:cond delay="3800"/>
                            </p:stCondLst>
                            <p:childTnLst>
                              <p:par>
                                <p:cTn id="23" presetID="22" presetClass="entr" presetSubtype="8" fill="hold" grpId="0" nodeType="afterEffect">
                                  <p:stCondLst>
                                    <p:cond delay="0"/>
                                  </p:stCondLst>
                                  <p:childTnLst>
                                    <p:set>
                                      <p:cBhvr>
                                        <p:cTn id="24" dur="1" fill="hold">
                                          <p:stCondLst>
                                            <p:cond delay="0"/>
                                          </p:stCondLst>
                                        </p:cTn>
                                        <p:tgtEl>
                                          <p:spTgt spid="130051">
                                            <p:txEl>
                                              <p:pRg st="2" end="2"/>
                                            </p:txEl>
                                          </p:spTgt>
                                        </p:tgtEl>
                                        <p:attrNameLst>
                                          <p:attrName>style.visibility</p:attrName>
                                        </p:attrNameLst>
                                      </p:cBhvr>
                                      <p:to>
                                        <p:strVal val="visible"/>
                                      </p:to>
                                    </p:set>
                                    <p:animEffect transition="in" filter="wipe(left)">
                                      <p:cBhvr>
                                        <p:cTn id="25" dur="500"/>
                                        <p:tgtEl>
                                          <p:spTgt spid="130051">
                                            <p:txEl>
                                              <p:pRg st="2" end="2"/>
                                            </p:txEl>
                                          </p:spTgt>
                                        </p:tgtEl>
                                      </p:cBhvr>
                                    </p:animEffect>
                                  </p:childTnLst>
                                </p:cTn>
                              </p:par>
                            </p:childTnLst>
                          </p:cTn>
                        </p:par>
                        <p:par>
                          <p:cTn id="26" fill="hold" nodeType="afterGroup">
                            <p:stCondLst>
                              <p:cond delay="4300"/>
                            </p:stCondLst>
                            <p:childTnLst>
                              <p:par>
                                <p:cTn id="27" presetID="22" presetClass="entr" presetSubtype="8" fill="hold" grpId="0" nodeType="afterEffect">
                                  <p:stCondLst>
                                    <p:cond delay="0"/>
                                  </p:stCondLst>
                                  <p:childTnLst>
                                    <p:set>
                                      <p:cBhvr>
                                        <p:cTn id="28" dur="1" fill="hold">
                                          <p:stCondLst>
                                            <p:cond delay="0"/>
                                          </p:stCondLst>
                                        </p:cTn>
                                        <p:tgtEl>
                                          <p:spTgt spid="130051">
                                            <p:txEl>
                                              <p:pRg st="3" end="3"/>
                                            </p:txEl>
                                          </p:spTgt>
                                        </p:tgtEl>
                                        <p:attrNameLst>
                                          <p:attrName>style.visibility</p:attrName>
                                        </p:attrNameLst>
                                      </p:cBhvr>
                                      <p:to>
                                        <p:strVal val="visible"/>
                                      </p:to>
                                    </p:set>
                                    <p:animEffect transition="in" filter="wipe(left)">
                                      <p:cBhvr>
                                        <p:cTn id="29" dur="500"/>
                                        <p:tgtEl>
                                          <p:spTgt spid="130051">
                                            <p:txEl>
                                              <p:pRg st="3" end="3"/>
                                            </p:txEl>
                                          </p:spTgt>
                                        </p:tgtEl>
                                      </p:cBhvr>
                                    </p:animEffect>
                                  </p:childTnLst>
                                </p:cTn>
                              </p:par>
                            </p:childTnLst>
                          </p:cTn>
                        </p:par>
                        <p:par>
                          <p:cTn id="30" fill="hold" nodeType="afterGroup">
                            <p:stCondLst>
                              <p:cond delay="4800"/>
                            </p:stCondLst>
                            <p:childTnLst>
                              <p:par>
                                <p:cTn id="31" presetID="22" presetClass="entr" presetSubtype="8" fill="hold" grpId="0" nodeType="afterEffect">
                                  <p:stCondLst>
                                    <p:cond delay="0"/>
                                  </p:stCondLst>
                                  <p:childTnLst>
                                    <p:set>
                                      <p:cBhvr>
                                        <p:cTn id="32" dur="1" fill="hold">
                                          <p:stCondLst>
                                            <p:cond delay="0"/>
                                          </p:stCondLst>
                                        </p:cTn>
                                        <p:tgtEl>
                                          <p:spTgt spid="130051">
                                            <p:txEl>
                                              <p:pRg st="4" end="4"/>
                                            </p:txEl>
                                          </p:spTgt>
                                        </p:tgtEl>
                                        <p:attrNameLst>
                                          <p:attrName>style.visibility</p:attrName>
                                        </p:attrNameLst>
                                      </p:cBhvr>
                                      <p:to>
                                        <p:strVal val="visible"/>
                                      </p:to>
                                    </p:set>
                                    <p:animEffect transition="in" filter="wipe(left)">
                                      <p:cBhvr>
                                        <p:cTn id="33" dur="500"/>
                                        <p:tgtEl>
                                          <p:spTgt spid="130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p:bldP spid="130051" grpId="0" build="p">
        <p:tmplLst>
          <p:tmpl lvl="1">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Lst>
      </p:bldP>
    </p:bldLst>
  </p:timing>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charset="0"/>
        </a:defRPr>
      </a:lvl2pPr>
      <a:lvl3pPr algn="l" rtl="0" eaLnBrk="0" fontAlgn="base" hangingPunct="0">
        <a:spcBef>
          <a:spcPct val="0"/>
        </a:spcBef>
        <a:spcAft>
          <a:spcPct val="0"/>
        </a:spcAft>
        <a:defRPr sz="2400">
          <a:solidFill>
            <a:schemeClr val="bg1"/>
          </a:solidFill>
          <a:latin typeface="Arial" charset="0"/>
        </a:defRPr>
      </a:lvl3pPr>
      <a:lvl4pPr algn="l" rtl="0" eaLnBrk="0" fontAlgn="base" hangingPunct="0">
        <a:spcBef>
          <a:spcPct val="0"/>
        </a:spcBef>
        <a:spcAft>
          <a:spcPct val="0"/>
        </a:spcAft>
        <a:defRPr sz="2400">
          <a:solidFill>
            <a:schemeClr val="bg1"/>
          </a:solidFill>
          <a:latin typeface="Arial" charset="0"/>
        </a:defRPr>
      </a:lvl4pPr>
      <a:lvl5pPr algn="l" rtl="0" eaLnBrk="0" fontAlgn="base" hangingPunct="0">
        <a:spcBef>
          <a:spcPct val="0"/>
        </a:spcBef>
        <a:spcAft>
          <a:spcPct val="0"/>
        </a:spcAft>
        <a:defRPr sz="2400">
          <a:solidFill>
            <a:schemeClr val="bg1"/>
          </a:solidFill>
          <a:latin typeface="Arial" charset="0"/>
        </a:defRPr>
      </a:lvl5pPr>
      <a:lvl6pPr marL="457200" algn="l" rtl="0" eaLnBrk="1" fontAlgn="base" hangingPunct="1">
        <a:spcBef>
          <a:spcPct val="0"/>
        </a:spcBef>
        <a:spcAft>
          <a:spcPct val="0"/>
        </a:spcAft>
        <a:defRPr sz="2400">
          <a:solidFill>
            <a:schemeClr val="bg1"/>
          </a:solidFill>
          <a:latin typeface="Arial" charset="0"/>
        </a:defRPr>
      </a:lvl6pPr>
      <a:lvl7pPr marL="914400" algn="l" rtl="0" eaLnBrk="1" fontAlgn="base" hangingPunct="1">
        <a:spcBef>
          <a:spcPct val="0"/>
        </a:spcBef>
        <a:spcAft>
          <a:spcPct val="0"/>
        </a:spcAft>
        <a:defRPr sz="2400">
          <a:solidFill>
            <a:schemeClr val="bg1"/>
          </a:solidFill>
          <a:latin typeface="Arial" charset="0"/>
        </a:defRPr>
      </a:lvl7pPr>
      <a:lvl8pPr marL="1371600" algn="l" rtl="0" eaLnBrk="1" fontAlgn="base" hangingPunct="1">
        <a:spcBef>
          <a:spcPct val="0"/>
        </a:spcBef>
        <a:spcAft>
          <a:spcPct val="0"/>
        </a:spcAft>
        <a:defRPr sz="2400">
          <a:solidFill>
            <a:schemeClr val="bg1"/>
          </a:solidFill>
          <a:latin typeface="Arial" charset="0"/>
        </a:defRPr>
      </a:lvl8pPr>
      <a:lvl9pPr marL="1828800" algn="l" rtl="0" eaLnBrk="1" fontAlgn="base" hangingPunct="1">
        <a:spcBef>
          <a:spcPct val="0"/>
        </a:spcBef>
        <a:spcAft>
          <a:spcPct val="0"/>
        </a:spcAft>
        <a:defRPr sz="2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22" name="Picture 13" descr="M62GMIS00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0060" name="Picture 12" descr="M62GMIS004-titleba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11301" y="358775"/>
            <a:ext cx="106807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0050" name="Rectangle 2"/>
          <p:cNvSpPr>
            <a:spLocks noGrp="1" noChangeArrowheads="1"/>
          </p:cNvSpPr>
          <p:nvPr>
            <p:ph type="title"/>
          </p:nvPr>
        </p:nvSpPr>
        <p:spPr bwMode="auto">
          <a:xfrm>
            <a:off x="1739901" y="439738"/>
            <a:ext cx="10308167" cy="468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pt-BR" smtClean="0"/>
              <a:t>Clique para editar o título mestre</a:t>
            </a:r>
            <a:endParaRPr lang="en-GB" altLang="pt-BR" smtClean="0"/>
          </a:p>
        </p:txBody>
      </p:sp>
      <p:sp>
        <p:nvSpPr>
          <p:cNvPr id="130051" name="Rectangle 3"/>
          <p:cNvSpPr>
            <a:spLocks noGrp="1" noChangeArrowheads="1"/>
          </p:cNvSpPr>
          <p:nvPr>
            <p:ph type="body" idx="1"/>
          </p:nvPr>
        </p:nvSpPr>
        <p:spPr bwMode="auto">
          <a:xfrm>
            <a:off x="1583267" y="1052513"/>
            <a:ext cx="10464800" cy="52816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smtClean="0"/>
              <a:t>Clique para editar o texto mestre</a:t>
            </a:r>
          </a:p>
          <a:p>
            <a:pPr lvl="1"/>
            <a:r>
              <a:rPr lang="pt-BR" altLang="pt-BR" smtClean="0"/>
              <a:t>Segundo nível</a:t>
            </a:r>
          </a:p>
          <a:p>
            <a:pPr lvl="2"/>
            <a:r>
              <a:rPr lang="pt-BR" altLang="pt-BR" smtClean="0"/>
              <a:t>Terceiro nível</a:t>
            </a:r>
          </a:p>
          <a:p>
            <a:pPr lvl="3"/>
            <a:r>
              <a:rPr lang="pt-BR" altLang="pt-BR" smtClean="0"/>
              <a:t>Quarto nível</a:t>
            </a:r>
          </a:p>
          <a:p>
            <a:pPr lvl="4"/>
            <a:r>
              <a:rPr lang="pt-BR" altLang="pt-BR" smtClean="0"/>
              <a:t>Quinto nível</a:t>
            </a:r>
            <a:endParaRPr lang="en-GB" altLang="pt-BR" smtClean="0"/>
          </a:p>
        </p:txBody>
      </p:sp>
      <p:sp>
        <p:nvSpPr>
          <p:cNvPr id="130057" name="Rectangle 9"/>
          <p:cNvSpPr>
            <a:spLocks noGrp="1" noChangeArrowheads="1"/>
          </p:cNvSpPr>
          <p:nvPr>
            <p:ph type="dt" sz="half" idx="2"/>
          </p:nvPr>
        </p:nvSpPr>
        <p:spPr bwMode="auto">
          <a:xfrm>
            <a:off x="1811867" y="6484939"/>
            <a:ext cx="2844800" cy="25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pt-BR">
              <a:solidFill>
                <a:srgbClr val="000000"/>
              </a:solidFill>
              <a:latin typeface="Times New Roman" panose="02020603050405020304" pitchFamily="18" charset="0"/>
            </a:endParaRPr>
          </a:p>
        </p:txBody>
      </p:sp>
      <p:sp>
        <p:nvSpPr>
          <p:cNvPr id="130058" name="Rectangle 10"/>
          <p:cNvSpPr>
            <a:spLocks noGrp="1" noChangeArrowheads="1"/>
          </p:cNvSpPr>
          <p:nvPr>
            <p:ph type="ftr" sz="quarter" idx="3"/>
          </p:nvPr>
        </p:nvSpPr>
        <p:spPr bwMode="auto">
          <a:xfrm>
            <a:off x="4982633" y="6484939"/>
            <a:ext cx="3860800" cy="25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pt-BR">
              <a:solidFill>
                <a:srgbClr val="000000"/>
              </a:solidFill>
              <a:latin typeface="Times New Roman" panose="02020603050405020304" pitchFamily="18" charset="0"/>
            </a:endParaRPr>
          </a:p>
        </p:txBody>
      </p:sp>
      <p:sp>
        <p:nvSpPr>
          <p:cNvPr id="130059" name="Rectangle 11"/>
          <p:cNvSpPr>
            <a:spLocks noGrp="1" noChangeArrowheads="1"/>
          </p:cNvSpPr>
          <p:nvPr>
            <p:ph type="sldNum" sz="quarter" idx="4"/>
          </p:nvPr>
        </p:nvSpPr>
        <p:spPr bwMode="auto">
          <a:xfrm>
            <a:off x="9169400" y="6484939"/>
            <a:ext cx="2844800" cy="25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1FD5C9F5-89D0-458E-B985-F5A1AD776673}" type="slidenum">
              <a:rPr lang="pt-BR" altLang="pt-BR">
                <a:solidFill>
                  <a:srgbClr val="000000"/>
                </a:solidFill>
                <a:latin typeface="Times New Roman" panose="02020603050405020304" pitchFamily="18" charset="0"/>
              </a:rPr>
              <a:pPr fontAlgn="base">
                <a:spcBef>
                  <a:spcPct val="0"/>
                </a:spcBef>
                <a:spcAft>
                  <a:spcPct val="0"/>
                </a:spcAft>
                <a:defRPr/>
              </a:pPr>
              <a:t>‹nº›</a:t>
            </a:fld>
            <a:endParaRPr lang="pt-BR" altLang="pt-BR">
              <a:solidFill>
                <a:srgbClr val="000000"/>
              </a:solidFill>
              <a:latin typeface="Times New Roman" panose="02020603050405020304" pitchFamily="18" charset="0"/>
            </a:endParaRPr>
          </a:p>
        </p:txBody>
      </p:sp>
    </p:spTree>
    <p:extLst>
      <p:ext uri="{BB962C8B-B14F-4D97-AF65-F5344CB8AC3E}">
        <p14:creationId xmlns:p14="http://schemas.microsoft.com/office/powerpoint/2010/main" xmlns="" val="56201340"/>
      </p:ext>
    </p:extLst>
  </p:cSld>
  <p:clrMap bg1="lt1" tx1="dk1" bg2="lt2" tx2="dk2" accent1="accent1" accent2="accent2" accent3="accent3" accent4="accent4" accent5="accent5" accent6="accent6" hlink="hlink" folHlink="folHlink"/>
  <p:sldLayoutIdLst>
    <p:sldLayoutId id="2147484836"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30060"/>
                                        </p:tgtEl>
                                        <p:attrNameLst>
                                          <p:attrName>style.visibility</p:attrName>
                                        </p:attrNameLst>
                                      </p:cBhvr>
                                      <p:to>
                                        <p:strVal val="visible"/>
                                      </p:to>
                                    </p:set>
                                    <p:animEffect transition="in" filter="wipe(up)">
                                      <p:cBhvr>
                                        <p:cTn id="7" dur="500"/>
                                        <p:tgtEl>
                                          <p:spTgt spid="130060"/>
                                        </p:tgtEl>
                                      </p:cBhvr>
                                    </p:animEffect>
                                  </p:childTnLst>
                                </p:cTn>
                              </p:par>
                            </p:childTnLst>
                          </p:cTn>
                        </p:par>
                        <p:par>
                          <p:cTn id="8" fill="hold" nodeType="afterGroup">
                            <p:stCondLst>
                              <p:cond delay="500"/>
                            </p:stCondLst>
                            <p:childTnLst>
                              <p:par>
                                <p:cTn id="9" presetID="50" presetClass="entr" presetSubtype="0" decel="100000" fill="hold" grpId="0" nodeType="afterEffect">
                                  <p:stCondLst>
                                    <p:cond delay="0"/>
                                  </p:stCondLst>
                                  <p:iterate type="lt">
                                    <p:tmPct val="5000"/>
                                  </p:iterate>
                                  <p:childTnLst>
                                    <p:set>
                                      <p:cBhvr>
                                        <p:cTn id="10" dur="1" fill="hold">
                                          <p:stCondLst>
                                            <p:cond delay="0"/>
                                          </p:stCondLst>
                                        </p:cTn>
                                        <p:tgtEl>
                                          <p:spTgt spid="130050"/>
                                        </p:tgtEl>
                                        <p:attrNameLst>
                                          <p:attrName>style.visibility</p:attrName>
                                        </p:attrNameLst>
                                      </p:cBhvr>
                                      <p:to>
                                        <p:strVal val="visible"/>
                                      </p:to>
                                    </p:set>
                                    <p:anim calcmode="lin" valueType="num">
                                      <p:cBhvr>
                                        <p:cTn id="11" dur="1000" fill="hold"/>
                                        <p:tgtEl>
                                          <p:spTgt spid="130050"/>
                                        </p:tgtEl>
                                        <p:attrNameLst>
                                          <p:attrName>ppt_w</p:attrName>
                                        </p:attrNameLst>
                                      </p:cBhvr>
                                      <p:tavLst>
                                        <p:tav tm="0">
                                          <p:val>
                                            <p:strVal val="#ppt_w+.3"/>
                                          </p:val>
                                        </p:tav>
                                        <p:tav tm="100000">
                                          <p:val>
                                            <p:strVal val="#ppt_w"/>
                                          </p:val>
                                        </p:tav>
                                      </p:tavLst>
                                    </p:anim>
                                    <p:anim calcmode="lin" valueType="num">
                                      <p:cBhvr>
                                        <p:cTn id="12" dur="1000" fill="hold"/>
                                        <p:tgtEl>
                                          <p:spTgt spid="130050"/>
                                        </p:tgtEl>
                                        <p:attrNameLst>
                                          <p:attrName>ppt_h</p:attrName>
                                        </p:attrNameLst>
                                      </p:cBhvr>
                                      <p:tavLst>
                                        <p:tav tm="0">
                                          <p:val>
                                            <p:strVal val="#ppt_h"/>
                                          </p:val>
                                        </p:tav>
                                        <p:tav tm="100000">
                                          <p:val>
                                            <p:strVal val="#ppt_h"/>
                                          </p:val>
                                        </p:tav>
                                      </p:tavLst>
                                    </p:anim>
                                    <p:animEffect transition="in" filter="fade">
                                      <p:cBhvr>
                                        <p:cTn id="13" dur="1000"/>
                                        <p:tgtEl>
                                          <p:spTgt spid="130050"/>
                                        </p:tgtEl>
                                      </p:cBhvr>
                                    </p:animEffect>
                                  </p:childTnLst>
                                </p:cTn>
                              </p:par>
                            </p:childTnLst>
                          </p:cTn>
                        </p:par>
                        <p:par>
                          <p:cTn id="14" fill="hold" nodeType="afterGroup">
                            <p:stCondLst>
                              <p:cond delay="2800"/>
                            </p:stCondLst>
                            <p:childTnLst>
                              <p:par>
                                <p:cTn id="15" presetID="22" presetClass="entr" presetSubtype="8" fill="hold" grpId="0" nodeType="afterEffect">
                                  <p:stCondLst>
                                    <p:cond delay="0"/>
                                  </p:stCondLst>
                                  <p:childTnLst>
                                    <p:set>
                                      <p:cBhvr>
                                        <p:cTn id="16" dur="1" fill="hold">
                                          <p:stCondLst>
                                            <p:cond delay="0"/>
                                          </p:stCondLst>
                                        </p:cTn>
                                        <p:tgtEl>
                                          <p:spTgt spid="130051">
                                            <p:txEl>
                                              <p:pRg st="0" end="0"/>
                                            </p:txEl>
                                          </p:spTgt>
                                        </p:tgtEl>
                                        <p:attrNameLst>
                                          <p:attrName>style.visibility</p:attrName>
                                        </p:attrNameLst>
                                      </p:cBhvr>
                                      <p:to>
                                        <p:strVal val="visible"/>
                                      </p:to>
                                    </p:set>
                                    <p:animEffect transition="in" filter="wipe(left)">
                                      <p:cBhvr>
                                        <p:cTn id="17" dur="500"/>
                                        <p:tgtEl>
                                          <p:spTgt spid="130051">
                                            <p:txEl>
                                              <p:pRg st="0" end="0"/>
                                            </p:txEl>
                                          </p:spTgt>
                                        </p:tgtEl>
                                      </p:cBhvr>
                                    </p:animEffect>
                                  </p:childTnLst>
                                </p:cTn>
                              </p:par>
                            </p:childTnLst>
                          </p:cTn>
                        </p:par>
                        <p:par>
                          <p:cTn id="18" fill="hold" nodeType="afterGroup">
                            <p:stCondLst>
                              <p:cond delay="3300"/>
                            </p:stCondLst>
                            <p:childTnLst>
                              <p:par>
                                <p:cTn id="19" presetID="22" presetClass="entr" presetSubtype="8" fill="hold" grpId="0" nodeType="afterEffect">
                                  <p:stCondLst>
                                    <p:cond delay="0"/>
                                  </p:stCondLst>
                                  <p:childTnLst>
                                    <p:set>
                                      <p:cBhvr>
                                        <p:cTn id="20" dur="1" fill="hold">
                                          <p:stCondLst>
                                            <p:cond delay="0"/>
                                          </p:stCondLst>
                                        </p:cTn>
                                        <p:tgtEl>
                                          <p:spTgt spid="130051">
                                            <p:txEl>
                                              <p:pRg st="1" end="1"/>
                                            </p:txEl>
                                          </p:spTgt>
                                        </p:tgtEl>
                                        <p:attrNameLst>
                                          <p:attrName>style.visibility</p:attrName>
                                        </p:attrNameLst>
                                      </p:cBhvr>
                                      <p:to>
                                        <p:strVal val="visible"/>
                                      </p:to>
                                    </p:set>
                                    <p:animEffect transition="in" filter="wipe(left)">
                                      <p:cBhvr>
                                        <p:cTn id="21" dur="500"/>
                                        <p:tgtEl>
                                          <p:spTgt spid="130051">
                                            <p:txEl>
                                              <p:pRg st="1" end="1"/>
                                            </p:txEl>
                                          </p:spTgt>
                                        </p:tgtEl>
                                      </p:cBhvr>
                                    </p:animEffect>
                                  </p:childTnLst>
                                </p:cTn>
                              </p:par>
                            </p:childTnLst>
                          </p:cTn>
                        </p:par>
                        <p:par>
                          <p:cTn id="22" fill="hold" nodeType="afterGroup">
                            <p:stCondLst>
                              <p:cond delay="3800"/>
                            </p:stCondLst>
                            <p:childTnLst>
                              <p:par>
                                <p:cTn id="23" presetID="22" presetClass="entr" presetSubtype="8" fill="hold" grpId="0" nodeType="afterEffect">
                                  <p:stCondLst>
                                    <p:cond delay="0"/>
                                  </p:stCondLst>
                                  <p:childTnLst>
                                    <p:set>
                                      <p:cBhvr>
                                        <p:cTn id="24" dur="1" fill="hold">
                                          <p:stCondLst>
                                            <p:cond delay="0"/>
                                          </p:stCondLst>
                                        </p:cTn>
                                        <p:tgtEl>
                                          <p:spTgt spid="130051">
                                            <p:txEl>
                                              <p:pRg st="2" end="2"/>
                                            </p:txEl>
                                          </p:spTgt>
                                        </p:tgtEl>
                                        <p:attrNameLst>
                                          <p:attrName>style.visibility</p:attrName>
                                        </p:attrNameLst>
                                      </p:cBhvr>
                                      <p:to>
                                        <p:strVal val="visible"/>
                                      </p:to>
                                    </p:set>
                                    <p:animEffect transition="in" filter="wipe(left)">
                                      <p:cBhvr>
                                        <p:cTn id="25" dur="500"/>
                                        <p:tgtEl>
                                          <p:spTgt spid="130051">
                                            <p:txEl>
                                              <p:pRg st="2" end="2"/>
                                            </p:txEl>
                                          </p:spTgt>
                                        </p:tgtEl>
                                      </p:cBhvr>
                                    </p:animEffect>
                                  </p:childTnLst>
                                </p:cTn>
                              </p:par>
                            </p:childTnLst>
                          </p:cTn>
                        </p:par>
                        <p:par>
                          <p:cTn id="26" fill="hold" nodeType="afterGroup">
                            <p:stCondLst>
                              <p:cond delay="4300"/>
                            </p:stCondLst>
                            <p:childTnLst>
                              <p:par>
                                <p:cTn id="27" presetID="22" presetClass="entr" presetSubtype="8" fill="hold" grpId="0" nodeType="afterEffect">
                                  <p:stCondLst>
                                    <p:cond delay="0"/>
                                  </p:stCondLst>
                                  <p:childTnLst>
                                    <p:set>
                                      <p:cBhvr>
                                        <p:cTn id="28" dur="1" fill="hold">
                                          <p:stCondLst>
                                            <p:cond delay="0"/>
                                          </p:stCondLst>
                                        </p:cTn>
                                        <p:tgtEl>
                                          <p:spTgt spid="130051">
                                            <p:txEl>
                                              <p:pRg st="3" end="3"/>
                                            </p:txEl>
                                          </p:spTgt>
                                        </p:tgtEl>
                                        <p:attrNameLst>
                                          <p:attrName>style.visibility</p:attrName>
                                        </p:attrNameLst>
                                      </p:cBhvr>
                                      <p:to>
                                        <p:strVal val="visible"/>
                                      </p:to>
                                    </p:set>
                                    <p:animEffect transition="in" filter="wipe(left)">
                                      <p:cBhvr>
                                        <p:cTn id="29" dur="500"/>
                                        <p:tgtEl>
                                          <p:spTgt spid="130051">
                                            <p:txEl>
                                              <p:pRg st="3" end="3"/>
                                            </p:txEl>
                                          </p:spTgt>
                                        </p:tgtEl>
                                      </p:cBhvr>
                                    </p:animEffect>
                                  </p:childTnLst>
                                </p:cTn>
                              </p:par>
                            </p:childTnLst>
                          </p:cTn>
                        </p:par>
                        <p:par>
                          <p:cTn id="30" fill="hold" nodeType="afterGroup">
                            <p:stCondLst>
                              <p:cond delay="4800"/>
                            </p:stCondLst>
                            <p:childTnLst>
                              <p:par>
                                <p:cTn id="31" presetID="22" presetClass="entr" presetSubtype="8" fill="hold" grpId="0" nodeType="afterEffect">
                                  <p:stCondLst>
                                    <p:cond delay="0"/>
                                  </p:stCondLst>
                                  <p:childTnLst>
                                    <p:set>
                                      <p:cBhvr>
                                        <p:cTn id="32" dur="1" fill="hold">
                                          <p:stCondLst>
                                            <p:cond delay="0"/>
                                          </p:stCondLst>
                                        </p:cTn>
                                        <p:tgtEl>
                                          <p:spTgt spid="130051">
                                            <p:txEl>
                                              <p:pRg st="4" end="4"/>
                                            </p:txEl>
                                          </p:spTgt>
                                        </p:tgtEl>
                                        <p:attrNameLst>
                                          <p:attrName>style.visibility</p:attrName>
                                        </p:attrNameLst>
                                      </p:cBhvr>
                                      <p:to>
                                        <p:strVal val="visible"/>
                                      </p:to>
                                    </p:set>
                                    <p:animEffect transition="in" filter="wipe(left)">
                                      <p:cBhvr>
                                        <p:cTn id="33" dur="500"/>
                                        <p:tgtEl>
                                          <p:spTgt spid="130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p:bldP spid="130051" grpId="0" build="p">
        <p:tmplLst>
          <p:tmpl lvl="1">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Lst>
      </p:bldP>
    </p:bldLst>
  </p:timing>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charset="0"/>
        </a:defRPr>
      </a:lvl2pPr>
      <a:lvl3pPr algn="l" rtl="0" eaLnBrk="0" fontAlgn="base" hangingPunct="0">
        <a:spcBef>
          <a:spcPct val="0"/>
        </a:spcBef>
        <a:spcAft>
          <a:spcPct val="0"/>
        </a:spcAft>
        <a:defRPr sz="2400">
          <a:solidFill>
            <a:schemeClr val="bg1"/>
          </a:solidFill>
          <a:latin typeface="Arial" charset="0"/>
        </a:defRPr>
      </a:lvl3pPr>
      <a:lvl4pPr algn="l" rtl="0" eaLnBrk="0" fontAlgn="base" hangingPunct="0">
        <a:spcBef>
          <a:spcPct val="0"/>
        </a:spcBef>
        <a:spcAft>
          <a:spcPct val="0"/>
        </a:spcAft>
        <a:defRPr sz="2400">
          <a:solidFill>
            <a:schemeClr val="bg1"/>
          </a:solidFill>
          <a:latin typeface="Arial" charset="0"/>
        </a:defRPr>
      </a:lvl4pPr>
      <a:lvl5pPr algn="l" rtl="0" eaLnBrk="0" fontAlgn="base" hangingPunct="0">
        <a:spcBef>
          <a:spcPct val="0"/>
        </a:spcBef>
        <a:spcAft>
          <a:spcPct val="0"/>
        </a:spcAft>
        <a:defRPr sz="2400">
          <a:solidFill>
            <a:schemeClr val="bg1"/>
          </a:solidFill>
          <a:latin typeface="Arial" charset="0"/>
        </a:defRPr>
      </a:lvl5pPr>
      <a:lvl6pPr marL="457200" algn="l" rtl="0" eaLnBrk="1" fontAlgn="base" hangingPunct="1">
        <a:spcBef>
          <a:spcPct val="0"/>
        </a:spcBef>
        <a:spcAft>
          <a:spcPct val="0"/>
        </a:spcAft>
        <a:defRPr sz="2400">
          <a:solidFill>
            <a:schemeClr val="bg1"/>
          </a:solidFill>
          <a:latin typeface="Arial" charset="0"/>
        </a:defRPr>
      </a:lvl6pPr>
      <a:lvl7pPr marL="914400" algn="l" rtl="0" eaLnBrk="1" fontAlgn="base" hangingPunct="1">
        <a:spcBef>
          <a:spcPct val="0"/>
        </a:spcBef>
        <a:spcAft>
          <a:spcPct val="0"/>
        </a:spcAft>
        <a:defRPr sz="2400">
          <a:solidFill>
            <a:schemeClr val="bg1"/>
          </a:solidFill>
          <a:latin typeface="Arial" charset="0"/>
        </a:defRPr>
      </a:lvl7pPr>
      <a:lvl8pPr marL="1371600" algn="l" rtl="0" eaLnBrk="1" fontAlgn="base" hangingPunct="1">
        <a:spcBef>
          <a:spcPct val="0"/>
        </a:spcBef>
        <a:spcAft>
          <a:spcPct val="0"/>
        </a:spcAft>
        <a:defRPr sz="2400">
          <a:solidFill>
            <a:schemeClr val="bg1"/>
          </a:solidFill>
          <a:latin typeface="Arial" charset="0"/>
        </a:defRPr>
      </a:lvl8pPr>
      <a:lvl9pPr marL="1828800" algn="l" rtl="0" eaLnBrk="1" fontAlgn="base" hangingPunct="1">
        <a:spcBef>
          <a:spcPct val="0"/>
        </a:spcBef>
        <a:spcAft>
          <a:spcPct val="0"/>
        </a:spcAft>
        <a:defRPr sz="2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1746" name="Picture 13" descr="M62GMIS00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0060" name="Picture 12" descr="M62GMIS004-titleba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11301" y="358775"/>
            <a:ext cx="106807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0050" name="Rectangle 2"/>
          <p:cNvSpPr>
            <a:spLocks noGrp="1" noChangeArrowheads="1"/>
          </p:cNvSpPr>
          <p:nvPr>
            <p:ph type="title"/>
          </p:nvPr>
        </p:nvSpPr>
        <p:spPr bwMode="auto">
          <a:xfrm>
            <a:off x="1739901" y="439738"/>
            <a:ext cx="10308167" cy="468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pt-BR" smtClean="0"/>
              <a:t>Clique para editar o título mestre</a:t>
            </a:r>
            <a:endParaRPr lang="en-GB" altLang="pt-BR" smtClean="0"/>
          </a:p>
        </p:txBody>
      </p:sp>
      <p:sp>
        <p:nvSpPr>
          <p:cNvPr id="130051" name="Rectangle 3"/>
          <p:cNvSpPr>
            <a:spLocks noGrp="1" noChangeArrowheads="1"/>
          </p:cNvSpPr>
          <p:nvPr>
            <p:ph type="body" idx="1"/>
          </p:nvPr>
        </p:nvSpPr>
        <p:spPr bwMode="auto">
          <a:xfrm>
            <a:off x="1583267" y="1052513"/>
            <a:ext cx="10464800" cy="52816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smtClean="0"/>
              <a:t>Clique para editar o texto mestre</a:t>
            </a:r>
          </a:p>
          <a:p>
            <a:pPr lvl="1"/>
            <a:r>
              <a:rPr lang="pt-BR" altLang="pt-BR" smtClean="0"/>
              <a:t>Segundo nível</a:t>
            </a:r>
          </a:p>
          <a:p>
            <a:pPr lvl="2"/>
            <a:r>
              <a:rPr lang="pt-BR" altLang="pt-BR" smtClean="0"/>
              <a:t>Terceiro nível</a:t>
            </a:r>
          </a:p>
          <a:p>
            <a:pPr lvl="3"/>
            <a:r>
              <a:rPr lang="pt-BR" altLang="pt-BR" smtClean="0"/>
              <a:t>Quarto nível</a:t>
            </a:r>
          </a:p>
          <a:p>
            <a:pPr lvl="4"/>
            <a:r>
              <a:rPr lang="pt-BR" altLang="pt-BR" smtClean="0"/>
              <a:t>Quinto nível</a:t>
            </a:r>
            <a:endParaRPr lang="en-GB" altLang="pt-BR" smtClean="0"/>
          </a:p>
        </p:txBody>
      </p:sp>
      <p:sp>
        <p:nvSpPr>
          <p:cNvPr id="130057" name="Rectangle 9"/>
          <p:cNvSpPr>
            <a:spLocks noGrp="1" noChangeArrowheads="1"/>
          </p:cNvSpPr>
          <p:nvPr>
            <p:ph type="dt" sz="half" idx="2"/>
          </p:nvPr>
        </p:nvSpPr>
        <p:spPr bwMode="auto">
          <a:xfrm>
            <a:off x="1811867" y="6484939"/>
            <a:ext cx="2844800" cy="25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pt-BR">
              <a:solidFill>
                <a:srgbClr val="000000"/>
              </a:solidFill>
              <a:latin typeface="Times New Roman" panose="02020603050405020304" pitchFamily="18" charset="0"/>
            </a:endParaRPr>
          </a:p>
        </p:txBody>
      </p:sp>
      <p:sp>
        <p:nvSpPr>
          <p:cNvPr id="130058" name="Rectangle 10"/>
          <p:cNvSpPr>
            <a:spLocks noGrp="1" noChangeArrowheads="1"/>
          </p:cNvSpPr>
          <p:nvPr>
            <p:ph type="ftr" sz="quarter" idx="3"/>
          </p:nvPr>
        </p:nvSpPr>
        <p:spPr bwMode="auto">
          <a:xfrm>
            <a:off x="4982633" y="6484939"/>
            <a:ext cx="3860800" cy="25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pt-BR">
              <a:solidFill>
                <a:srgbClr val="000000"/>
              </a:solidFill>
              <a:latin typeface="Times New Roman" panose="02020603050405020304" pitchFamily="18" charset="0"/>
            </a:endParaRPr>
          </a:p>
        </p:txBody>
      </p:sp>
      <p:sp>
        <p:nvSpPr>
          <p:cNvPr id="130059" name="Rectangle 11"/>
          <p:cNvSpPr>
            <a:spLocks noGrp="1" noChangeArrowheads="1"/>
          </p:cNvSpPr>
          <p:nvPr>
            <p:ph type="sldNum" sz="quarter" idx="4"/>
          </p:nvPr>
        </p:nvSpPr>
        <p:spPr bwMode="auto">
          <a:xfrm>
            <a:off x="9169400" y="6484939"/>
            <a:ext cx="2844800" cy="25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31E8FD5C-D04C-43BB-9C80-B9DA9A4FF8E4}" type="slidenum">
              <a:rPr lang="pt-BR" altLang="pt-BR">
                <a:solidFill>
                  <a:srgbClr val="000000"/>
                </a:solidFill>
                <a:latin typeface="Times New Roman" panose="02020603050405020304" pitchFamily="18" charset="0"/>
              </a:rPr>
              <a:pPr fontAlgn="base">
                <a:spcBef>
                  <a:spcPct val="0"/>
                </a:spcBef>
                <a:spcAft>
                  <a:spcPct val="0"/>
                </a:spcAft>
                <a:defRPr/>
              </a:pPr>
              <a:t>‹nº›</a:t>
            </a:fld>
            <a:endParaRPr lang="pt-BR" altLang="pt-BR">
              <a:solidFill>
                <a:srgbClr val="000000"/>
              </a:solidFill>
              <a:latin typeface="Times New Roman" panose="02020603050405020304" pitchFamily="18" charset="0"/>
            </a:endParaRPr>
          </a:p>
        </p:txBody>
      </p:sp>
    </p:spTree>
    <p:extLst>
      <p:ext uri="{BB962C8B-B14F-4D97-AF65-F5344CB8AC3E}">
        <p14:creationId xmlns:p14="http://schemas.microsoft.com/office/powerpoint/2010/main" xmlns="" val="1703753871"/>
      </p:ext>
    </p:extLst>
  </p:cSld>
  <p:clrMap bg1="lt1" tx1="dk1" bg2="lt2" tx2="dk2" accent1="accent1" accent2="accent2" accent3="accent3" accent4="accent4" accent5="accent5" accent6="accent6" hlink="hlink" folHlink="folHlink"/>
  <p:sldLayoutIdLst>
    <p:sldLayoutId id="2147484839"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30060"/>
                                        </p:tgtEl>
                                        <p:attrNameLst>
                                          <p:attrName>style.visibility</p:attrName>
                                        </p:attrNameLst>
                                      </p:cBhvr>
                                      <p:to>
                                        <p:strVal val="visible"/>
                                      </p:to>
                                    </p:set>
                                    <p:animEffect transition="in" filter="wipe(up)">
                                      <p:cBhvr>
                                        <p:cTn id="7" dur="500"/>
                                        <p:tgtEl>
                                          <p:spTgt spid="130060"/>
                                        </p:tgtEl>
                                      </p:cBhvr>
                                    </p:animEffect>
                                  </p:childTnLst>
                                </p:cTn>
                              </p:par>
                            </p:childTnLst>
                          </p:cTn>
                        </p:par>
                        <p:par>
                          <p:cTn id="8" fill="hold" nodeType="afterGroup">
                            <p:stCondLst>
                              <p:cond delay="500"/>
                            </p:stCondLst>
                            <p:childTnLst>
                              <p:par>
                                <p:cTn id="9" presetID="50" presetClass="entr" presetSubtype="0" decel="100000" fill="hold" grpId="0" nodeType="afterEffect">
                                  <p:stCondLst>
                                    <p:cond delay="0"/>
                                  </p:stCondLst>
                                  <p:iterate type="lt">
                                    <p:tmPct val="5000"/>
                                  </p:iterate>
                                  <p:childTnLst>
                                    <p:set>
                                      <p:cBhvr>
                                        <p:cTn id="10" dur="1" fill="hold">
                                          <p:stCondLst>
                                            <p:cond delay="0"/>
                                          </p:stCondLst>
                                        </p:cTn>
                                        <p:tgtEl>
                                          <p:spTgt spid="130050"/>
                                        </p:tgtEl>
                                        <p:attrNameLst>
                                          <p:attrName>style.visibility</p:attrName>
                                        </p:attrNameLst>
                                      </p:cBhvr>
                                      <p:to>
                                        <p:strVal val="visible"/>
                                      </p:to>
                                    </p:set>
                                    <p:anim calcmode="lin" valueType="num">
                                      <p:cBhvr>
                                        <p:cTn id="11" dur="1000" fill="hold"/>
                                        <p:tgtEl>
                                          <p:spTgt spid="130050"/>
                                        </p:tgtEl>
                                        <p:attrNameLst>
                                          <p:attrName>ppt_w</p:attrName>
                                        </p:attrNameLst>
                                      </p:cBhvr>
                                      <p:tavLst>
                                        <p:tav tm="0">
                                          <p:val>
                                            <p:strVal val="#ppt_w+.3"/>
                                          </p:val>
                                        </p:tav>
                                        <p:tav tm="100000">
                                          <p:val>
                                            <p:strVal val="#ppt_w"/>
                                          </p:val>
                                        </p:tav>
                                      </p:tavLst>
                                    </p:anim>
                                    <p:anim calcmode="lin" valueType="num">
                                      <p:cBhvr>
                                        <p:cTn id="12" dur="1000" fill="hold"/>
                                        <p:tgtEl>
                                          <p:spTgt spid="130050"/>
                                        </p:tgtEl>
                                        <p:attrNameLst>
                                          <p:attrName>ppt_h</p:attrName>
                                        </p:attrNameLst>
                                      </p:cBhvr>
                                      <p:tavLst>
                                        <p:tav tm="0">
                                          <p:val>
                                            <p:strVal val="#ppt_h"/>
                                          </p:val>
                                        </p:tav>
                                        <p:tav tm="100000">
                                          <p:val>
                                            <p:strVal val="#ppt_h"/>
                                          </p:val>
                                        </p:tav>
                                      </p:tavLst>
                                    </p:anim>
                                    <p:animEffect transition="in" filter="fade">
                                      <p:cBhvr>
                                        <p:cTn id="13" dur="1000"/>
                                        <p:tgtEl>
                                          <p:spTgt spid="130050"/>
                                        </p:tgtEl>
                                      </p:cBhvr>
                                    </p:animEffect>
                                  </p:childTnLst>
                                </p:cTn>
                              </p:par>
                            </p:childTnLst>
                          </p:cTn>
                        </p:par>
                        <p:par>
                          <p:cTn id="14" fill="hold" nodeType="afterGroup">
                            <p:stCondLst>
                              <p:cond delay="2800"/>
                            </p:stCondLst>
                            <p:childTnLst>
                              <p:par>
                                <p:cTn id="15" presetID="22" presetClass="entr" presetSubtype="8" fill="hold" grpId="0" nodeType="afterEffect">
                                  <p:stCondLst>
                                    <p:cond delay="0"/>
                                  </p:stCondLst>
                                  <p:childTnLst>
                                    <p:set>
                                      <p:cBhvr>
                                        <p:cTn id="16" dur="1" fill="hold">
                                          <p:stCondLst>
                                            <p:cond delay="0"/>
                                          </p:stCondLst>
                                        </p:cTn>
                                        <p:tgtEl>
                                          <p:spTgt spid="130051">
                                            <p:txEl>
                                              <p:pRg st="0" end="0"/>
                                            </p:txEl>
                                          </p:spTgt>
                                        </p:tgtEl>
                                        <p:attrNameLst>
                                          <p:attrName>style.visibility</p:attrName>
                                        </p:attrNameLst>
                                      </p:cBhvr>
                                      <p:to>
                                        <p:strVal val="visible"/>
                                      </p:to>
                                    </p:set>
                                    <p:animEffect transition="in" filter="wipe(left)">
                                      <p:cBhvr>
                                        <p:cTn id="17" dur="500"/>
                                        <p:tgtEl>
                                          <p:spTgt spid="130051">
                                            <p:txEl>
                                              <p:pRg st="0" end="0"/>
                                            </p:txEl>
                                          </p:spTgt>
                                        </p:tgtEl>
                                      </p:cBhvr>
                                    </p:animEffect>
                                  </p:childTnLst>
                                </p:cTn>
                              </p:par>
                            </p:childTnLst>
                          </p:cTn>
                        </p:par>
                        <p:par>
                          <p:cTn id="18" fill="hold" nodeType="afterGroup">
                            <p:stCondLst>
                              <p:cond delay="3300"/>
                            </p:stCondLst>
                            <p:childTnLst>
                              <p:par>
                                <p:cTn id="19" presetID="22" presetClass="entr" presetSubtype="8" fill="hold" grpId="0" nodeType="afterEffect">
                                  <p:stCondLst>
                                    <p:cond delay="0"/>
                                  </p:stCondLst>
                                  <p:childTnLst>
                                    <p:set>
                                      <p:cBhvr>
                                        <p:cTn id="20" dur="1" fill="hold">
                                          <p:stCondLst>
                                            <p:cond delay="0"/>
                                          </p:stCondLst>
                                        </p:cTn>
                                        <p:tgtEl>
                                          <p:spTgt spid="130051">
                                            <p:txEl>
                                              <p:pRg st="1" end="1"/>
                                            </p:txEl>
                                          </p:spTgt>
                                        </p:tgtEl>
                                        <p:attrNameLst>
                                          <p:attrName>style.visibility</p:attrName>
                                        </p:attrNameLst>
                                      </p:cBhvr>
                                      <p:to>
                                        <p:strVal val="visible"/>
                                      </p:to>
                                    </p:set>
                                    <p:animEffect transition="in" filter="wipe(left)">
                                      <p:cBhvr>
                                        <p:cTn id="21" dur="500"/>
                                        <p:tgtEl>
                                          <p:spTgt spid="130051">
                                            <p:txEl>
                                              <p:pRg st="1" end="1"/>
                                            </p:txEl>
                                          </p:spTgt>
                                        </p:tgtEl>
                                      </p:cBhvr>
                                    </p:animEffect>
                                  </p:childTnLst>
                                </p:cTn>
                              </p:par>
                            </p:childTnLst>
                          </p:cTn>
                        </p:par>
                        <p:par>
                          <p:cTn id="22" fill="hold" nodeType="afterGroup">
                            <p:stCondLst>
                              <p:cond delay="3800"/>
                            </p:stCondLst>
                            <p:childTnLst>
                              <p:par>
                                <p:cTn id="23" presetID="22" presetClass="entr" presetSubtype="8" fill="hold" grpId="0" nodeType="afterEffect">
                                  <p:stCondLst>
                                    <p:cond delay="0"/>
                                  </p:stCondLst>
                                  <p:childTnLst>
                                    <p:set>
                                      <p:cBhvr>
                                        <p:cTn id="24" dur="1" fill="hold">
                                          <p:stCondLst>
                                            <p:cond delay="0"/>
                                          </p:stCondLst>
                                        </p:cTn>
                                        <p:tgtEl>
                                          <p:spTgt spid="130051">
                                            <p:txEl>
                                              <p:pRg st="2" end="2"/>
                                            </p:txEl>
                                          </p:spTgt>
                                        </p:tgtEl>
                                        <p:attrNameLst>
                                          <p:attrName>style.visibility</p:attrName>
                                        </p:attrNameLst>
                                      </p:cBhvr>
                                      <p:to>
                                        <p:strVal val="visible"/>
                                      </p:to>
                                    </p:set>
                                    <p:animEffect transition="in" filter="wipe(left)">
                                      <p:cBhvr>
                                        <p:cTn id="25" dur="500"/>
                                        <p:tgtEl>
                                          <p:spTgt spid="130051">
                                            <p:txEl>
                                              <p:pRg st="2" end="2"/>
                                            </p:txEl>
                                          </p:spTgt>
                                        </p:tgtEl>
                                      </p:cBhvr>
                                    </p:animEffect>
                                  </p:childTnLst>
                                </p:cTn>
                              </p:par>
                            </p:childTnLst>
                          </p:cTn>
                        </p:par>
                        <p:par>
                          <p:cTn id="26" fill="hold" nodeType="afterGroup">
                            <p:stCondLst>
                              <p:cond delay="4300"/>
                            </p:stCondLst>
                            <p:childTnLst>
                              <p:par>
                                <p:cTn id="27" presetID="22" presetClass="entr" presetSubtype="8" fill="hold" grpId="0" nodeType="afterEffect">
                                  <p:stCondLst>
                                    <p:cond delay="0"/>
                                  </p:stCondLst>
                                  <p:childTnLst>
                                    <p:set>
                                      <p:cBhvr>
                                        <p:cTn id="28" dur="1" fill="hold">
                                          <p:stCondLst>
                                            <p:cond delay="0"/>
                                          </p:stCondLst>
                                        </p:cTn>
                                        <p:tgtEl>
                                          <p:spTgt spid="130051">
                                            <p:txEl>
                                              <p:pRg st="3" end="3"/>
                                            </p:txEl>
                                          </p:spTgt>
                                        </p:tgtEl>
                                        <p:attrNameLst>
                                          <p:attrName>style.visibility</p:attrName>
                                        </p:attrNameLst>
                                      </p:cBhvr>
                                      <p:to>
                                        <p:strVal val="visible"/>
                                      </p:to>
                                    </p:set>
                                    <p:animEffect transition="in" filter="wipe(left)">
                                      <p:cBhvr>
                                        <p:cTn id="29" dur="500"/>
                                        <p:tgtEl>
                                          <p:spTgt spid="130051">
                                            <p:txEl>
                                              <p:pRg st="3" end="3"/>
                                            </p:txEl>
                                          </p:spTgt>
                                        </p:tgtEl>
                                      </p:cBhvr>
                                    </p:animEffect>
                                  </p:childTnLst>
                                </p:cTn>
                              </p:par>
                            </p:childTnLst>
                          </p:cTn>
                        </p:par>
                        <p:par>
                          <p:cTn id="30" fill="hold" nodeType="afterGroup">
                            <p:stCondLst>
                              <p:cond delay="4800"/>
                            </p:stCondLst>
                            <p:childTnLst>
                              <p:par>
                                <p:cTn id="31" presetID="22" presetClass="entr" presetSubtype="8" fill="hold" grpId="0" nodeType="afterEffect">
                                  <p:stCondLst>
                                    <p:cond delay="0"/>
                                  </p:stCondLst>
                                  <p:childTnLst>
                                    <p:set>
                                      <p:cBhvr>
                                        <p:cTn id="32" dur="1" fill="hold">
                                          <p:stCondLst>
                                            <p:cond delay="0"/>
                                          </p:stCondLst>
                                        </p:cTn>
                                        <p:tgtEl>
                                          <p:spTgt spid="130051">
                                            <p:txEl>
                                              <p:pRg st="4" end="4"/>
                                            </p:txEl>
                                          </p:spTgt>
                                        </p:tgtEl>
                                        <p:attrNameLst>
                                          <p:attrName>style.visibility</p:attrName>
                                        </p:attrNameLst>
                                      </p:cBhvr>
                                      <p:to>
                                        <p:strVal val="visible"/>
                                      </p:to>
                                    </p:set>
                                    <p:animEffect transition="in" filter="wipe(left)">
                                      <p:cBhvr>
                                        <p:cTn id="33" dur="500"/>
                                        <p:tgtEl>
                                          <p:spTgt spid="130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p:bldP spid="130051" grpId="0" build="p">
        <p:tmplLst>
          <p:tmpl lvl="1">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Lst>
      </p:bldP>
    </p:bldLst>
  </p:timing>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charset="0"/>
        </a:defRPr>
      </a:lvl2pPr>
      <a:lvl3pPr algn="l" rtl="0" eaLnBrk="0" fontAlgn="base" hangingPunct="0">
        <a:spcBef>
          <a:spcPct val="0"/>
        </a:spcBef>
        <a:spcAft>
          <a:spcPct val="0"/>
        </a:spcAft>
        <a:defRPr sz="2400">
          <a:solidFill>
            <a:schemeClr val="bg1"/>
          </a:solidFill>
          <a:latin typeface="Arial" charset="0"/>
        </a:defRPr>
      </a:lvl3pPr>
      <a:lvl4pPr algn="l" rtl="0" eaLnBrk="0" fontAlgn="base" hangingPunct="0">
        <a:spcBef>
          <a:spcPct val="0"/>
        </a:spcBef>
        <a:spcAft>
          <a:spcPct val="0"/>
        </a:spcAft>
        <a:defRPr sz="2400">
          <a:solidFill>
            <a:schemeClr val="bg1"/>
          </a:solidFill>
          <a:latin typeface="Arial" charset="0"/>
        </a:defRPr>
      </a:lvl4pPr>
      <a:lvl5pPr algn="l" rtl="0" eaLnBrk="0" fontAlgn="base" hangingPunct="0">
        <a:spcBef>
          <a:spcPct val="0"/>
        </a:spcBef>
        <a:spcAft>
          <a:spcPct val="0"/>
        </a:spcAft>
        <a:defRPr sz="2400">
          <a:solidFill>
            <a:schemeClr val="bg1"/>
          </a:solidFill>
          <a:latin typeface="Arial" charset="0"/>
        </a:defRPr>
      </a:lvl5pPr>
      <a:lvl6pPr marL="457200" algn="l" rtl="0" eaLnBrk="1" fontAlgn="base" hangingPunct="1">
        <a:spcBef>
          <a:spcPct val="0"/>
        </a:spcBef>
        <a:spcAft>
          <a:spcPct val="0"/>
        </a:spcAft>
        <a:defRPr sz="2400">
          <a:solidFill>
            <a:schemeClr val="bg1"/>
          </a:solidFill>
          <a:latin typeface="Arial" charset="0"/>
        </a:defRPr>
      </a:lvl6pPr>
      <a:lvl7pPr marL="914400" algn="l" rtl="0" eaLnBrk="1" fontAlgn="base" hangingPunct="1">
        <a:spcBef>
          <a:spcPct val="0"/>
        </a:spcBef>
        <a:spcAft>
          <a:spcPct val="0"/>
        </a:spcAft>
        <a:defRPr sz="2400">
          <a:solidFill>
            <a:schemeClr val="bg1"/>
          </a:solidFill>
          <a:latin typeface="Arial" charset="0"/>
        </a:defRPr>
      </a:lvl7pPr>
      <a:lvl8pPr marL="1371600" algn="l" rtl="0" eaLnBrk="1" fontAlgn="base" hangingPunct="1">
        <a:spcBef>
          <a:spcPct val="0"/>
        </a:spcBef>
        <a:spcAft>
          <a:spcPct val="0"/>
        </a:spcAft>
        <a:defRPr sz="2400">
          <a:solidFill>
            <a:schemeClr val="bg1"/>
          </a:solidFill>
          <a:latin typeface="Arial" charset="0"/>
        </a:defRPr>
      </a:lvl8pPr>
      <a:lvl9pPr marL="1828800" algn="l" rtl="0" eaLnBrk="1" fontAlgn="base" hangingPunct="1">
        <a:spcBef>
          <a:spcPct val="0"/>
        </a:spcBef>
        <a:spcAft>
          <a:spcPct val="0"/>
        </a:spcAft>
        <a:defRPr sz="2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5602" name="Picture 13" descr="M62GMIS00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0060" name="Picture 12" descr="M62GMIS004-titleba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11301" y="358775"/>
            <a:ext cx="106807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0050" name="Rectangle 2"/>
          <p:cNvSpPr>
            <a:spLocks noGrp="1" noChangeArrowheads="1"/>
          </p:cNvSpPr>
          <p:nvPr>
            <p:ph type="title"/>
          </p:nvPr>
        </p:nvSpPr>
        <p:spPr bwMode="auto">
          <a:xfrm>
            <a:off x="1739901" y="439738"/>
            <a:ext cx="10308167" cy="468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pt-BR" smtClean="0"/>
              <a:t>Clique para editar o título mestre</a:t>
            </a:r>
            <a:endParaRPr lang="en-GB" altLang="pt-BR" smtClean="0"/>
          </a:p>
        </p:txBody>
      </p:sp>
      <p:sp>
        <p:nvSpPr>
          <p:cNvPr id="130051" name="Rectangle 3"/>
          <p:cNvSpPr>
            <a:spLocks noGrp="1" noChangeArrowheads="1"/>
          </p:cNvSpPr>
          <p:nvPr>
            <p:ph type="body" idx="1"/>
          </p:nvPr>
        </p:nvSpPr>
        <p:spPr bwMode="auto">
          <a:xfrm>
            <a:off x="1583267" y="1052513"/>
            <a:ext cx="10464800" cy="52816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smtClean="0"/>
              <a:t>Clique para editar o texto mestre</a:t>
            </a:r>
          </a:p>
          <a:p>
            <a:pPr lvl="1"/>
            <a:r>
              <a:rPr lang="pt-BR" altLang="pt-BR" smtClean="0"/>
              <a:t>Segundo nível</a:t>
            </a:r>
          </a:p>
          <a:p>
            <a:pPr lvl="2"/>
            <a:r>
              <a:rPr lang="pt-BR" altLang="pt-BR" smtClean="0"/>
              <a:t>Terceiro nível</a:t>
            </a:r>
          </a:p>
          <a:p>
            <a:pPr lvl="3"/>
            <a:r>
              <a:rPr lang="pt-BR" altLang="pt-BR" smtClean="0"/>
              <a:t>Quarto nível</a:t>
            </a:r>
          </a:p>
          <a:p>
            <a:pPr lvl="4"/>
            <a:r>
              <a:rPr lang="pt-BR" altLang="pt-BR" smtClean="0"/>
              <a:t>Quinto nível</a:t>
            </a:r>
            <a:endParaRPr lang="en-GB" altLang="pt-BR" smtClean="0"/>
          </a:p>
        </p:txBody>
      </p:sp>
      <p:sp>
        <p:nvSpPr>
          <p:cNvPr id="130057" name="Rectangle 9"/>
          <p:cNvSpPr>
            <a:spLocks noGrp="1" noChangeArrowheads="1"/>
          </p:cNvSpPr>
          <p:nvPr>
            <p:ph type="dt" sz="half" idx="2"/>
          </p:nvPr>
        </p:nvSpPr>
        <p:spPr bwMode="auto">
          <a:xfrm>
            <a:off x="1811867" y="6484939"/>
            <a:ext cx="2844800" cy="25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pt-BR">
              <a:solidFill>
                <a:srgbClr val="000000"/>
              </a:solidFill>
              <a:latin typeface="Times New Roman" panose="02020603050405020304" pitchFamily="18" charset="0"/>
            </a:endParaRPr>
          </a:p>
        </p:txBody>
      </p:sp>
      <p:sp>
        <p:nvSpPr>
          <p:cNvPr id="130058" name="Rectangle 10"/>
          <p:cNvSpPr>
            <a:spLocks noGrp="1" noChangeArrowheads="1"/>
          </p:cNvSpPr>
          <p:nvPr>
            <p:ph type="ftr" sz="quarter" idx="3"/>
          </p:nvPr>
        </p:nvSpPr>
        <p:spPr bwMode="auto">
          <a:xfrm>
            <a:off x="4982633" y="6484939"/>
            <a:ext cx="3860800" cy="25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pt-BR">
              <a:solidFill>
                <a:srgbClr val="000000"/>
              </a:solidFill>
              <a:latin typeface="Times New Roman" panose="02020603050405020304" pitchFamily="18" charset="0"/>
            </a:endParaRPr>
          </a:p>
        </p:txBody>
      </p:sp>
      <p:sp>
        <p:nvSpPr>
          <p:cNvPr id="130059" name="Rectangle 11"/>
          <p:cNvSpPr>
            <a:spLocks noGrp="1" noChangeArrowheads="1"/>
          </p:cNvSpPr>
          <p:nvPr>
            <p:ph type="sldNum" sz="quarter" idx="4"/>
          </p:nvPr>
        </p:nvSpPr>
        <p:spPr bwMode="auto">
          <a:xfrm>
            <a:off x="9169400" y="6484939"/>
            <a:ext cx="2844800" cy="25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2AB8F439-BC15-4C72-9696-B090AC3F0852}" type="slidenum">
              <a:rPr lang="pt-BR" altLang="pt-BR">
                <a:solidFill>
                  <a:srgbClr val="000000"/>
                </a:solidFill>
                <a:latin typeface="Times New Roman" panose="02020603050405020304" pitchFamily="18" charset="0"/>
              </a:rPr>
              <a:pPr fontAlgn="base">
                <a:spcBef>
                  <a:spcPct val="0"/>
                </a:spcBef>
                <a:spcAft>
                  <a:spcPct val="0"/>
                </a:spcAft>
                <a:defRPr/>
              </a:pPr>
              <a:t>‹nº›</a:t>
            </a:fld>
            <a:endParaRPr lang="pt-BR" altLang="pt-BR">
              <a:solidFill>
                <a:srgbClr val="000000"/>
              </a:solidFill>
              <a:latin typeface="Times New Roman" panose="02020603050405020304" pitchFamily="18" charset="0"/>
            </a:endParaRPr>
          </a:p>
        </p:txBody>
      </p:sp>
    </p:spTree>
    <p:extLst>
      <p:ext uri="{BB962C8B-B14F-4D97-AF65-F5344CB8AC3E}">
        <p14:creationId xmlns:p14="http://schemas.microsoft.com/office/powerpoint/2010/main" xmlns="" val="1020923920"/>
      </p:ext>
    </p:extLst>
  </p:cSld>
  <p:clrMap bg1="lt1" tx1="dk1" bg2="lt2" tx2="dk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30060"/>
                                        </p:tgtEl>
                                        <p:attrNameLst>
                                          <p:attrName>style.visibility</p:attrName>
                                        </p:attrNameLst>
                                      </p:cBhvr>
                                      <p:to>
                                        <p:strVal val="visible"/>
                                      </p:to>
                                    </p:set>
                                    <p:animEffect transition="in" filter="wipe(up)">
                                      <p:cBhvr>
                                        <p:cTn id="7" dur="500"/>
                                        <p:tgtEl>
                                          <p:spTgt spid="130060"/>
                                        </p:tgtEl>
                                      </p:cBhvr>
                                    </p:animEffect>
                                  </p:childTnLst>
                                </p:cTn>
                              </p:par>
                            </p:childTnLst>
                          </p:cTn>
                        </p:par>
                        <p:par>
                          <p:cTn id="8" fill="hold" nodeType="afterGroup">
                            <p:stCondLst>
                              <p:cond delay="500"/>
                            </p:stCondLst>
                            <p:childTnLst>
                              <p:par>
                                <p:cTn id="9" presetID="50" presetClass="entr" presetSubtype="0" decel="100000" fill="hold" grpId="0" nodeType="afterEffect">
                                  <p:stCondLst>
                                    <p:cond delay="0"/>
                                  </p:stCondLst>
                                  <p:iterate type="lt">
                                    <p:tmPct val="5000"/>
                                  </p:iterate>
                                  <p:childTnLst>
                                    <p:set>
                                      <p:cBhvr>
                                        <p:cTn id="10" dur="1" fill="hold">
                                          <p:stCondLst>
                                            <p:cond delay="0"/>
                                          </p:stCondLst>
                                        </p:cTn>
                                        <p:tgtEl>
                                          <p:spTgt spid="130050"/>
                                        </p:tgtEl>
                                        <p:attrNameLst>
                                          <p:attrName>style.visibility</p:attrName>
                                        </p:attrNameLst>
                                      </p:cBhvr>
                                      <p:to>
                                        <p:strVal val="visible"/>
                                      </p:to>
                                    </p:set>
                                    <p:anim calcmode="lin" valueType="num">
                                      <p:cBhvr>
                                        <p:cTn id="11" dur="1000" fill="hold"/>
                                        <p:tgtEl>
                                          <p:spTgt spid="130050"/>
                                        </p:tgtEl>
                                        <p:attrNameLst>
                                          <p:attrName>ppt_w</p:attrName>
                                        </p:attrNameLst>
                                      </p:cBhvr>
                                      <p:tavLst>
                                        <p:tav tm="0">
                                          <p:val>
                                            <p:strVal val="#ppt_w+.3"/>
                                          </p:val>
                                        </p:tav>
                                        <p:tav tm="100000">
                                          <p:val>
                                            <p:strVal val="#ppt_w"/>
                                          </p:val>
                                        </p:tav>
                                      </p:tavLst>
                                    </p:anim>
                                    <p:anim calcmode="lin" valueType="num">
                                      <p:cBhvr>
                                        <p:cTn id="12" dur="1000" fill="hold"/>
                                        <p:tgtEl>
                                          <p:spTgt spid="130050"/>
                                        </p:tgtEl>
                                        <p:attrNameLst>
                                          <p:attrName>ppt_h</p:attrName>
                                        </p:attrNameLst>
                                      </p:cBhvr>
                                      <p:tavLst>
                                        <p:tav tm="0">
                                          <p:val>
                                            <p:strVal val="#ppt_h"/>
                                          </p:val>
                                        </p:tav>
                                        <p:tav tm="100000">
                                          <p:val>
                                            <p:strVal val="#ppt_h"/>
                                          </p:val>
                                        </p:tav>
                                      </p:tavLst>
                                    </p:anim>
                                    <p:animEffect transition="in" filter="fade">
                                      <p:cBhvr>
                                        <p:cTn id="13" dur="1000"/>
                                        <p:tgtEl>
                                          <p:spTgt spid="130050"/>
                                        </p:tgtEl>
                                      </p:cBhvr>
                                    </p:animEffect>
                                  </p:childTnLst>
                                </p:cTn>
                              </p:par>
                            </p:childTnLst>
                          </p:cTn>
                        </p:par>
                        <p:par>
                          <p:cTn id="14" fill="hold" nodeType="afterGroup">
                            <p:stCondLst>
                              <p:cond delay="2800"/>
                            </p:stCondLst>
                            <p:childTnLst>
                              <p:par>
                                <p:cTn id="15" presetID="22" presetClass="entr" presetSubtype="8" fill="hold" grpId="0" nodeType="afterEffect">
                                  <p:stCondLst>
                                    <p:cond delay="0"/>
                                  </p:stCondLst>
                                  <p:childTnLst>
                                    <p:set>
                                      <p:cBhvr>
                                        <p:cTn id="16" dur="1" fill="hold">
                                          <p:stCondLst>
                                            <p:cond delay="0"/>
                                          </p:stCondLst>
                                        </p:cTn>
                                        <p:tgtEl>
                                          <p:spTgt spid="130051">
                                            <p:txEl>
                                              <p:pRg st="0" end="0"/>
                                            </p:txEl>
                                          </p:spTgt>
                                        </p:tgtEl>
                                        <p:attrNameLst>
                                          <p:attrName>style.visibility</p:attrName>
                                        </p:attrNameLst>
                                      </p:cBhvr>
                                      <p:to>
                                        <p:strVal val="visible"/>
                                      </p:to>
                                    </p:set>
                                    <p:animEffect transition="in" filter="wipe(left)">
                                      <p:cBhvr>
                                        <p:cTn id="17" dur="500"/>
                                        <p:tgtEl>
                                          <p:spTgt spid="130051">
                                            <p:txEl>
                                              <p:pRg st="0" end="0"/>
                                            </p:txEl>
                                          </p:spTgt>
                                        </p:tgtEl>
                                      </p:cBhvr>
                                    </p:animEffect>
                                  </p:childTnLst>
                                </p:cTn>
                              </p:par>
                            </p:childTnLst>
                          </p:cTn>
                        </p:par>
                        <p:par>
                          <p:cTn id="18" fill="hold" nodeType="afterGroup">
                            <p:stCondLst>
                              <p:cond delay="3300"/>
                            </p:stCondLst>
                            <p:childTnLst>
                              <p:par>
                                <p:cTn id="19" presetID="22" presetClass="entr" presetSubtype="8" fill="hold" grpId="0" nodeType="afterEffect">
                                  <p:stCondLst>
                                    <p:cond delay="0"/>
                                  </p:stCondLst>
                                  <p:childTnLst>
                                    <p:set>
                                      <p:cBhvr>
                                        <p:cTn id="20" dur="1" fill="hold">
                                          <p:stCondLst>
                                            <p:cond delay="0"/>
                                          </p:stCondLst>
                                        </p:cTn>
                                        <p:tgtEl>
                                          <p:spTgt spid="130051">
                                            <p:txEl>
                                              <p:pRg st="1" end="1"/>
                                            </p:txEl>
                                          </p:spTgt>
                                        </p:tgtEl>
                                        <p:attrNameLst>
                                          <p:attrName>style.visibility</p:attrName>
                                        </p:attrNameLst>
                                      </p:cBhvr>
                                      <p:to>
                                        <p:strVal val="visible"/>
                                      </p:to>
                                    </p:set>
                                    <p:animEffect transition="in" filter="wipe(left)">
                                      <p:cBhvr>
                                        <p:cTn id="21" dur="500"/>
                                        <p:tgtEl>
                                          <p:spTgt spid="130051">
                                            <p:txEl>
                                              <p:pRg st="1" end="1"/>
                                            </p:txEl>
                                          </p:spTgt>
                                        </p:tgtEl>
                                      </p:cBhvr>
                                    </p:animEffect>
                                  </p:childTnLst>
                                </p:cTn>
                              </p:par>
                            </p:childTnLst>
                          </p:cTn>
                        </p:par>
                        <p:par>
                          <p:cTn id="22" fill="hold" nodeType="afterGroup">
                            <p:stCondLst>
                              <p:cond delay="3800"/>
                            </p:stCondLst>
                            <p:childTnLst>
                              <p:par>
                                <p:cTn id="23" presetID="22" presetClass="entr" presetSubtype="8" fill="hold" grpId="0" nodeType="afterEffect">
                                  <p:stCondLst>
                                    <p:cond delay="0"/>
                                  </p:stCondLst>
                                  <p:childTnLst>
                                    <p:set>
                                      <p:cBhvr>
                                        <p:cTn id="24" dur="1" fill="hold">
                                          <p:stCondLst>
                                            <p:cond delay="0"/>
                                          </p:stCondLst>
                                        </p:cTn>
                                        <p:tgtEl>
                                          <p:spTgt spid="130051">
                                            <p:txEl>
                                              <p:pRg st="2" end="2"/>
                                            </p:txEl>
                                          </p:spTgt>
                                        </p:tgtEl>
                                        <p:attrNameLst>
                                          <p:attrName>style.visibility</p:attrName>
                                        </p:attrNameLst>
                                      </p:cBhvr>
                                      <p:to>
                                        <p:strVal val="visible"/>
                                      </p:to>
                                    </p:set>
                                    <p:animEffect transition="in" filter="wipe(left)">
                                      <p:cBhvr>
                                        <p:cTn id="25" dur="500"/>
                                        <p:tgtEl>
                                          <p:spTgt spid="130051">
                                            <p:txEl>
                                              <p:pRg st="2" end="2"/>
                                            </p:txEl>
                                          </p:spTgt>
                                        </p:tgtEl>
                                      </p:cBhvr>
                                    </p:animEffect>
                                  </p:childTnLst>
                                </p:cTn>
                              </p:par>
                            </p:childTnLst>
                          </p:cTn>
                        </p:par>
                        <p:par>
                          <p:cTn id="26" fill="hold" nodeType="afterGroup">
                            <p:stCondLst>
                              <p:cond delay="4300"/>
                            </p:stCondLst>
                            <p:childTnLst>
                              <p:par>
                                <p:cTn id="27" presetID="22" presetClass="entr" presetSubtype="8" fill="hold" grpId="0" nodeType="afterEffect">
                                  <p:stCondLst>
                                    <p:cond delay="0"/>
                                  </p:stCondLst>
                                  <p:childTnLst>
                                    <p:set>
                                      <p:cBhvr>
                                        <p:cTn id="28" dur="1" fill="hold">
                                          <p:stCondLst>
                                            <p:cond delay="0"/>
                                          </p:stCondLst>
                                        </p:cTn>
                                        <p:tgtEl>
                                          <p:spTgt spid="130051">
                                            <p:txEl>
                                              <p:pRg st="3" end="3"/>
                                            </p:txEl>
                                          </p:spTgt>
                                        </p:tgtEl>
                                        <p:attrNameLst>
                                          <p:attrName>style.visibility</p:attrName>
                                        </p:attrNameLst>
                                      </p:cBhvr>
                                      <p:to>
                                        <p:strVal val="visible"/>
                                      </p:to>
                                    </p:set>
                                    <p:animEffect transition="in" filter="wipe(left)">
                                      <p:cBhvr>
                                        <p:cTn id="29" dur="500"/>
                                        <p:tgtEl>
                                          <p:spTgt spid="130051">
                                            <p:txEl>
                                              <p:pRg st="3" end="3"/>
                                            </p:txEl>
                                          </p:spTgt>
                                        </p:tgtEl>
                                      </p:cBhvr>
                                    </p:animEffect>
                                  </p:childTnLst>
                                </p:cTn>
                              </p:par>
                            </p:childTnLst>
                          </p:cTn>
                        </p:par>
                        <p:par>
                          <p:cTn id="30" fill="hold" nodeType="afterGroup">
                            <p:stCondLst>
                              <p:cond delay="4800"/>
                            </p:stCondLst>
                            <p:childTnLst>
                              <p:par>
                                <p:cTn id="31" presetID="22" presetClass="entr" presetSubtype="8" fill="hold" grpId="0" nodeType="afterEffect">
                                  <p:stCondLst>
                                    <p:cond delay="0"/>
                                  </p:stCondLst>
                                  <p:childTnLst>
                                    <p:set>
                                      <p:cBhvr>
                                        <p:cTn id="32" dur="1" fill="hold">
                                          <p:stCondLst>
                                            <p:cond delay="0"/>
                                          </p:stCondLst>
                                        </p:cTn>
                                        <p:tgtEl>
                                          <p:spTgt spid="130051">
                                            <p:txEl>
                                              <p:pRg st="4" end="4"/>
                                            </p:txEl>
                                          </p:spTgt>
                                        </p:tgtEl>
                                        <p:attrNameLst>
                                          <p:attrName>style.visibility</p:attrName>
                                        </p:attrNameLst>
                                      </p:cBhvr>
                                      <p:to>
                                        <p:strVal val="visible"/>
                                      </p:to>
                                    </p:set>
                                    <p:animEffect transition="in" filter="wipe(left)">
                                      <p:cBhvr>
                                        <p:cTn id="33" dur="500"/>
                                        <p:tgtEl>
                                          <p:spTgt spid="130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p:bldP spid="130051" grpId="0" build="p">
        <p:tmplLst>
          <p:tmpl lvl="1">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Lst>
      </p:bldP>
    </p:bldLst>
  </p:timing>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charset="0"/>
        </a:defRPr>
      </a:lvl2pPr>
      <a:lvl3pPr algn="l" rtl="0" eaLnBrk="0" fontAlgn="base" hangingPunct="0">
        <a:spcBef>
          <a:spcPct val="0"/>
        </a:spcBef>
        <a:spcAft>
          <a:spcPct val="0"/>
        </a:spcAft>
        <a:defRPr sz="2400">
          <a:solidFill>
            <a:schemeClr val="bg1"/>
          </a:solidFill>
          <a:latin typeface="Arial" charset="0"/>
        </a:defRPr>
      </a:lvl3pPr>
      <a:lvl4pPr algn="l" rtl="0" eaLnBrk="0" fontAlgn="base" hangingPunct="0">
        <a:spcBef>
          <a:spcPct val="0"/>
        </a:spcBef>
        <a:spcAft>
          <a:spcPct val="0"/>
        </a:spcAft>
        <a:defRPr sz="2400">
          <a:solidFill>
            <a:schemeClr val="bg1"/>
          </a:solidFill>
          <a:latin typeface="Arial" charset="0"/>
        </a:defRPr>
      </a:lvl4pPr>
      <a:lvl5pPr algn="l" rtl="0" eaLnBrk="0" fontAlgn="base" hangingPunct="0">
        <a:spcBef>
          <a:spcPct val="0"/>
        </a:spcBef>
        <a:spcAft>
          <a:spcPct val="0"/>
        </a:spcAft>
        <a:defRPr sz="2400">
          <a:solidFill>
            <a:schemeClr val="bg1"/>
          </a:solidFill>
          <a:latin typeface="Arial" charset="0"/>
        </a:defRPr>
      </a:lvl5pPr>
      <a:lvl6pPr marL="457200" algn="l" rtl="0" eaLnBrk="1" fontAlgn="base" hangingPunct="1">
        <a:spcBef>
          <a:spcPct val="0"/>
        </a:spcBef>
        <a:spcAft>
          <a:spcPct val="0"/>
        </a:spcAft>
        <a:defRPr sz="2400">
          <a:solidFill>
            <a:schemeClr val="bg1"/>
          </a:solidFill>
          <a:latin typeface="Arial" charset="0"/>
        </a:defRPr>
      </a:lvl6pPr>
      <a:lvl7pPr marL="914400" algn="l" rtl="0" eaLnBrk="1" fontAlgn="base" hangingPunct="1">
        <a:spcBef>
          <a:spcPct val="0"/>
        </a:spcBef>
        <a:spcAft>
          <a:spcPct val="0"/>
        </a:spcAft>
        <a:defRPr sz="2400">
          <a:solidFill>
            <a:schemeClr val="bg1"/>
          </a:solidFill>
          <a:latin typeface="Arial" charset="0"/>
        </a:defRPr>
      </a:lvl7pPr>
      <a:lvl8pPr marL="1371600" algn="l" rtl="0" eaLnBrk="1" fontAlgn="base" hangingPunct="1">
        <a:spcBef>
          <a:spcPct val="0"/>
        </a:spcBef>
        <a:spcAft>
          <a:spcPct val="0"/>
        </a:spcAft>
        <a:defRPr sz="2400">
          <a:solidFill>
            <a:schemeClr val="bg1"/>
          </a:solidFill>
          <a:latin typeface="Arial" charset="0"/>
        </a:defRPr>
      </a:lvl8pPr>
      <a:lvl9pPr marL="1828800" algn="l" rtl="0" eaLnBrk="1" fontAlgn="base" hangingPunct="1">
        <a:spcBef>
          <a:spcPct val="0"/>
        </a:spcBef>
        <a:spcAft>
          <a:spcPct val="0"/>
        </a:spcAft>
        <a:defRPr sz="2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2770" name="Picture 13" descr="M62GMIS00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0060" name="Picture 12" descr="M62GMIS004-titleba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11301" y="358775"/>
            <a:ext cx="106807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0050" name="Rectangle 2"/>
          <p:cNvSpPr>
            <a:spLocks noGrp="1" noChangeArrowheads="1"/>
          </p:cNvSpPr>
          <p:nvPr>
            <p:ph type="title"/>
          </p:nvPr>
        </p:nvSpPr>
        <p:spPr bwMode="auto">
          <a:xfrm>
            <a:off x="1739901" y="439738"/>
            <a:ext cx="10308167" cy="468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pt-BR" smtClean="0"/>
              <a:t>Clique para editar o título mestre</a:t>
            </a:r>
            <a:endParaRPr lang="en-GB" altLang="pt-BR" smtClean="0"/>
          </a:p>
        </p:txBody>
      </p:sp>
      <p:sp>
        <p:nvSpPr>
          <p:cNvPr id="130051" name="Rectangle 3"/>
          <p:cNvSpPr>
            <a:spLocks noGrp="1" noChangeArrowheads="1"/>
          </p:cNvSpPr>
          <p:nvPr>
            <p:ph type="body" idx="1"/>
          </p:nvPr>
        </p:nvSpPr>
        <p:spPr bwMode="auto">
          <a:xfrm>
            <a:off x="1583267" y="1052513"/>
            <a:ext cx="10464800" cy="52816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smtClean="0"/>
              <a:t>Clique para editar o texto mestre</a:t>
            </a:r>
          </a:p>
          <a:p>
            <a:pPr lvl="1"/>
            <a:r>
              <a:rPr lang="pt-BR" altLang="pt-BR" smtClean="0"/>
              <a:t>Segundo nível</a:t>
            </a:r>
          </a:p>
          <a:p>
            <a:pPr lvl="2"/>
            <a:r>
              <a:rPr lang="pt-BR" altLang="pt-BR" smtClean="0"/>
              <a:t>Terceiro nível</a:t>
            </a:r>
          </a:p>
          <a:p>
            <a:pPr lvl="3"/>
            <a:r>
              <a:rPr lang="pt-BR" altLang="pt-BR" smtClean="0"/>
              <a:t>Quarto nível</a:t>
            </a:r>
          </a:p>
          <a:p>
            <a:pPr lvl="4"/>
            <a:r>
              <a:rPr lang="pt-BR" altLang="pt-BR" smtClean="0"/>
              <a:t>Quinto nível</a:t>
            </a:r>
            <a:endParaRPr lang="en-GB" altLang="pt-BR" smtClean="0"/>
          </a:p>
        </p:txBody>
      </p:sp>
      <p:sp>
        <p:nvSpPr>
          <p:cNvPr id="130057" name="Rectangle 9"/>
          <p:cNvSpPr>
            <a:spLocks noGrp="1" noChangeArrowheads="1"/>
          </p:cNvSpPr>
          <p:nvPr>
            <p:ph type="dt" sz="half" idx="2"/>
          </p:nvPr>
        </p:nvSpPr>
        <p:spPr bwMode="auto">
          <a:xfrm>
            <a:off x="1811867" y="6484939"/>
            <a:ext cx="2844800" cy="25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pt-BR">
              <a:solidFill>
                <a:srgbClr val="000000"/>
              </a:solidFill>
              <a:latin typeface="Times New Roman" panose="02020603050405020304" pitchFamily="18" charset="0"/>
            </a:endParaRPr>
          </a:p>
        </p:txBody>
      </p:sp>
      <p:sp>
        <p:nvSpPr>
          <p:cNvPr id="130058" name="Rectangle 10"/>
          <p:cNvSpPr>
            <a:spLocks noGrp="1" noChangeArrowheads="1"/>
          </p:cNvSpPr>
          <p:nvPr>
            <p:ph type="ftr" sz="quarter" idx="3"/>
          </p:nvPr>
        </p:nvSpPr>
        <p:spPr bwMode="auto">
          <a:xfrm>
            <a:off x="4982633" y="6484939"/>
            <a:ext cx="3860800" cy="25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pt-BR">
              <a:solidFill>
                <a:srgbClr val="000000"/>
              </a:solidFill>
              <a:latin typeface="Times New Roman" panose="02020603050405020304" pitchFamily="18" charset="0"/>
            </a:endParaRPr>
          </a:p>
        </p:txBody>
      </p:sp>
      <p:sp>
        <p:nvSpPr>
          <p:cNvPr id="130059" name="Rectangle 11"/>
          <p:cNvSpPr>
            <a:spLocks noGrp="1" noChangeArrowheads="1"/>
          </p:cNvSpPr>
          <p:nvPr>
            <p:ph type="sldNum" sz="quarter" idx="4"/>
          </p:nvPr>
        </p:nvSpPr>
        <p:spPr bwMode="auto">
          <a:xfrm>
            <a:off x="9169400" y="6484939"/>
            <a:ext cx="2844800" cy="25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1F52B923-5497-4D35-B693-280A10DFA442}" type="slidenum">
              <a:rPr lang="pt-BR" altLang="pt-BR">
                <a:solidFill>
                  <a:srgbClr val="000000"/>
                </a:solidFill>
                <a:latin typeface="Times New Roman" panose="02020603050405020304" pitchFamily="18" charset="0"/>
              </a:rPr>
              <a:pPr fontAlgn="base">
                <a:spcBef>
                  <a:spcPct val="0"/>
                </a:spcBef>
                <a:spcAft>
                  <a:spcPct val="0"/>
                </a:spcAft>
                <a:defRPr/>
              </a:pPr>
              <a:t>‹nº›</a:t>
            </a:fld>
            <a:endParaRPr lang="pt-BR" altLang="pt-BR">
              <a:solidFill>
                <a:srgbClr val="000000"/>
              </a:solidFill>
              <a:latin typeface="Times New Roman" panose="02020603050405020304" pitchFamily="18" charset="0"/>
            </a:endParaRPr>
          </a:p>
        </p:txBody>
      </p:sp>
    </p:spTree>
    <p:extLst>
      <p:ext uri="{BB962C8B-B14F-4D97-AF65-F5344CB8AC3E}">
        <p14:creationId xmlns:p14="http://schemas.microsoft.com/office/powerpoint/2010/main" xmlns="" val="3333115756"/>
      </p:ext>
    </p:extLst>
  </p:cSld>
  <p:clrMap bg1="lt1" tx1="dk1" bg2="lt2" tx2="dk2" accent1="accent1" accent2="accent2" accent3="accent3" accent4="accent4" accent5="accent5" accent6="accent6" hlink="hlink" folHlink="folHlink"/>
  <p:sldLayoutIdLst>
    <p:sldLayoutId id="2147484864"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30060"/>
                                        </p:tgtEl>
                                        <p:attrNameLst>
                                          <p:attrName>style.visibility</p:attrName>
                                        </p:attrNameLst>
                                      </p:cBhvr>
                                      <p:to>
                                        <p:strVal val="visible"/>
                                      </p:to>
                                    </p:set>
                                    <p:animEffect transition="in" filter="wipe(up)">
                                      <p:cBhvr>
                                        <p:cTn id="7" dur="500"/>
                                        <p:tgtEl>
                                          <p:spTgt spid="130060"/>
                                        </p:tgtEl>
                                      </p:cBhvr>
                                    </p:animEffect>
                                  </p:childTnLst>
                                </p:cTn>
                              </p:par>
                            </p:childTnLst>
                          </p:cTn>
                        </p:par>
                        <p:par>
                          <p:cTn id="8" fill="hold" nodeType="afterGroup">
                            <p:stCondLst>
                              <p:cond delay="500"/>
                            </p:stCondLst>
                            <p:childTnLst>
                              <p:par>
                                <p:cTn id="9" presetID="50" presetClass="entr" presetSubtype="0" decel="100000" fill="hold" grpId="0" nodeType="afterEffect">
                                  <p:stCondLst>
                                    <p:cond delay="0"/>
                                  </p:stCondLst>
                                  <p:iterate type="lt">
                                    <p:tmPct val="5000"/>
                                  </p:iterate>
                                  <p:childTnLst>
                                    <p:set>
                                      <p:cBhvr>
                                        <p:cTn id="10" dur="1" fill="hold">
                                          <p:stCondLst>
                                            <p:cond delay="0"/>
                                          </p:stCondLst>
                                        </p:cTn>
                                        <p:tgtEl>
                                          <p:spTgt spid="130050"/>
                                        </p:tgtEl>
                                        <p:attrNameLst>
                                          <p:attrName>style.visibility</p:attrName>
                                        </p:attrNameLst>
                                      </p:cBhvr>
                                      <p:to>
                                        <p:strVal val="visible"/>
                                      </p:to>
                                    </p:set>
                                    <p:anim calcmode="lin" valueType="num">
                                      <p:cBhvr>
                                        <p:cTn id="11" dur="1000" fill="hold"/>
                                        <p:tgtEl>
                                          <p:spTgt spid="130050"/>
                                        </p:tgtEl>
                                        <p:attrNameLst>
                                          <p:attrName>ppt_w</p:attrName>
                                        </p:attrNameLst>
                                      </p:cBhvr>
                                      <p:tavLst>
                                        <p:tav tm="0">
                                          <p:val>
                                            <p:strVal val="#ppt_w+.3"/>
                                          </p:val>
                                        </p:tav>
                                        <p:tav tm="100000">
                                          <p:val>
                                            <p:strVal val="#ppt_w"/>
                                          </p:val>
                                        </p:tav>
                                      </p:tavLst>
                                    </p:anim>
                                    <p:anim calcmode="lin" valueType="num">
                                      <p:cBhvr>
                                        <p:cTn id="12" dur="1000" fill="hold"/>
                                        <p:tgtEl>
                                          <p:spTgt spid="130050"/>
                                        </p:tgtEl>
                                        <p:attrNameLst>
                                          <p:attrName>ppt_h</p:attrName>
                                        </p:attrNameLst>
                                      </p:cBhvr>
                                      <p:tavLst>
                                        <p:tav tm="0">
                                          <p:val>
                                            <p:strVal val="#ppt_h"/>
                                          </p:val>
                                        </p:tav>
                                        <p:tav tm="100000">
                                          <p:val>
                                            <p:strVal val="#ppt_h"/>
                                          </p:val>
                                        </p:tav>
                                      </p:tavLst>
                                    </p:anim>
                                    <p:animEffect transition="in" filter="fade">
                                      <p:cBhvr>
                                        <p:cTn id="13" dur="1000"/>
                                        <p:tgtEl>
                                          <p:spTgt spid="130050"/>
                                        </p:tgtEl>
                                      </p:cBhvr>
                                    </p:animEffect>
                                  </p:childTnLst>
                                </p:cTn>
                              </p:par>
                            </p:childTnLst>
                          </p:cTn>
                        </p:par>
                        <p:par>
                          <p:cTn id="14" fill="hold" nodeType="afterGroup">
                            <p:stCondLst>
                              <p:cond delay="2800"/>
                            </p:stCondLst>
                            <p:childTnLst>
                              <p:par>
                                <p:cTn id="15" presetID="22" presetClass="entr" presetSubtype="8" fill="hold" grpId="0" nodeType="afterEffect">
                                  <p:stCondLst>
                                    <p:cond delay="0"/>
                                  </p:stCondLst>
                                  <p:childTnLst>
                                    <p:set>
                                      <p:cBhvr>
                                        <p:cTn id="16" dur="1" fill="hold">
                                          <p:stCondLst>
                                            <p:cond delay="0"/>
                                          </p:stCondLst>
                                        </p:cTn>
                                        <p:tgtEl>
                                          <p:spTgt spid="130051">
                                            <p:txEl>
                                              <p:pRg st="0" end="0"/>
                                            </p:txEl>
                                          </p:spTgt>
                                        </p:tgtEl>
                                        <p:attrNameLst>
                                          <p:attrName>style.visibility</p:attrName>
                                        </p:attrNameLst>
                                      </p:cBhvr>
                                      <p:to>
                                        <p:strVal val="visible"/>
                                      </p:to>
                                    </p:set>
                                    <p:animEffect transition="in" filter="wipe(left)">
                                      <p:cBhvr>
                                        <p:cTn id="17" dur="500"/>
                                        <p:tgtEl>
                                          <p:spTgt spid="130051">
                                            <p:txEl>
                                              <p:pRg st="0" end="0"/>
                                            </p:txEl>
                                          </p:spTgt>
                                        </p:tgtEl>
                                      </p:cBhvr>
                                    </p:animEffect>
                                  </p:childTnLst>
                                </p:cTn>
                              </p:par>
                            </p:childTnLst>
                          </p:cTn>
                        </p:par>
                        <p:par>
                          <p:cTn id="18" fill="hold" nodeType="afterGroup">
                            <p:stCondLst>
                              <p:cond delay="3300"/>
                            </p:stCondLst>
                            <p:childTnLst>
                              <p:par>
                                <p:cTn id="19" presetID="22" presetClass="entr" presetSubtype="8" fill="hold" grpId="0" nodeType="afterEffect">
                                  <p:stCondLst>
                                    <p:cond delay="0"/>
                                  </p:stCondLst>
                                  <p:childTnLst>
                                    <p:set>
                                      <p:cBhvr>
                                        <p:cTn id="20" dur="1" fill="hold">
                                          <p:stCondLst>
                                            <p:cond delay="0"/>
                                          </p:stCondLst>
                                        </p:cTn>
                                        <p:tgtEl>
                                          <p:spTgt spid="130051">
                                            <p:txEl>
                                              <p:pRg st="1" end="1"/>
                                            </p:txEl>
                                          </p:spTgt>
                                        </p:tgtEl>
                                        <p:attrNameLst>
                                          <p:attrName>style.visibility</p:attrName>
                                        </p:attrNameLst>
                                      </p:cBhvr>
                                      <p:to>
                                        <p:strVal val="visible"/>
                                      </p:to>
                                    </p:set>
                                    <p:animEffect transition="in" filter="wipe(left)">
                                      <p:cBhvr>
                                        <p:cTn id="21" dur="500"/>
                                        <p:tgtEl>
                                          <p:spTgt spid="130051">
                                            <p:txEl>
                                              <p:pRg st="1" end="1"/>
                                            </p:txEl>
                                          </p:spTgt>
                                        </p:tgtEl>
                                      </p:cBhvr>
                                    </p:animEffect>
                                  </p:childTnLst>
                                </p:cTn>
                              </p:par>
                            </p:childTnLst>
                          </p:cTn>
                        </p:par>
                        <p:par>
                          <p:cTn id="22" fill="hold" nodeType="afterGroup">
                            <p:stCondLst>
                              <p:cond delay="3800"/>
                            </p:stCondLst>
                            <p:childTnLst>
                              <p:par>
                                <p:cTn id="23" presetID="22" presetClass="entr" presetSubtype="8" fill="hold" grpId="0" nodeType="afterEffect">
                                  <p:stCondLst>
                                    <p:cond delay="0"/>
                                  </p:stCondLst>
                                  <p:childTnLst>
                                    <p:set>
                                      <p:cBhvr>
                                        <p:cTn id="24" dur="1" fill="hold">
                                          <p:stCondLst>
                                            <p:cond delay="0"/>
                                          </p:stCondLst>
                                        </p:cTn>
                                        <p:tgtEl>
                                          <p:spTgt spid="130051">
                                            <p:txEl>
                                              <p:pRg st="2" end="2"/>
                                            </p:txEl>
                                          </p:spTgt>
                                        </p:tgtEl>
                                        <p:attrNameLst>
                                          <p:attrName>style.visibility</p:attrName>
                                        </p:attrNameLst>
                                      </p:cBhvr>
                                      <p:to>
                                        <p:strVal val="visible"/>
                                      </p:to>
                                    </p:set>
                                    <p:animEffect transition="in" filter="wipe(left)">
                                      <p:cBhvr>
                                        <p:cTn id="25" dur="500"/>
                                        <p:tgtEl>
                                          <p:spTgt spid="130051">
                                            <p:txEl>
                                              <p:pRg st="2" end="2"/>
                                            </p:txEl>
                                          </p:spTgt>
                                        </p:tgtEl>
                                      </p:cBhvr>
                                    </p:animEffect>
                                  </p:childTnLst>
                                </p:cTn>
                              </p:par>
                            </p:childTnLst>
                          </p:cTn>
                        </p:par>
                        <p:par>
                          <p:cTn id="26" fill="hold" nodeType="afterGroup">
                            <p:stCondLst>
                              <p:cond delay="4300"/>
                            </p:stCondLst>
                            <p:childTnLst>
                              <p:par>
                                <p:cTn id="27" presetID="22" presetClass="entr" presetSubtype="8" fill="hold" grpId="0" nodeType="afterEffect">
                                  <p:stCondLst>
                                    <p:cond delay="0"/>
                                  </p:stCondLst>
                                  <p:childTnLst>
                                    <p:set>
                                      <p:cBhvr>
                                        <p:cTn id="28" dur="1" fill="hold">
                                          <p:stCondLst>
                                            <p:cond delay="0"/>
                                          </p:stCondLst>
                                        </p:cTn>
                                        <p:tgtEl>
                                          <p:spTgt spid="130051">
                                            <p:txEl>
                                              <p:pRg st="3" end="3"/>
                                            </p:txEl>
                                          </p:spTgt>
                                        </p:tgtEl>
                                        <p:attrNameLst>
                                          <p:attrName>style.visibility</p:attrName>
                                        </p:attrNameLst>
                                      </p:cBhvr>
                                      <p:to>
                                        <p:strVal val="visible"/>
                                      </p:to>
                                    </p:set>
                                    <p:animEffect transition="in" filter="wipe(left)">
                                      <p:cBhvr>
                                        <p:cTn id="29" dur="500"/>
                                        <p:tgtEl>
                                          <p:spTgt spid="130051">
                                            <p:txEl>
                                              <p:pRg st="3" end="3"/>
                                            </p:txEl>
                                          </p:spTgt>
                                        </p:tgtEl>
                                      </p:cBhvr>
                                    </p:animEffect>
                                  </p:childTnLst>
                                </p:cTn>
                              </p:par>
                            </p:childTnLst>
                          </p:cTn>
                        </p:par>
                        <p:par>
                          <p:cTn id="30" fill="hold" nodeType="afterGroup">
                            <p:stCondLst>
                              <p:cond delay="4800"/>
                            </p:stCondLst>
                            <p:childTnLst>
                              <p:par>
                                <p:cTn id="31" presetID="22" presetClass="entr" presetSubtype="8" fill="hold" grpId="0" nodeType="afterEffect">
                                  <p:stCondLst>
                                    <p:cond delay="0"/>
                                  </p:stCondLst>
                                  <p:childTnLst>
                                    <p:set>
                                      <p:cBhvr>
                                        <p:cTn id="32" dur="1" fill="hold">
                                          <p:stCondLst>
                                            <p:cond delay="0"/>
                                          </p:stCondLst>
                                        </p:cTn>
                                        <p:tgtEl>
                                          <p:spTgt spid="130051">
                                            <p:txEl>
                                              <p:pRg st="4" end="4"/>
                                            </p:txEl>
                                          </p:spTgt>
                                        </p:tgtEl>
                                        <p:attrNameLst>
                                          <p:attrName>style.visibility</p:attrName>
                                        </p:attrNameLst>
                                      </p:cBhvr>
                                      <p:to>
                                        <p:strVal val="visible"/>
                                      </p:to>
                                    </p:set>
                                    <p:animEffect transition="in" filter="wipe(left)">
                                      <p:cBhvr>
                                        <p:cTn id="33" dur="500"/>
                                        <p:tgtEl>
                                          <p:spTgt spid="130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p:bldP spid="130051" grpId="0" build="p">
        <p:tmplLst>
          <p:tmpl lvl="1">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Lst>
      </p:bldP>
    </p:bldLst>
  </p:timing>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charset="0"/>
        </a:defRPr>
      </a:lvl2pPr>
      <a:lvl3pPr algn="l" rtl="0" eaLnBrk="0" fontAlgn="base" hangingPunct="0">
        <a:spcBef>
          <a:spcPct val="0"/>
        </a:spcBef>
        <a:spcAft>
          <a:spcPct val="0"/>
        </a:spcAft>
        <a:defRPr sz="2400">
          <a:solidFill>
            <a:schemeClr val="bg1"/>
          </a:solidFill>
          <a:latin typeface="Arial" charset="0"/>
        </a:defRPr>
      </a:lvl3pPr>
      <a:lvl4pPr algn="l" rtl="0" eaLnBrk="0" fontAlgn="base" hangingPunct="0">
        <a:spcBef>
          <a:spcPct val="0"/>
        </a:spcBef>
        <a:spcAft>
          <a:spcPct val="0"/>
        </a:spcAft>
        <a:defRPr sz="2400">
          <a:solidFill>
            <a:schemeClr val="bg1"/>
          </a:solidFill>
          <a:latin typeface="Arial" charset="0"/>
        </a:defRPr>
      </a:lvl4pPr>
      <a:lvl5pPr algn="l" rtl="0" eaLnBrk="0" fontAlgn="base" hangingPunct="0">
        <a:spcBef>
          <a:spcPct val="0"/>
        </a:spcBef>
        <a:spcAft>
          <a:spcPct val="0"/>
        </a:spcAft>
        <a:defRPr sz="2400">
          <a:solidFill>
            <a:schemeClr val="bg1"/>
          </a:solidFill>
          <a:latin typeface="Arial" charset="0"/>
        </a:defRPr>
      </a:lvl5pPr>
      <a:lvl6pPr marL="457200" algn="l" rtl="0" eaLnBrk="1" fontAlgn="base" hangingPunct="1">
        <a:spcBef>
          <a:spcPct val="0"/>
        </a:spcBef>
        <a:spcAft>
          <a:spcPct val="0"/>
        </a:spcAft>
        <a:defRPr sz="2400">
          <a:solidFill>
            <a:schemeClr val="bg1"/>
          </a:solidFill>
          <a:latin typeface="Arial" charset="0"/>
        </a:defRPr>
      </a:lvl6pPr>
      <a:lvl7pPr marL="914400" algn="l" rtl="0" eaLnBrk="1" fontAlgn="base" hangingPunct="1">
        <a:spcBef>
          <a:spcPct val="0"/>
        </a:spcBef>
        <a:spcAft>
          <a:spcPct val="0"/>
        </a:spcAft>
        <a:defRPr sz="2400">
          <a:solidFill>
            <a:schemeClr val="bg1"/>
          </a:solidFill>
          <a:latin typeface="Arial" charset="0"/>
        </a:defRPr>
      </a:lvl7pPr>
      <a:lvl8pPr marL="1371600" algn="l" rtl="0" eaLnBrk="1" fontAlgn="base" hangingPunct="1">
        <a:spcBef>
          <a:spcPct val="0"/>
        </a:spcBef>
        <a:spcAft>
          <a:spcPct val="0"/>
        </a:spcAft>
        <a:defRPr sz="2400">
          <a:solidFill>
            <a:schemeClr val="bg1"/>
          </a:solidFill>
          <a:latin typeface="Arial" charset="0"/>
        </a:defRPr>
      </a:lvl8pPr>
      <a:lvl9pPr marL="1828800" algn="l" rtl="0" eaLnBrk="1" fontAlgn="base" hangingPunct="1">
        <a:spcBef>
          <a:spcPct val="0"/>
        </a:spcBef>
        <a:spcAft>
          <a:spcPct val="0"/>
        </a:spcAft>
        <a:defRPr sz="2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3794" name="Picture 13" descr="M62GMIS00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0060" name="Picture 12" descr="M62GMIS004-titleba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11301" y="358775"/>
            <a:ext cx="106807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0050" name="Rectangle 2"/>
          <p:cNvSpPr>
            <a:spLocks noGrp="1" noChangeArrowheads="1"/>
          </p:cNvSpPr>
          <p:nvPr>
            <p:ph type="title"/>
          </p:nvPr>
        </p:nvSpPr>
        <p:spPr bwMode="auto">
          <a:xfrm>
            <a:off x="1739901" y="439738"/>
            <a:ext cx="10308167" cy="468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pt-BR" smtClean="0"/>
              <a:t>Clique para editar o título mestre</a:t>
            </a:r>
            <a:endParaRPr lang="en-GB" altLang="pt-BR" smtClean="0"/>
          </a:p>
        </p:txBody>
      </p:sp>
      <p:sp>
        <p:nvSpPr>
          <p:cNvPr id="130051" name="Rectangle 3"/>
          <p:cNvSpPr>
            <a:spLocks noGrp="1" noChangeArrowheads="1"/>
          </p:cNvSpPr>
          <p:nvPr>
            <p:ph type="body" idx="1"/>
          </p:nvPr>
        </p:nvSpPr>
        <p:spPr bwMode="auto">
          <a:xfrm>
            <a:off x="1583267" y="1052513"/>
            <a:ext cx="10464800" cy="52816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smtClean="0"/>
              <a:t>Clique para editar o texto mestre</a:t>
            </a:r>
          </a:p>
          <a:p>
            <a:pPr lvl="1"/>
            <a:r>
              <a:rPr lang="pt-BR" altLang="pt-BR" smtClean="0"/>
              <a:t>Segundo nível</a:t>
            </a:r>
          </a:p>
          <a:p>
            <a:pPr lvl="2"/>
            <a:r>
              <a:rPr lang="pt-BR" altLang="pt-BR" smtClean="0"/>
              <a:t>Terceiro nível</a:t>
            </a:r>
          </a:p>
          <a:p>
            <a:pPr lvl="3"/>
            <a:r>
              <a:rPr lang="pt-BR" altLang="pt-BR" smtClean="0"/>
              <a:t>Quarto nível</a:t>
            </a:r>
          </a:p>
          <a:p>
            <a:pPr lvl="4"/>
            <a:r>
              <a:rPr lang="pt-BR" altLang="pt-BR" smtClean="0"/>
              <a:t>Quinto nível</a:t>
            </a:r>
            <a:endParaRPr lang="en-GB" altLang="pt-BR" smtClean="0"/>
          </a:p>
        </p:txBody>
      </p:sp>
      <p:sp>
        <p:nvSpPr>
          <p:cNvPr id="130057" name="Rectangle 9"/>
          <p:cNvSpPr>
            <a:spLocks noGrp="1" noChangeArrowheads="1"/>
          </p:cNvSpPr>
          <p:nvPr>
            <p:ph type="dt" sz="half" idx="2"/>
          </p:nvPr>
        </p:nvSpPr>
        <p:spPr bwMode="auto">
          <a:xfrm>
            <a:off x="1811867" y="6484939"/>
            <a:ext cx="2844800" cy="25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pt-BR">
              <a:solidFill>
                <a:srgbClr val="000000"/>
              </a:solidFill>
              <a:latin typeface="Times New Roman" panose="02020603050405020304" pitchFamily="18" charset="0"/>
            </a:endParaRPr>
          </a:p>
        </p:txBody>
      </p:sp>
      <p:sp>
        <p:nvSpPr>
          <p:cNvPr id="130058" name="Rectangle 10"/>
          <p:cNvSpPr>
            <a:spLocks noGrp="1" noChangeArrowheads="1"/>
          </p:cNvSpPr>
          <p:nvPr>
            <p:ph type="ftr" sz="quarter" idx="3"/>
          </p:nvPr>
        </p:nvSpPr>
        <p:spPr bwMode="auto">
          <a:xfrm>
            <a:off x="4982633" y="6484939"/>
            <a:ext cx="3860800" cy="25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pt-BR">
              <a:solidFill>
                <a:srgbClr val="000000"/>
              </a:solidFill>
              <a:latin typeface="Times New Roman" panose="02020603050405020304" pitchFamily="18" charset="0"/>
            </a:endParaRPr>
          </a:p>
        </p:txBody>
      </p:sp>
      <p:sp>
        <p:nvSpPr>
          <p:cNvPr id="130059" name="Rectangle 11"/>
          <p:cNvSpPr>
            <a:spLocks noGrp="1" noChangeArrowheads="1"/>
          </p:cNvSpPr>
          <p:nvPr>
            <p:ph type="sldNum" sz="quarter" idx="4"/>
          </p:nvPr>
        </p:nvSpPr>
        <p:spPr bwMode="auto">
          <a:xfrm>
            <a:off x="9169400" y="6484939"/>
            <a:ext cx="2844800" cy="25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EA576D7F-C52F-4CE0-B3C9-DC97AE18F1CD}" type="slidenum">
              <a:rPr lang="pt-BR" altLang="pt-BR">
                <a:solidFill>
                  <a:srgbClr val="000000"/>
                </a:solidFill>
                <a:latin typeface="Times New Roman" panose="02020603050405020304" pitchFamily="18" charset="0"/>
              </a:rPr>
              <a:pPr fontAlgn="base">
                <a:spcBef>
                  <a:spcPct val="0"/>
                </a:spcBef>
                <a:spcAft>
                  <a:spcPct val="0"/>
                </a:spcAft>
                <a:defRPr/>
              </a:pPr>
              <a:t>‹nº›</a:t>
            </a:fld>
            <a:endParaRPr lang="pt-BR" altLang="pt-BR">
              <a:solidFill>
                <a:srgbClr val="000000"/>
              </a:solidFill>
              <a:latin typeface="Times New Roman" panose="02020603050405020304" pitchFamily="18" charset="0"/>
            </a:endParaRPr>
          </a:p>
        </p:txBody>
      </p:sp>
    </p:spTree>
    <p:extLst>
      <p:ext uri="{BB962C8B-B14F-4D97-AF65-F5344CB8AC3E}">
        <p14:creationId xmlns:p14="http://schemas.microsoft.com/office/powerpoint/2010/main" xmlns="" val="3019791838"/>
      </p:ext>
    </p:extLst>
  </p:cSld>
  <p:clrMap bg1="lt1" tx1="dk1" bg2="lt2" tx2="dk2" accent1="accent1" accent2="accent2" accent3="accent3" accent4="accent4" accent5="accent5" accent6="accent6" hlink="hlink" folHlink="folHlink"/>
  <p:sldLayoutIdLst>
    <p:sldLayoutId id="214748486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30060"/>
                                        </p:tgtEl>
                                        <p:attrNameLst>
                                          <p:attrName>style.visibility</p:attrName>
                                        </p:attrNameLst>
                                      </p:cBhvr>
                                      <p:to>
                                        <p:strVal val="visible"/>
                                      </p:to>
                                    </p:set>
                                    <p:animEffect transition="in" filter="wipe(up)">
                                      <p:cBhvr>
                                        <p:cTn id="7" dur="500"/>
                                        <p:tgtEl>
                                          <p:spTgt spid="130060"/>
                                        </p:tgtEl>
                                      </p:cBhvr>
                                    </p:animEffect>
                                  </p:childTnLst>
                                </p:cTn>
                              </p:par>
                            </p:childTnLst>
                          </p:cTn>
                        </p:par>
                        <p:par>
                          <p:cTn id="8" fill="hold" nodeType="afterGroup">
                            <p:stCondLst>
                              <p:cond delay="500"/>
                            </p:stCondLst>
                            <p:childTnLst>
                              <p:par>
                                <p:cTn id="9" presetID="50" presetClass="entr" presetSubtype="0" decel="100000" fill="hold" grpId="0" nodeType="afterEffect">
                                  <p:stCondLst>
                                    <p:cond delay="0"/>
                                  </p:stCondLst>
                                  <p:iterate type="lt">
                                    <p:tmPct val="5000"/>
                                  </p:iterate>
                                  <p:childTnLst>
                                    <p:set>
                                      <p:cBhvr>
                                        <p:cTn id="10" dur="1" fill="hold">
                                          <p:stCondLst>
                                            <p:cond delay="0"/>
                                          </p:stCondLst>
                                        </p:cTn>
                                        <p:tgtEl>
                                          <p:spTgt spid="130050"/>
                                        </p:tgtEl>
                                        <p:attrNameLst>
                                          <p:attrName>style.visibility</p:attrName>
                                        </p:attrNameLst>
                                      </p:cBhvr>
                                      <p:to>
                                        <p:strVal val="visible"/>
                                      </p:to>
                                    </p:set>
                                    <p:anim calcmode="lin" valueType="num">
                                      <p:cBhvr>
                                        <p:cTn id="11" dur="1000" fill="hold"/>
                                        <p:tgtEl>
                                          <p:spTgt spid="130050"/>
                                        </p:tgtEl>
                                        <p:attrNameLst>
                                          <p:attrName>ppt_w</p:attrName>
                                        </p:attrNameLst>
                                      </p:cBhvr>
                                      <p:tavLst>
                                        <p:tav tm="0">
                                          <p:val>
                                            <p:strVal val="#ppt_w+.3"/>
                                          </p:val>
                                        </p:tav>
                                        <p:tav tm="100000">
                                          <p:val>
                                            <p:strVal val="#ppt_w"/>
                                          </p:val>
                                        </p:tav>
                                      </p:tavLst>
                                    </p:anim>
                                    <p:anim calcmode="lin" valueType="num">
                                      <p:cBhvr>
                                        <p:cTn id="12" dur="1000" fill="hold"/>
                                        <p:tgtEl>
                                          <p:spTgt spid="130050"/>
                                        </p:tgtEl>
                                        <p:attrNameLst>
                                          <p:attrName>ppt_h</p:attrName>
                                        </p:attrNameLst>
                                      </p:cBhvr>
                                      <p:tavLst>
                                        <p:tav tm="0">
                                          <p:val>
                                            <p:strVal val="#ppt_h"/>
                                          </p:val>
                                        </p:tav>
                                        <p:tav tm="100000">
                                          <p:val>
                                            <p:strVal val="#ppt_h"/>
                                          </p:val>
                                        </p:tav>
                                      </p:tavLst>
                                    </p:anim>
                                    <p:animEffect transition="in" filter="fade">
                                      <p:cBhvr>
                                        <p:cTn id="13" dur="1000"/>
                                        <p:tgtEl>
                                          <p:spTgt spid="130050"/>
                                        </p:tgtEl>
                                      </p:cBhvr>
                                    </p:animEffect>
                                  </p:childTnLst>
                                </p:cTn>
                              </p:par>
                            </p:childTnLst>
                          </p:cTn>
                        </p:par>
                        <p:par>
                          <p:cTn id="14" fill="hold" nodeType="afterGroup">
                            <p:stCondLst>
                              <p:cond delay="2800"/>
                            </p:stCondLst>
                            <p:childTnLst>
                              <p:par>
                                <p:cTn id="15" presetID="22" presetClass="entr" presetSubtype="8" fill="hold" grpId="0" nodeType="afterEffect">
                                  <p:stCondLst>
                                    <p:cond delay="0"/>
                                  </p:stCondLst>
                                  <p:childTnLst>
                                    <p:set>
                                      <p:cBhvr>
                                        <p:cTn id="16" dur="1" fill="hold">
                                          <p:stCondLst>
                                            <p:cond delay="0"/>
                                          </p:stCondLst>
                                        </p:cTn>
                                        <p:tgtEl>
                                          <p:spTgt spid="130051">
                                            <p:txEl>
                                              <p:pRg st="0" end="0"/>
                                            </p:txEl>
                                          </p:spTgt>
                                        </p:tgtEl>
                                        <p:attrNameLst>
                                          <p:attrName>style.visibility</p:attrName>
                                        </p:attrNameLst>
                                      </p:cBhvr>
                                      <p:to>
                                        <p:strVal val="visible"/>
                                      </p:to>
                                    </p:set>
                                    <p:animEffect transition="in" filter="wipe(left)">
                                      <p:cBhvr>
                                        <p:cTn id="17" dur="500"/>
                                        <p:tgtEl>
                                          <p:spTgt spid="130051">
                                            <p:txEl>
                                              <p:pRg st="0" end="0"/>
                                            </p:txEl>
                                          </p:spTgt>
                                        </p:tgtEl>
                                      </p:cBhvr>
                                    </p:animEffect>
                                  </p:childTnLst>
                                </p:cTn>
                              </p:par>
                            </p:childTnLst>
                          </p:cTn>
                        </p:par>
                        <p:par>
                          <p:cTn id="18" fill="hold" nodeType="afterGroup">
                            <p:stCondLst>
                              <p:cond delay="3300"/>
                            </p:stCondLst>
                            <p:childTnLst>
                              <p:par>
                                <p:cTn id="19" presetID="22" presetClass="entr" presetSubtype="8" fill="hold" grpId="0" nodeType="afterEffect">
                                  <p:stCondLst>
                                    <p:cond delay="0"/>
                                  </p:stCondLst>
                                  <p:childTnLst>
                                    <p:set>
                                      <p:cBhvr>
                                        <p:cTn id="20" dur="1" fill="hold">
                                          <p:stCondLst>
                                            <p:cond delay="0"/>
                                          </p:stCondLst>
                                        </p:cTn>
                                        <p:tgtEl>
                                          <p:spTgt spid="130051">
                                            <p:txEl>
                                              <p:pRg st="1" end="1"/>
                                            </p:txEl>
                                          </p:spTgt>
                                        </p:tgtEl>
                                        <p:attrNameLst>
                                          <p:attrName>style.visibility</p:attrName>
                                        </p:attrNameLst>
                                      </p:cBhvr>
                                      <p:to>
                                        <p:strVal val="visible"/>
                                      </p:to>
                                    </p:set>
                                    <p:animEffect transition="in" filter="wipe(left)">
                                      <p:cBhvr>
                                        <p:cTn id="21" dur="500"/>
                                        <p:tgtEl>
                                          <p:spTgt spid="130051">
                                            <p:txEl>
                                              <p:pRg st="1" end="1"/>
                                            </p:txEl>
                                          </p:spTgt>
                                        </p:tgtEl>
                                      </p:cBhvr>
                                    </p:animEffect>
                                  </p:childTnLst>
                                </p:cTn>
                              </p:par>
                            </p:childTnLst>
                          </p:cTn>
                        </p:par>
                        <p:par>
                          <p:cTn id="22" fill="hold" nodeType="afterGroup">
                            <p:stCondLst>
                              <p:cond delay="3800"/>
                            </p:stCondLst>
                            <p:childTnLst>
                              <p:par>
                                <p:cTn id="23" presetID="22" presetClass="entr" presetSubtype="8" fill="hold" grpId="0" nodeType="afterEffect">
                                  <p:stCondLst>
                                    <p:cond delay="0"/>
                                  </p:stCondLst>
                                  <p:childTnLst>
                                    <p:set>
                                      <p:cBhvr>
                                        <p:cTn id="24" dur="1" fill="hold">
                                          <p:stCondLst>
                                            <p:cond delay="0"/>
                                          </p:stCondLst>
                                        </p:cTn>
                                        <p:tgtEl>
                                          <p:spTgt spid="130051">
                                            <p:txEl>
                                              <p:pRg st="2" end="2"/>
                                            </p:txEl>
                                          </p:spTgt>
                                        </p:tgtEl>
                                        <p:attrNameLst>
                                          <p:attrName>style.visibility</p:attrName>
                                        </p:attrNameLst>
                                      </p:cBhvr>
                                      <p:to>
                                        <p:strVal val="visible"/>
                                      </p:to>
                                    </p:set>
                                    <p:animEffect transition="in" filter="wipe(left)">
                                      <p:cBhvr>
                                        <p:cTn id="25" dur="500"/>
                                        <p:tgtEl>
                                          <p:spTgt spid="130051">
                                            <p:txEl>
                                              <p:pRg st="2" end="2"/>
                                            </p:txEl>
                                          </p:spTgt>
                                        </p:tgtEl>
                                      </p:cBhvr>
                                    </p:animEffect>
                                  </p:childTnLst>
                                </p:cTn>
                              </p:par>
                            </p:childTnLst>
                          </p:cTn>
                        </p:par>
                        <p:par>
                          <p:cTn id="26" fill="hold" nodeType="afterGroup">
                            <p:stCondLst>
                              <p:cond delay="4300"/>
                            </p:stCondLst>
                            <p:childTnLst>
                              <p:par>
                                <p:cTn id="27" presetID="22" presetClass="entr" presetSubtype="8" fill="hold" grpId="0" nodeType="afterEffect">
                                  <p:stCondLst>
                                    <p:cond delay="0"/>
                                  </p:stCondLst>
                                  <p:childTnLst>
                                    <p:set>
                                      <p:cBhvr>
                                        <p:cTn id="28" dur="1" fill="hold">
                                          <p:stCondLst>
                                            <p:cond delay="0"/>
                                          </p:stCondLst>
                                        </p:cTn>
                                        <p:tgtEl>
                                          <p:spTgt spid="130051">
                                            <p:txEl>
                                              <p:pRg st="3" end="3"/>
                                            </p:txEl>
                                          </p:spTgt>
                                        </p:tgtEl>
                                        <p:attrNameLst>
                                          <p:attrName>style.visibility</p:attrName>
                                        </p:attrNameLst>
                                      </p:cBhvr>
                                      <p:to>
                                        <p:strVal val="visible"/>
                                      </p:to>
                                    </p:set>
                                    <p:animEffect transition="in" filter="wipe(left)">
                                      <p:cBhvr>
                                        <p:cTn id="29" dur="500"/>
                                        <p:tgtEl>
                                          <p:spTgt spid="130051">
                                            <p:txEl>
                                              <p:pRg st="3" end="3"/>
                                            </p:txEl>
                                          </p:spTgt>
                                        </p:tgtEl>
                                      </p:cBhvr>
                                    </p:animEffect>
                                  </p:childTnLst>
                                </p:cTn>
                              </p:par>
                            </p:childTnLst>
                          </p:cTn>
                        </p:par>
                        <p:par>
                          <p:cTn id="30" fill="hold" nodeType="afterGroup">
                            <p:stCondLst>
                              <p:cond delay="4800"/>
                            </p:stCondLst>
                            <p:childTnLst>
                              <p:par>
                                <p:cTn id="31" presetID="22" presetClass="entr" presetSubtype="8" fill="hold" grpId="0" nodeType="afterEffect">
                                  <p:stCondLst>
                                    <p:cond delay="0"/>
                                  </p:stCondLst>
                                  <p:childTnLst>
                                    <p:set>
                                      <p:cBhvr>
                                        <p:cTn id="32" dur="1" fill="hold">
                                          <p:stCondLst>
                                            <p:cond delay="0"/>
                                          </p:stCondLst>
                                        </p:cTn>
                                        <p:tgtEl>
                                          <p:spTgt spid="130051">
                                            <p:txEl>
                                              <p:pRg st="4" end="4"/>
                                            </p:txEl>
                                          </p:spTgt>
                                        </p:tgtEl>
                                        <p:attrNameLst>
                                          <p:attrName>style.visibility</p:attrName>
                                        </p:attrNameLst>
                                      </p:cBhvr>
                                      <p:to>
                                        <p:strVal val="visible"/>
                                      </p:to>
                                    </p:set>
                                    <p:animEffect transition="in" filter="wipe(left)">
                                      <p:cBhvr>
                                        <p:cTn id="33" dur="500"/>
                                        <p:tgtEl>
                                          <p:spTgt spid="130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p:bldP spid="130051" grpId="0" build="p">
        <p:tmplLst>
          <p:tmpl lvl="1">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Lst>
      </p:bldP>
    </p:bldLst>
  </p:timing>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charset="0"/>
        </a:defRPr>
      </a:lvl2pPr>
      <a:lvl3pPr algn="l" rtl="0" eaLnBrk="0" fontAlgn="base" hangingPunct="0">
        <a:spcBef>
          <a:spcPct val="0"/>
        </a:spcBef>
        <a:spcAft>
          <a:spcPct val="0"/>
        </a:spcAft>
        <a:defRPr sz="2400">
          <a:solidFill>
            <a:schemeClr val="bg1"/>
          </a:solidFill>
          <a:latin typeface="Arial" charset="0"/>
        </a:defRPr>
      </a:lvl3pPr>
      <a:lvl4pPr algn="l" rtl="0" eaLnBrk="0" fontAlgn="base" hangingPunct="0">
        <a:spcBef>
          <a:spcPct val="0"/>
        </a:spcBef>
        <a:spcAft>
          <a:spcPct val="0"/>
        </a:spcAft>
        <a:defRPr sz="2400">
          <a:solidFill>
            <a:schemeClr val="bg1"/>
          </a:solidFill>
          <a:latin typeface="Arial" charset="0"/>
        </a:defRPr>
      </a:lvl4pPr>
      <a:lvl5pPr algn="l" rtl="0" eaLnBrk="0" fontAlgn="base" hangingPunct="0">
        <a:spcBef>
          <a:spcPct val="0"/>
        </a:spcBef>
        <a:spcAft>
          <a:spcPct val="0"/>
        </a:spcAft>
        <a:defRPr sz="2400">
          <a:solidFill>
            <a:schemeClr val="bg1"/>
          </a:solidFill>
          <a:latin typeface="Arial" charset="0"/>
        </a:defRPr>
      </a:lvl5pPr>
      <a:lvl6pPr marL="457200" algn="l" rtl="0" eaLnBrk="1" fontAlgn="base" hangingPunct="1">
        <a:spcBef>
          <a:spcPct val="0"/>
        </a:spcBef>
        <a:spcAft>
          <a:spcPct val="0"/>
        </a:spcAft>
        <a:defRPr sz="2400">
          <a:solidFill>
            <a:schemeClr val="bg1"/>
          </a:solidFill>
          <a:latin typeface="Arial" charset="0"/>
        </a:defRPr>
      </a:lvl6pPr>
      <a:lvl7pPr marL="914400" algn="l" rtl="0" eaLnBrk="1" fontAlgn="base" hangingPunct="1">
        <a:spcBef>
          <a:spcPct val="0"/>
        </a:spcBef>
        <a:spcAft>
          <a:spcPct val="0"/>
        </a:spcAft>
        <a:defRPr sz="2400">
          <a:solidFill>
            <a:schemeClr val="bg1"/>
          </a:solidFill>
          <a:latin typeface="Arial" charset="0"/>
        </a:defRPr>
      </a:lvl7pPr>
      <a:lvl8pPr marL="1371600" algn="l" rtl="0" eaLnBrk="1" fontAlgn="base" hangingPunct="1">
        <a:spcBef>
          <a:spcPct val="0"/>
        </a:spcBef>
        <a:spcAft>
          <a:spcPct val="0"/>
        </a:spcAft>
        <a:defRPr sz="2400">
          <a:solidFill>
            <a:schemeClr val="bg1"/>
          </a:solidFill>
          <a:latin typeface="Arial" charset="0"/>
        </a:defRPr>
      </a:lvl8pPr>
      <a:lvl9pPr marL="1828800" algn="l" rtl="0" eaLnBrk="1" fontAlgn="base" hangingPunct="1">
        <a:spcBef>
          <a:spcPct val="0"/>
        </a:spcBef>
        <a:spcAft>
          <a:spcPct val="0"/>
        </a:spcAft>
        <a:defRPr sz="2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4818" name="Picture 13" descr="M62GMIS00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0060" name="Picture 12" descr="M62GMIS004-titleba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11301" y="358775"/>
            <a:ext cx="106807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0050" name="Rectangle 2"/>
          <p:cNvSpPr>
            <a:spLocks noGrp="1" noChangeArrowheads="1"/>
          </p:cNvSpPr>
          <p:nvPr>
            <p:ph type="title"/>
          </p:nvPr>
        </p:nvSpPr>
        <p:spPr bwMode="auto">
          <a:xfrm>
            <a:off x="1739901" y="439738"/>
            <a:ext cx="10308167" cy="468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pt-BR" smtClean="0"/>
              <a:t>Clique para editar o título mestre</a:t>
            </a:r>
            <a:endParaRPr lang="en-GB" altLang="pt-BR" smtClean="0"/>
          </a:p>
        </p:txBody>
      </p:sp>
      <p:sp>
        <p:nvSpPr>
          <p:cNvPr id="130051" name="Rectangle 3"/>
          <p:cNvSpPr>
            <a:spLocks noGrp="1" noChangeArrowheads="1"/>
          </p:cNvSpPr>
          <p:nvPr>
            <p:ph type="body" idx="1"/>
          </p:nvPr>
        </p:nvSpPr>
        <p:spPr bwMode="auto">
          <a:xfrm>
            <a:off x="1583267" y="1052513"/>
            <a:ext cx="10464800" cy="52816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smtClean="0"/>
              <a:t>Clique para editar o texto mestre</a:t>
            </a:r>
          </a:p>
          <a:p>
            <a:pPr lvl="1"/>
            <a:r>
              <a:rPr lang="pt-BR" altLang="pt-BR" smtClean="0"/>
              <a:t>Segundo nível</a:t>
            </a:r>
          </a:p>
          <a:p>
            <a:pPr lvl="2"/>
            <a:r>
              <a:rPr lang="pt-BR" altLang="pt-BR" smtClean="0"/>
              <a:t>Terceiro nível</a:t>
            </a:r>
          </a:p>
          <a:p>
            <a:pPr lvl="3"/>
            <a:r>
              <a:rPr lang="pt-BR" altLang="pt-BR" smtClean="0"/>
              <a:t>Quarto nível</a:t>
            </a:r>
          </a:p>
          <a:p>
            <a:pPr lvl="4"/>
            <a:r>
              <a:rPr lang="pt-BR" altLang="pt-BR" smtClean="0"/>
              <a:t>Quinto nível</a:t>
            </a:r>
            <a:endParaRPr lang="en-GB" altLang="pt-BR" smtClean="0"/>
          </a:p>
        </p:txBody>
      </p:sp>
      <p:sp>
        <p:nvSpPr>
          <p:cNvPr id="130057" name="Rectangle 9"/>
          <p:cNvSpPr>
            <a:spLocks noGrp="1" noChangeArrowheads="1"/>
          </p:cNvSpPr>
          <p:nvPr>
            <p:ph type="dt" sz="half" idx="2"/>
          </p:nvPr>
        </p:nvSpPr>
        <p:spPr bwMode="auto">
          <a:xfrm>
            <a:off x="1811867" y="6484939"/>
            <a:ext cx="2844800" cy="25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pt-BR">
              <a:solidFill>
                <a:srgbClr val="000000"/>
              </a:solidFill>
              <a:latin typeface="Times New Roman" panose="02020603050405020304" pitchFamily="18" charset="0"/>
            </a:endParaRPr>
          </a:p>
        </p:txBody>
      </p:sp>
      <p:sp>
        <p:nvSpPr>
          <p:cNvPr id="130058" name="Rectangle 10"/>
          <p:cNvSpPr>
            <a:spLocks noGrp="1" noChangeArrowheads="1"/>
          </p:cNvSpPr>
          <p:nvPr>
            <p:ph type="ftr" sz="quarter" idx="3"/>
          </p:nvPr>
        </p:nvSpPr>
        <p:spPr bwMode="auto">
          <a:xfrm>
            <a:off x="4982633" y="6484939"/>
            <a:ext cx="3860800" cy="25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pt-BR">
              <a:solidFill>
                <a:srgbClr val="000000"/>
              </a:solidFill>
              <a:latin typeface="Times New Roman" panose="02020603050405020304" pitchFamily="18" charset="0"/>
            </a:endParaRPr>
          </a:p>
        </p:txBody>
      </p:sp>
      <p:sp>
        <p:nvSpPr>
          <p:cNvPr id="130059" name="Rectangle 11"/>
          <p:cNvSpPr>
            <a:spLocks noGrp="1" noChangeArrowheads="1"/>
          </p:cNvSpPr>
          <p:nvPr>
            <p:ph type="sldNum" sz="quarter" idx="4"/>
          </p:nvPr>
        </p:nvSpPr>
        <p:spPr bwMode="auto">
          <a:xfrm>
            <a:off x="9169400" y="6484939"/>
            <a:ext cx="2844800" cy="25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1754EB5C-A4CC-4624-A6B6-2A6F6CFA5E76}" type="slidenum">
              <a:rPr lang="pt-BR" altLang="pt-BR">
                <a:solidFill>
                  <a:srgbClr val="000000"/>
                </a:solidFill>
                <a:latin typeface="Times New Roman" panose="02020603050405020304" pitchFamily="18" charset="0"/>
              </a:rPr>
              <a:pPr fontAlgn="base">
                <a:spcBef>
                  <a:spcPct val="0"/>
                </a:spcBef>
                <a:spcAft>
                  <a:spcPct val="0"/>
                </a:spcAft>
                <a:defRPr/>
              </a:pPr>
              <a:t>‹nº›</a:t>
            </a:fld>
            <a:endParaRPr lang="pt-BR" altLang="pt-BR">
              <a:solidFill>
                <a:srgbClr val="000000"/>
              </a:solidFill>
              <a:latin typeface="Times New Roman" panose="02020603050405020304" pitchFamily="18" charset="0"/>
            </a:endParaRPr>
          </a:p>
        </p:txBody>
      </p:sp>
    </p:spTree>
    <p:extLst>
      <p:ext uri="{BB962C8B-B14F-4D97-AF65-F5344CB8AC3E}">
        <p14:creationId xmlns:p14="http://schemas.microsoft.com/office/powerpoint/2010/main" xmlns="" val="2733576796"/>
      </p:ext>
    </p:extLst>
  </p:cSld>
  <p:clrMap bg1="lt1" tx1="dk1" bg2="lt2" tx2="dk2" accent1="accent1" accent2="accent2" accent3="accent3" accent4="accent4" accent5="accent5" accent6="accent6" hlink="hlink" folHlink="folHlink"/>
  <p:sldLayoutIdLst>
    <p:sldLayoutId id="2147484870"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30060"/>
                                        </p:tgtEl>
                                        <p:attrNameLst>
                                          <p:attrName>style.visibility</p:attrName>
                                        </p:attrNameLst>
                                      </p:cBhvr>
                                      <p:to>
                                        <p:strVal val="visible"/>
                                      </p:to>
                                    </p:set>
                                    <p:animEffect transition="in" filter="wipe(up)">
                                      <p:cBhvr>
                                        <p:cTn id="7" dur="500"/>
                                        <p:tgtEl>
                                          <p:spTgt spid="130060"/>
                                        </p:tgtEl>
                                      </p:cBhvr>
                                    </p:animEffect>
                                  </p:childTnLst>
                                </p:cTn>
                              </p:par>
                            </p:childTnLst>
                          </p:cTn>
                        </p:par>
                        <p:par>
                          <p:cTn id="8" fill="hold" nodeType="afterGroup">
                            <p:stCondLst>
                              <p:cond delay="500"/>
                            </p:stCondLst>
                            <p:childTnLst>
                              <p:par>
                                <p:cTn id="9" presetID="50" presetClass="entr" presetSubtype="0" decel="100000" fill="hold" grpId="0" nodeType="afterEffect">
                                  <p:stCondLst>
                                    <p:cond delay="0"/>
                                  </p:stCondLst>
                                  <p:iterate type="lt">
                                    <p:tmPct val="5000"/>
                                  </p:iterate>
                                  <p:childTnLst>
                                    <p:set>
                                      <p:cBhvr>
                                        <p:cTn id="10" dur="1" fill="hold">
                                          <p:stCondLst>
                                            <p:cond delay="0"/>
                                          </p:stCondLst>
                                        </p:cTn>
                                        <p:tgtEl>
                                          <p:spTgt spid="130050"/>
                                        </p:tgtEl>
                                        <p:attrNameLst>
                                          <p:attrName>style.visibility</p:attrName>
                                        </p:attrNameLst>
                                      </p:cBhvr>
                                      <p:to>
                                        <p:strVal val="visible"/>
                                      </p:to>
                                    </p:set>
                                    <p:anim calcmode="lin" valueType="num">
                                      <p:cBhvr>
                                        <p:cTn id="11" dur="1000" fill="hold"/>
                                        <p:tgtEl>
                                          <p:spTgt spid="130050"/>
                                        </p:tgtEl>
                                        <p:attrNameLst>
                                          <p:attrName>ppt_w</p:attrName>
                                        </p:attrNameLst>
                                      </p:cBhvr>
                                      <p:tavLst>
                                        <p:tav tm="0">
                                          <p:val>
                                            <p:strVal val="#ppt_w+.3"/>
                                          </p:val>
                                        </p:tav>
                                        <p:tav tm="100000">
                                          <p:val>
                                            <p:strVal val="#ppt_w"/>
                                          </p:val>
                                        </p:tav>
                                      </p:tavLst>
                                    </p:anim>
                                    <p:anim calcmode="lin" valueType="num">
                                      <p:cBhvr>
                                        <p:cTn id="12" dur="1000" fill="hold"/>
                                        <p:tgtEl>
                                          <p:spTgt spid="130050"/>
                                        </p:tgtEl>
                                        <p:attrNameLst>
                                          <p:attrName>ppt_h</p:attrName>
                                        </p:attrNameLst>
                                      </p:cBhvr>
                                      <p:tavLst>
                                        <p:tav tm="0">
                                          <p:val>
                                            <p:strVal val="#ppt_h"/>
                                          </p:val>
                                        </p:tav>
                                        <p:tav tm="100000">
                                          <p:val>
                                            <p:strVal val="#ppt_h"/>
                                          </p:val>
                                        </p:tav>
                                      </p:tavLst>
                                    </p:anim>
                                    <p:animEffect transition="in" filter="fade">
                                      <p:cBhvr>
                                        <p:cTn id="13" dur="1000"/>
                                        <p:tgtEl>
                                          <p:spTgt spid="130050"/>
                                        </p:tgtEl>
                                      </p:cBhvr>
                                    </p:animEffect>
                                  </p:childTnLst>
                                </p:cTn>
                              </p:par>
                            </p:childTnLst>
                          </p:cTn>
                        </p:par>
                        <p:par>
                          <p:cTn id="14" fill="hold" nodeType="afterGroup">
                            <p:stCondLst>
                              <p:cond delay="2800"/>
                            </p:stCondLst>
                            <p:childTnLst>
                              <p:par>
                                <p:cTn id="15" presetID="22" presetClass="entr" presetSubtype="8" fill="hold" grpId="0" nodeType="afterEffect">
                                  <p:stCondLst>
                                    <p:cond delay="0"/>
                                  </p:stCondLst>
                                  <p:childTnLst>
                                    <p:set>
                                      <p:cBhvr>
                                        <p:cTn id="16" dur="1" fill="hold">
                                          <p:stCondLst>
                                            <p:cond delay="0"/>
                                          </p:stCondLst>
                                        </p:cTn>
                                        <p:tgtEl>
                                          <p:spTgt spid="130051">
                                            <p:txEl>
                                              <p:pRg st="0" end="0"/>
                                            </p:txEl>
                                          </p:spTgt>
                                        </p:tgtEl>
                                        <p:attrNameLst>
                                          <p:attrName>style.visibility</p:attrName>
                                        </p:attrNameLst>
                                      </p:cBhvr>
                                      <p:to>
                                        <p:strVal val="visible"/>
                                      </p:to>
                                    </p:set>
                                    <p:animEffect transition="in" filter="wipe(left)">
                                      <p:cBhvr>
                                        <p:cTn id="17" dur="500"/>
                                        <p:tgtEl>
                                          <p:spTgt spid="130051">
                                            <p:txEl>
                                              <p:pRg st="0" end="0"/>
                                            </p:txEl>
                                          </p:spTgt>
                                        </p:tgtEl>
                                      </p:cBhvr>
                                    </p:animEffect>
                                  </p:childTnLst>
                                </p:cTn>
                              </p:par>
                            </p:childTnLst>
                          </p:cTn>
                        </p:par>
                        <p:par>
                          <p:cTn id="18" fill="hold" nodeType="afterGroup">
                            <p:stCondLst>
                              <p:cond delay="3300"/>
                            </p:stCondLst>
                            <p:childTnLst>
                              <p:par>
                                <p:cTn id="19" presetID="22" presetClass="entr" presetSubtype="8" fill="hold" grpId="0" nodeType="afterEffect">
                                  <p:stCondLst>
                                    <p:cond delay="0"/>
                                  </p:stCondLst>
                                  <p:childTnLst>
                                    <p:set>
                                      <p:cBhvr>
                                        <p:cTn id="20" dur="1" fill="hold">
                                          <p:stCondLst>
                                            <p:cond delay="0"/>
                                          </p:stCondLst>
                                        </p:cTn>
                                        <p:tgtEl>
                                          <p:spTgt spid="130051">
                                            <p:txEl>
                                              <p:pRg st="1" end="1"/>
                                            </p:txEl>
                                          </p:spTgt>
                                        </p:tgtEl>
                                        <p:attrNameLst>
                                          <p:attrName>style.visibility</p:attrName>
                                        </p:attrNameLst>
                                      </p:cBhvr>
                                      <p:to>
                                        <p:strVal val="visible"/>
                                      </p:to>
                                    </p:set>
                                    <p:animEffect transition="in" filter="wipe(left)">
                                      <p:cBhvr>
                                        <p:cTn id="21" dur="500"/>
                                        <p:tgtEl>
                                          <p:spTgt spid="130051">
                                            <p:txEl>
                                              <p:pRg st="1" end="1"/>
                                            </p:txEl>
                                          </p:spTgt>
                                        </p:tgtEl>
                                      </p:cBhvr>
                                    </p:animEffect>
                                  </p:childTnLst>
                                </p:cTn>
                              </p:par>
                            </p:childTnLst>
                          </p:cTn>
                        </p:par>
                        <p:par>
                          <p:cTn id="22" fill="hold" nodeType="afterGroup">
                            <p:stCondLst>
                              <p:cond delay="3800"/>
                            </p:stCondLst>
                            <p:childTnLst>
                              <p:par>
                                <p:cTn id="23" presetID="22" presetClass="entr" presetSubtype="8" fill="hold" grpId="0" nodeType="afterEffect">
                                  <p:stCondLst>
                                    <p:cond delay="0"/>
                                  </p:stCondLst>
                                  <p:childTnLst>
                                    <p:set>
                                      <p:cBhvr>
                                        <p:cTn id="24" dur="1" fill="hold">
                                          <p:stCondLst>
                                            <p:cond delay="0"/>
                                          </p:stCondLst>
                                        </p:cTn>
                                        <p:tgtEl>
                                          <p:spTgt spid="130051">
                                            <p:txEl>
                                              <p:pRg st="2" end="2"/>
                                            </p:txEl>
                                          </p:spTgt>
                                        </p:tgtEl>
                                        <p:attrNameLst>
                                          <p:attrName>style.visibility</p:attrName>
                                        </p:attrNameLst>
                                      </p:cBhvr>
                                      <p:to>
                                        <p:strVal val="visible"/>
                                      </p:to>
                                    </p:set>
                                    <p:animEffect transition="in" filter="wipe(left)">
                                      <p:cBhvr>
                                        <p:cTn id="25" dur="500"/>
                                        <p:tgtEl>
                                          <p:spTgt spid="130051">
                                            <p:txEl>
                                              <p:pRg st="2" end="2"/>
                                            </p:txEl>
                                          </p:spTgt>
                                        </p:tgtEl>
                                      </p:cBhvr>
                                    </p:animEffect>
                                  </p:childTnLst>
                                </p:cTn>
                              </p:par>
                            </p:childTnLst>
                          </p:cTn>
                        </p:par>
                        <p:par>
                          <p:cTn id="26" fill="hold" nodeType="afterGroup">
                            <p:stCondLst>
                              <p:cond delay="4300"/>
                            </p:stCondLst>
                            <p:childTnLst>
                              <p:par>
                                <p:cTn id="27" presetID="22" presetClass="entr" presetSubtype="8" fill="hold" grpId="0" nodeType="afterEffect">
                                  <p:stCondLst>
                                    <p:cond delay="0"/>
                                  </p:stCondLst>
                                  <p:childTnLst>
                                    <p:set>
                                      <p:cBhvr>
                                        <p:cTn id="28" dur="1" fill="hold">
                                          <p:stCondLst>
                                            <p:cond delay="0"/>
                                          </p:stCondLst>
                                        </p:cTn>
                                        <p:tgtEl>
                                          <p:spTgt spid="130051">
                                            <p:txEl>
                                              <p:pRg st="3" end="3"/>
                                            </p:txEl>
                                          </p:spTgt>
                                        </p:tgtEl>
                                        <p:attrNameLst>
                                          <p:attrName>style.visibility</p:attrName>
                                        </p:attrNameLst>
                                      </p:cBhvr>
                                      <p:to>
                                        <p:strVal val="visible"/>
                                      </p:to>
                                    </p:set>
                                    <p:animEffect transition="in" filter="wipe(left)">
                                      <p:cBhvr>
                                        <p:cTn id="29" dur="500"/>
                                        <p:tgtEl>
                                          <p:spTgt spid="130051">
                                            <p:txEl>
                                              <p:pRg st="3" end="3"/>
                                            </p:txEl>
                                          </p:spTgt>
                                        </p:tgtEl>
                                      </p:cBhvr>
                                    </p:animEffect>
                                  </p:childTnLst>
                                </p:cTn>
                              </p:par>
                            </p:childTnLst>
                          </p:cTn>
                        </p:par>
                        <p:par>
                          <p:cTn id="30" fill="hold" nodeType="afterGroup">
                            <p:stCondLst>
                              <p:cond delay="4800"/>
                            </p:stCondLst>
                            <p:childTnLst>
                              <p:par>
                                <p:cTn id="31" presetID="22" presetClass="entr" presetSubtype="8" fill="hold" grpId="0" nodeType="afterEffect">
                                  <p:stCondLst>
                                    <p:cond delay="0"/>
                                  </p:stCondLst>
                                  <p:childTnLst>
                                    <p:set>
                                      <p:cBhvr>
                                        <p:cTn id="32" dur="1" fill="hold">
                                          <p:stCondLst>
                                            <p:cond delay="0"/>
                                          </p:stCondLst>
                                        </p:cTn>
                                        <p:tgtEl>
                                          <p:spTgt spid="130051">
                                            <p:txEl>
                                              <p:pRg st="4" end="4"/>
                                            </p:txEl>
                                          </p:spTgt>
                                        </p:tgtEl>
                                        <p:attrNameLst>
                                          <p:attrName>style.visibility</p:attrName>
                                        </p:attrNameLst>
                                      </p:cBhvr>
                                      <p:to>
                                        <p:strVal val="visible"/>
                                      </p:to>
                                    </p:set>
                                    <p:animEffect transition="in" filter="wipe(left)">
                                      <p:cBhvr>
                                        <p:cTn id="33" dur="500"/>
                                        <p:tgtEl>
                                          <p:spTgt spid="130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p:bldP spid="130051" grpId="0" build="p">
        <p:tmplLst>
          <p:tmpl lvl="1">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Lst>
      </p:bldP>
    </p:bldLst>
  </p:timing>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charset="0"/>
        </a:defRPr>
      </a:lvl2pPr>
      <a:lvl3pPr algn="l" rtl="0" eaLnBrk="0" fontAlgn="base" hangingPunct="0">
        <a:spcBef>
          <a:spcPct val="0"/>
        </a:spcBef>
        <a:spcAft>
          <a:spcPct val="0"/>
        </a:spcAft>
        <a:defRPr sz="2400">
          <a:solidFill>
            <a:schemeClr val="bg1"/>
          </a:solidFill>
          <a:latin typeface="Arial" charset="0"/>
        </a:defRPr>
      </a:lvl3pPr>
      <a:lvl4pPr algn="l" rtl="0" eaLnBrk="0" fontAlgn="base" hangingPunct="0">
        <a:spcBef>
          <a:spcPct val="0"/>
        </a:spcBef>
        <a:spcAft>
          <a:spcPct val="0"/>
        </a:spcAft>
        <a:defRPr sz="2400">
          <a:solidFill>
            <a:schemeClr val="bg1"/>
          </a:solidFill>
          <a:latin typeface="Arial" charset="0"/>
        </a:defRPr>
      </a:lvl4pPr>
      <a:lvl5pPr algn="l" rtl="0" eaLnBrk="0" fontAlgn="base" hangingPunct="0">
        <a:spcBef>
          <a:spcPct val="0"/>
        </a:spcBef>
        <a:spcAft>
          <a:spcPct val="0"/>
        </a:spcAft>
        <a:defRPr sz="2400">
          <a:solidFill>
            <a:schemeClr val="bg1"/>
          </a:solidFill>
          <a:latin typeface="Arial" charset="0"/>
        </a:defRPr>
      </a:lvl5pPr>
      <a:lvl6pPr marL="457200" algn="l" rtl="0" eaLnBrk="1" fontAlgn="base" hangingPunct="1">
        <a:spcBef>
          <a:spcPct val="0"/>
        </a:spcBef>
        <a:spcAft>
          <a:spcPct val="0"/>
        </a:spcAft>
        <a:defRPr sz="2400">
          <a:solidFill>
            <a:schemeClr val="bg1"/>
          </a:solidFill>
          <a:latin typeface="Arial" charset="0"/>
        </a:defRPr>
      </a:lvl6pPr>
      <a:lvl7pPr marL="914400" algn="l" rtl="0" eaLnBrk="1" fontAlgn="base" hangingPunct="1">
        <a:spcBef>
          <a:spcPct val="0"/>
        </a:spcBef>
        <a:spcAft>
          <a:spcPct val="0"/>
        </a:spcAft>
        <a:defRPr sz="2400">
          <a:solidFill>
            <a:schemeClr val="bg1"/>
          </a:solidFill>
          <a:latin typeface="Arial" charset="0"/>
        </a:defRPr>
      </a:lvl7pPr>
      <a:lvl8pPr marL="1371600" algn="l" rtl="0" eaLnBrk="1" fontAlgn="base" hangingPunct="1">
        <a:spcBef>
          <a:spcPct val="0"/>
        </a:spcBef>
        <a:spcAft>
          <a:spcPct val="0"/>
        </a:spcAft>
        <a:defRPr sz="2400">
          <a:solidFill>
            <a:schemeClr val="bg1"/>
          </a:solidFill>
          <a:latin typeface="Arial" charset="0"/>
        </a:defRPr>
      </a:lvl8pPr>
      <a:lvl9pPr marL="1828800" algn="l" rtl="0" eaLnBrk="1" fontAlgn="base" hangingPunct="1">
        <a:spcBef>
          <a:spcPct val="0"/>
        </a:spcBef>
        <a:spcAft>
          <a:spcPct val="0"/>
        </a:spcAft>
        <a:defRPr sz="2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5842" name="Picture 13" descr="M62GMIS00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0060" name="Picture 12" descr="M62GMIS004-titleba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11301" y="358775"/>
            <a:ext cx="106807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0050" name="Rectangle 2"/>
          <p:cNvSpPr>
            <a:spLocks noGrp="1" noChangeArrowheads="1"/>
          </p:cNvSpPr>
          <p:nvPr>
            <p:ph type="title"/>
          </p:nvPr>
        </p:nvSpPr>
        <p:spPr bwMode="auto">
          <a:xfrm>
            <a:off x="1739901" y="439738"/>
            <a:ext cx="10308167" cy="468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pt-BR" smtClean="0"/>
              <a:t>Clique para editar o título mestre</a:t>
            </a:r>
            <a:endParaRPr lang="en-GB" altLang="pt-BR" smtClean="0"/>
          </a:p>
        </p:txBody>
      </p:sp>
      <p:sp>
        <p:nvSpPr>
          <p:cNvPr id="130051" name="Rectangle 3"/>
          <p:cNvSpPr>
            <a:spLocks noGrp="1" noChangeArrowheads="1"/>
          </p:cNvSpPr>
          <p:nvPr>
            <p:ph type="body" idx="1"/>
          </p:nvPr>
        </p:nvSpPr>
        <p:spPr bwMode="auto">
          <a:xfrm>
            <a:off x="1583267" y="1052513"/>
            <a:ext cx="10464800" cy="52816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smtClean="0"/>
              <a:t>Clique para editar o texto mestre</a:t>
            </a:r>
          </a:p>
          <a:p>
            <a:pPr lvl="1"/>
            <a:r>
              <a:rPr lang="pt-BR" altLang="pt-BR" smtClean="0"/>
              <a:t>Segundo nível</a:t>
            </a:r>
          </a:p>
          <a:p>
            <a:pPr lvl="2"/>
            <a:r>
              <a:rPr lang="pt-BR" altLang="pt-BR" smtClean="0"/>
              <a:t>Terceiro nível</a:t>
            </a:r>
          </a:p>
          <a:p>
            <a:pPr lvl="3"/>
            <a:r>
              <a:rPr lang="pt-BR" altLang="pt-BR" smtClean="0"/>
              <a:t>Quarto nível</a:t>
            </a:r>
          </a:p>
          <a:p>
            <a:pPr lvl="4"/>
            <a:r>
              <a:rPr lang="pt-BR" altLang="pt-BR" smtClean="0"/>
              <a:t>Quinto nível</a:t>
            </a:r>
            <a:endParaRPr lang="en-GB" altLang="pt-BR" smtClean="0"/>
          </a:p>
        </p:txBody>
      </p:sp>
      <p:sp>
        <p:nvSpPr>
          <p:cNvPr id="130057" name="Rectangle 9"/>
          <p:cNvSpPr>
            <a:spLocks noGrp="1" noChangeArrowheads="1"/>
          </p:cNvSpPr>
          <p:nvPr>
            <p:ph type="dt" sz="half" idx="2"/>
          </p:nvPr>
        </p:nvSpPr>
        <p:spPr bwMode="auto">
          <a:xfrm>
            <a:off x="1811867" y="6484939"/>
            <a:ext cx="2844800" cy="25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pt-BR">
              <a:solidFill>
                <a:srgbClr val="000000"/>
              </a:solidFill>
              <a:latin typeface="Times New Roman" panose="02020603050405020304" pitchFamily="18" charset="0"/>
            </a:endParaRPr>
          </a:p>
        </p:txBody>
      </p:sp>
      <p:sp>
        <p:nvSpPr>
          <p:cNvPr id="130058" name="Rectangle 10"/>
          <p:cNvSpPr>
            <a:spLocks noGrp="1" noChangeArrowheads="1"/>
          </p:cNvSpPr>
          <p:nvPr>
            <p:ph type="ftr" sz="quarter" idx="3"/>
          </p:nvPr>
        </p:nvSpPr>
        <p:spPr bwMode="auto">
          <a:xfrm>
            <a:off x="4982633" y="6484939"/>
            <a:ext cx="3860800" cy="25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pt-BR">
              <a:solidFill>
                <a:srgbClr val="000000"/>
              </a:solidFill>
              <a:latin typeface="Times New Roman" panose="02020603050405020304" pitchFamily="18" charset="0"/>
            </a:endParaRPr>
          </a:p>
        </p:txBody>
      </p:sp>
      <p:sp>
        <p:nvSpPr>
          <p:cNvPr id="130059" name="Rectangle 11"/>
          <p:cNvSpPr>
            <a:spLocks noGrp="1" noChangeArrowheads="1"/>
          </p:cNvSpPr>
          <p:nvPr>
            <p:ph type="sldNum" sz="quarter" idx="4"/>
          </p:nvPr>
        </p:nvSpPr>
        <p:spPr bwMode="auto">
          <a:xfrm>
            <a:off x="9169400" y="6484939"/>
            <a:ext cx="2844800" cy="25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82DA2509-9C67-4FC8-BC37-055EF2A59AF0}" type="slidenum">
              <a:rPr lang="pt-BR" altLang="pt-BR">
                <a:solidFill>
                  <a:srgbClr val="000000"/>
                </a:solidFill>
                <a:latin typeface="Times New Roman" panose="02020603050405020304" pitchFamily="18" charset="0"/>
              </a:rPr>
              <a:pPr fontAlgn="base">
                <a:spcBef>
                  <a:spcPct val="0"/>
                </a:spcBef>
                <a:spcAft>
                  <a:spcPct val="0"/>
                </a:spcAft>
                <a:defRPr/>
              </a:pPr>
              <a:t>‹nº›</a:t>
            </a:fld>
            <a:endParaRPr lang="pt-BR" altLang="pt-BR">
              <a:solidFill>
                <a:srgbClr val="000000"/>
              </a:solidFill>
              <a:latin typeface="Times New Roman" panose="02020603050405020304" pitchFamily="18" charset="0"/>
            </a:endParaRPr>
          </a:p>
        </p:txBody>
      </p:sp>
    </p:spTree>
    <p:extLst>
      <p:ext uri="{BB962C8B-B14F-4D97-AF65-F5344CB8AC3E}">
        <p14:creationId xmlns:p14="http://schemas.microsoft.com/office/powerpoint/2010/main" xmlns="" val="2396683473"/>
      </p:ext>
    </p:extLst>
  </p:cSld>
  <p:clrMap bg1="lt1" tx1="dk1" bg2="lt2" tx2="dk2" accent1="accent1" accent2="accent2" accent3="accent3" accent4="accent4" accent5="accent5" accent6="accent6" hlink="hlink" folHlink="folHlink"/>
  <p:sldLayoutIdLst>
    <p:sldLayoutId id="214748487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30060"/>
                                        </p:tgtEl>
                                        <p:attrNameLst>
                                          <p:attrName>style.visibility</p:attrName>
                                        </p:attrNameLst>
                                      </p:cBhvr>
                                      <p:to>
                                        <p:strVal val="visible"/>
                                      </p:to>
                                    </p:set>
                                    <p:animEffect transition="in" filter="wipe(up)">
                                      <p:cBhvr>
                                        <p:cTn id="7" dur="500"/>
                                        <p:tgtEl>
                                          <p:spTgt spid="130060"/>
                                        </p:tgtEl>
                                      </p:cBhvr>
                                    </p:animEffect>
                                  </p:childTnLst>
                                </p:cTn>
                              </p:par>
                            </p:childTnLst>
                          </p:cTn>
                        </p:par>
                        <p:par>
                          <p:cTn id="8" fill="hold" nodeType="afterGroup">
                            <p:stCondLst>
                              <p:cond delay="500"/>
                            </p:stCondLst>
                            <p:childTnLst>
                              <p:par>
                                <p:cTn id="9" presetID="50" presetClass="entr" presetSubtype="0" decel="100000" fill="hold" grpId="0" nodeType="afterEffect">
                                  <p:stCondLst>
                                    <p:cond delay="0"/>
                                  </p:stCondLst>
                                  <p:iterate type="lt">
                                    <p:tmPct val="5000"/>
                                  </p:iterate>
                                  <p:childTnLst>
                                    <p:set>
                                      <p:cBhvr>
                                        <p:cTn id="10" dur="1" fill="hold">
                                          <p:stCondLst>
                                            <p:cond delay="0"/>
                                          </p:stCondLst>
                                        </p:cTn>
                                        <p:tgtEl>
                                          <p:spTgt spid="130050"/>
                                        </p:tgtEl>
                                        <p:attrNameLst>
                                          <p:attrName>style.visibility</p:attrName>
                                        </p:attrNameLst>
                                      </p:cBhvr>
                                      <p:to>
                                        <p:strVal val="visible"/>
                                      </p:to>
                                    </p:set>
                                    <p:anim calcmode="lin" valueType="num">
                                      <p:cBhvr>
                                        <p:cTn id="11" dur="1000" fill="hold"/>
                                        <p:tgtEl>
                                          <p:spTgt spid="130050"/>
                                        </p:tgtEl>
                                        <p:attrNameLst>
                                          <p:attrName>ppt_w</p:attrName>
                                        </p:attrNameLst>
                                      </p:cBhvr>
                                      <p:tavLst>
                                        <p:tav tm="0">
                                          <p:val>
                                            <p:strVal val="#ppt_w+.3"/>
                                          </p:val>
                                        </p:tav>
                                        <p:tav tm="100000">
                                          <p:val>
                                            <p:strVal val="#ppt_w"/>
                                          </p:val>
                                        </p:tav>
                                      </p:tavLst>
                                    </p:anim>
                                    <p:anim calcmode="lin" valueType="num">
                                      <p:cBhvr>
                                        <p:cTn id="12" dur="1000" fill="hold"/>
                                        <p:tgtEl>
                                          <p:spTgt spid="130050"/>
                                        </p:tgtEl>
                                        <p:attrNameLst>
                                          <p:attrName>ppt_h</p:attrName>
                                        </p:attrNameLst>
                                      </p:cBhvr>
                                      <p:tavLst>
                                        <p:tav tm="0">
                                          <p:val>
                                            <p:strVal val="#ppt_h"/>
                                          </p:val>
                                        </p:tav>
                                        <p:tav tm="100000">
                                          <p:val>
                                            <p:strVal val="#ppt_h"/>
                                          </p:val>
                                        </p:tav>
                                      </p:tavLst>
                                    </p:anim>
                                    <p:animEffect transition="in" filter="fade">
                                      <p:cBhvr>
                                        <p:cTn id="13" dur="1000"/>
                                        <p:tgtEl>
                                          <p:spTgt spid="130050"/>
                                        </p:tgtEl>
                                      </p:cBhvr>
                                    </p:animEffect>
                                  </p:childTnLst>
                                </p:cTn>
                              </p:par>
                            </p:childTnLst>
                          </p:cTn>
                        </p:par>
                        <p:par>
                          <p:cTn id="14" fill="hold" nodeType="afterGroup">
                            <p:stCondLst>
                              <p:cond delay="2800"/>
                            </p:stCondLst>
                            <p:childTnLst>
                              <p:par>
                                <p:cTn id="15" presetID="22" presetClass="entr" presetSubtype="8" fill="hold" grpId="0" nodeType="afterEffect">
                                  <p:stCondLst>
                                    <p:cond delay="0"/>
                                  </p:stCondLst>
                                  <p:childTnLst>
                                    <p:set>
                                      <p:cBhvr>
                                        <p:cTn id="16" dur="1" fill="hold">
                                          <p:stCondLst>
                                            <p:cond delay="0"/>
                                          </p:stCondLst>
                                        </p:cTn>
                                        <p:tgtEl>
                                          <p:spTgt spid="130051">
                                            <p:txEl>
                                              <p:pRg st="0" end="0"/>
                                            </p:txEl>
                                          </p:spTgt>
                                        </p:tgtEl>
                                        <p:attrNameLst>
                                          <p:attrName>style.visibility</p:attrName>
                                        </p:attrNameLst>
                                      </p:cBhvr>
                                      <p:to>
                                        <p:strVal val="visible"/>
                                      </p:to>
                                    </p:set>
                                    <p:animEffect transition="in" filter="wipe(left)">
                                      <p:cBhvr>
                                        <p:cTn id="17" dur="500"/>
                                        <p:tgtEl>
                                          <p:spTgt spid="130051">
                                            <p:txEl>
                                              <p:pRg st="0" end="0"/>
                                            </p:txEl>
                                          </p:spTgt>
                                        </p:tgtEl>
                                      </p:cBhvr>
                                    </p:animEffect>
                                  </p:childTnLst>
                                </p:cTn>
                              </p:par>
                            </p:childTnLst>
                          </p:cTn>
                        </p:par>
                        <p:par>
                          <p:cTn id="18" fill="hold" nodeType="afterGroup">
                            <p:stCondLst>
                              <p:cond delay="3300"/>
                            </p:stCondLst>
                            <p:childTnLst>
                              <p:par>
                                <p:cTn id="19" presetID="22" presetClass="entr" presetSubtype="8" fill="hold" grpId="0" nodeType="afterEffect">
                                  <p:stCondLst>
                                    <p:cond delay="0"/>
                                  </p:stCondLst>
                                  <p:childTnLst>
                                    <p:set>
                                      <p:cBhvr>
                                        <p:cTn id="20" dur="1" fill="hold">
                                          <p:stCondLst>
                                            <p:cond delay="0"/>
                                          </p:stCondLst>
                                        </p:cTn>
                                        <p:tgtEl>
                                          <p:spTgt spid="130051">
                                            <p:txEl>
                                              <p:pRg st="1" end="1"/>
                                            </p:txEl>
                                          </p:spTgt>
                                        </p:tgtEl>
                                        <p:attrNameLst>
                                          <p:attrName>style.visibility</p:attrName>
                                        </p:attrNameLst>
                                      </p:cBhvr>
                                      <p:to>
                                        <p:strVal val="visible"/>
                                      </p:to>
                                    </p:set>
                                    <p:animEffect transition="in" filter="wipe(left)">
                                      <p:cBhvr>
                                        <p:cTn id="21" dur="500"/>
                                        <p:tgtEl>
                                          <p:spTgt spid="130051">
                                            <p:txEl>
                                              <p:pRg st="1" end="1"/>
                                            </p:txEl>
                                          </p:spTgt>
                                        </p:tgtEl>
                                      </p:cBhvr>
                                    </p:animEffect>
                                  </p:childTnLst>
                                </p:cTn>
                              </p:par>
                            </p:childTnLst>
                          </p:cTn>
                        </p:par>
                        <p:par>
                          <p:cTn id="22" fill="hold" nodeType="afterGroup">
                            <p:stCondLst>
                              <p:cond delay="3800"/>
                            </p:stCondLst>
                            <p:childTnLst>
                              <p:par>
                                <p:cTn id="23" presetID="22" presetClass="entr" presetSubtype="8" fill="hold" grpId="0" nodeType="afterEffect">
                                  <p:stCondLst>
                                    <p:cond delay="0"/>
                                  </p:stCondLst>
                                  <p:childTnLst>
                                    <p:set>
                                      <p:cBhvr>
                                        <p:cTn id="24" dur="1" fill="hold">
                                          <p:stCondLst>
                                            <p:cond delay="0"/>
                                          </p:stCondLst>
                                        </p:cTn>
                                        <p:tgtEl>
                                          <p:spTgt spid="130051">
                                            <p:txEl>
                                              <p:pRg st="2" end="2"/>
                                            </p:txEl>
                                          </p:spTgt>
                                        </p:tgtEl>
                                        <p:attrNameLst>
                                          <p:attrName>style.visibility</p:attrName>
                                        </p:attrNameLst>
                                      </p:cBhvr>
                                      <p:to>
                                        <p:strVal val="visible"/>
                                      </p:to>
                                    </p:set>
                                    <p:animEffect transition="in" filter="wipe(left)">
                                      <p:cBhvr>
                                        <p:cTn id="25" dur="500"/>
                                        <p:tgtEl>
                                          <p:spTgt spid="130051">
                                            <p:txEl>
                                              <p:pRg st="2" end="2"/>
                                            </p:txEl>
                                          </p:spTgt>
                                        </p:tgtEl>
                                      </p:cBhvr>
                                    </p:animEffect>
                                  </p:childTnLst>
                                </p:cTn>
                              </p:par>
                            </p:childTnLst>
                          </p:cTn>
                        </p:par>
                        <p:par>
                          <p:cTn id="26" fill="hold" nodeType="afterGroup">
                            <p:stCondLst>
                              <p:cond delay="4300"/>
                            </p:stCondLst>
                            <p:childTnLst>
                              <p:par>
                                <p:cTn id="27" presetID="22" presetClass="entr" presetSubtype="8" fill="hold" grpId="0" nodeType="afterEffect">
                                  <p:stCondLst>
                                    <p:cond delay="0"/>
                                  </p:stCondLst>
                                  <p:childTnLst>
                                    <p:set>
                                      <p:cBhvr>
                                        <p:cTn id="28" dur="1" fill="hold">
                                          <p:stCondLst>
                                            <p:cond delay="0"/>
                                          </p:stCondLst>
                                        </p:cTn>
                                        <p:tgtEl>
                                          <p:spTgt spid="130051">
                                            <p:txEl>
                                              <p:pRg st="3" end="3"/>
                                            </p:txEl>
                                          </p:spTgt>
                                        </p:tgtEl>
                                        <p:attrNameLst>
                                          <p:attrName>style.visibility</p:attrName>
                                        </p:attrNameLst>
                                      </p:cBhvr>
                                      <p:to>
                                        <p:strVal val="visible"/>
                                      </p:to>
                                    </p:set>
                                    <p:animEffect transition="in" filter="wipe(left)">
                                      <p:cBhvr>
                                        <p:cTn id="29" dur="500"/>
                                        <p:tgtEl>
                                          <p:spTgt spid="130051">
                                            <p:txEl>
                                              <p:pRg st="3" end="3"/>
                                            </p:txEl>
                                          </p:spTgt>
                                        </p:tgtEl>
                                      </p:cBhvr>
                                    </p:animEffect>
                                  </p:childTnLst>
                                </p:cTn>
                              </p:par>
                            </p:childTnLst>
                          </p:cTn>
                        </p:par>
                        <p:par>
                          <p:cTn id="30" fill="hold" nodeType="afterGroup">
                            <p:stCondLst>
                              <p:cond delay="4800"/>
                            </p:stCondLst>
                            <p:childTnLst>
                              <p:par>
                                <p:cTn id="31" presetID="22" presetClass="entr" presetSubtype="8" fill="hold" grpId="0" nodeType="afterEffect">
                                  <p:stCondLst>
                                    <p:cond delay="0"/>
                                  </p:stCondLst>
                                  <p:childTnLst>
                                    <p:set>
                                      <p:cBhvr>
                                        <p:cTn id="32" dur="1" fill="hold">
                                          <p:stCondLst>
                                            <p:cond delay="0"/>
                                          </p:stCondLst>
                                        </p:cTn>
                                        <p:tgtEl>
                                          <p:spTgt spid="130051">
                                            <p:txEl>
                                              <p:pRg st="4" end="4"/>
                                            </p:txEl>
                                          </p:spTgt>
                                        </p:tgtEl>
                                        <p:attrNameLst>
                                          <p:attrName>style.visibility</p:attrName>
                                        </p:attrNameLst>
                                      </p:cBhvr>
                                      <p:to>
                                        <p:strVal val="visible"/>
                                      </p:to>
                                    </p:set>
                                    <p:animEffect transition="in" filter="wipe(left)">
                                      <p:cBhvr>
                                        <p:cTn id="33" dur="500"/>
                                        <p:tgtEl>
                                          <p:spTgt spid="130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p:bldP spid="130051" grpId="0" build="p">
        <p:tmplLst>
          <p:tmpl lvl="1">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Lst>
      </p:bldP>
    </p:bldLst>
  </p:timing>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charset="0"/>
        </a:defRPr>
      </a:lvl2pPr>
      <a:lvl3pPr algn="l" rtl="0" eaLnBrk="0" fontAlgn="base" hangingPunct="0">
        <a:spcBef>
          <a:spcPct val="0"/>
        </a:spcBef>
        <a:spcAft>
          <a:spcPct val="0"/>
        </a:spcAft>
        <a:defRPr sz="2400">
          <a:solidFill>
            <a:schemeClr val="bg1"/>
          </a:solidFill>
          <a:latin typeface="Arial" charset="0"/>
        </a:defRPr>
      </a:lvl3pPr>
      <a:lvl4pPr algn="l" rtl="0" eaLnBrk="0" fontAlgn="base" hangingPunct="0">
        <a:spcBef>
          <a:spcPct val="0"/>
        </a:spcBef>
        <a:spcAft>
          <a:spcPct val="0"/>
        </a:spcAft>
        <a:defRPr sz="2400">
          <a:solidFill>
            <a:schemeClr val="bg1"/>
          </a:solidFill>
          <a:latin typeface="Arial" charset="0"/>
        </a:defRPr>
      </a:lvl4pPr>
      <a:lvl5pPr algn="l" rtl="0" eaLnBrk="0" fontAlgn="base" hangingPunct="0">
        <a:spcBef>
          <a:spcPct val="0"/>
        </a:spcBef>
        <a:spcAft>
          <a:spcPct val="0"/>
        </a:spcAft>
        <a:defRPr sz="2400">
          <a:solidFill>
            <a:schemeClr val="bg1"/>
          </a:solidFill>
          <a:latin typeface="Arial" charset="0"/>
        </a:defRPr>
      </a:lvl5pPr>
      <a:lvl6pPr marL="457200" algn="l" rtl="0" eaLnBrk="1" fontAlgn="base" hangingPunct="1">
        <a:spcBef>
          <a:spcPct val="0"/>
        </a:spcBef>
        <a:spcAft>
          <a:spcPct val="0"/>
        </a:spcAft>
        <a:defRPr sz="2400">
          <a:solidFill>
            <a:schemeClr val="bg1"/>
          </a:solidFill>
          <a:latin typeface="Arial" charset="0"/>
        </a:defRPr>
      </a:lvl6pPr>
      <a:lvl7pPr marL="914400" algn="l" rtl="0" eaLnBrk="1" fontAlgn="base" hangingPunct="1">
        <a:spcBef>
          <a:spcPct val="0"/>
        </a:spcBef>
        <a:spcAft>
          <a:spcPct val="0"/>
        </a:spcAft>
        <a:defRPr sz="2400">
          <a:solidFill>
            <a:schemeClr val="bg1"/>
          </a:solidFill>
          <a:latin typeface="Arial" charset="0"/>
        </a:defRPr>
      </a:lvl7pPr>
      <a:lvl8pPr marL="1371600" algn="l" rtl="0" eaLnBrk="1" fontAlgn="base" hangingPunct="1">
        <a:spcBef>
          <a:spcPct val="0"/>
        </a:spcBef>
        <a:spcAft>
          <a:spcPct val="0"/>
        </a:spcAft>
        <a:defRPr sz="2400">
          <a:solidFill>
            <a:schemeClr val="bg1"/>
          </a:solidFill>
          <a:latin typeface="Arial" charset="0"/>
        </a:defRPr>
      </a:lvl8pPr>
      <a:lvl9pPr marL="1828800" algn="l" rtl="0" eaLnBrk="1" fontAlgn="base" hangingPunct="1">
        <a:spcBef>
          <a:spcPct val="0"/>
        </a:spcBef>
        <a:spcAft>
          <a:spcPct val="0"/>
        </a:spcAft>
        <a:defRPr sz="2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7698" name="Picture 12" descr="bg for pot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0707" name="Rectangle 3"/>
          <p:cNvSpPr>
            <a:spLocks noGrp="1" noChangeArrowheads="1"/>
          </p:cNvSpPr>
          <p:nvPr>
            <p:ph type="body" idx="1"/>
          </p:nvPr>
        </p:nvSpPr>
        <p:spPr bwMode="auto">
          <a:xfrm>
            <a:off x="148167" y="692150"/>
            <a:ext cx="11804651" cy="5616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pt-BR" smtClean="0"/>
              <a:t>Click to edit Master text styles</a:t>
            </a:r>
          </a:p>
        </p:txBody>
      </p:sp>
      <p:sp>
        <p:nvSpPr>
          <p:cNvPr id="200708" name="Rectangle 4"/>
          <p:cNvSpPr>
            <a:spLocks noGrp="1" noChangeArrowheads="1"/>
          </p:cNvSpPr>
          <p:nvPr>
            <p:ph type="dt" sz="half" idx="2"/>
          </p:nvPr>
        </p:nvSpPr>
        <p:spPr bwMode="auto">
          <a:xfrm>
            <a:off x="1583267" y="6597650"/>
            <a:ext cx="878417" cy="19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eaLnBrk="1" hangingPunct="1">
              <a:spcBef>
                <a:spcPct val="0"/>
              </a:spcBef>
              <a:defRPr sz="800">
                <a:solidFill>
                  <a:srgbClr val="214697"/>
                </a:solidFill>
                <a:latin typeface="Times New Roman" pitchFamily="18" charset="0"/>
              </a:defRPr>
            </a:lvl1pPr>
          </a:lstStyle>
          <a:p>
            <a:pPr fontAlgn="base">
              <a:spcAft>
                <a:spcPct val="0"/>
              </a:spcAft>
              <a:defRPr/>
            </a:pPr>
            <a:endParaRPr lang="pt-BR"/>
          </a:p>
        </p:txBody>
      </p:sp>
      <p:sp>
        <p:nvSpPr>
          <p:cNvPr id="200709" name="Rectangle 5"/>
          <p:cNvSpPr>
            <a:spLocks noGrp="1" noChangeArrowheads="1"/>
          </p:cNvSpPr>
          <p:nvPr>
            <p:ph type="ftr" sz="quarter" idx="3"/>
          </p:nvPr>
        </p:nvSpPr>
        <p:spPr bwMode="auto">
          <a:xfrm>
            <a:off x="2542118" y="6597650"/>
            <a:ext cx="8449733" cy="19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eaLnBrk="1" hangingPunct="1">
              <a:spcBef>
                <a:spcPct val="0"/>
              </a:spcBef>
              <a:defRPr sz="800">
                <a:solidFill>
                  <a:srgbClr val="214697"/>
                </a:solidFill>
                <a:latin typeface="Times New Roman" pitchFamily="18" charset="0"/>
              </a:defRPr>
            </a:lvl1pPr>
          </a:lstStyle>
          <a:p>
            <a:pPr fontAlgn="base">
              <a:spcAft>
                <a:spcPct val="0"/>
              </a:spcAft>
              <a:defRPr/>
            </a:pPr>
            <a:endParaRPr lang="pt-BR"/>
          </a:p>
        </p:txBody>
      </p:sp>
      <p:sp>
        <p:nvSpPr>
          <p:cNvPr id="200710" name="Rectangle 6"/>
          <p:cNvSpPr>
            <a:spLocks noGrp="1" noChangeArrowheads="1"/>
          </p:cNvSpPr>
          <p:nvPr>
            <p:ph type="sldNum" sz="quarter" idx="4"/>
          </p:nvPr>
        </p:nvSpPr>
        <p:spPr bwMode="auto">
          <a:xfrm>
            <a:off x="11074401" y="6597650"/>
            <a:ext cx="878417" cy="19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eaLnBrk="1" hangingPunct="1">
              <a:defRPr sz="800">
                <a:solidFill>
                  <a:srgbClr val="214697"/>
                </a:solidFill>
              </a:defRPr>
            </a:lvl1pPr>
          </a:lstStyle>
          <a:p>
            <a:pPr fontAlgn="base">
              <a:spcBef>
                <a:spcPct val="0"/>
              </a:spcBef>
              <a:spcAft>
                <a:spcPct val="0"/>
              </a:spcAft>
              <a:defRPr/>
            </a:pPr>
            <a:fld id="{0376342C-62C4-4F67-87C4-D13578C1240F}" type="slidenum">
              <a:rPr lang="pt-BR" altLang="pt-BR">
                <a:latin typeface="Times New Roman" panose="02020603050405020304" pitchFamily="18" charset="0"/>
              </a:rPr>
              <a:pPr fontAlgn="base">
                <a:spcBef>
                  <a:spcPct val="0"/>
                </a:spcBef>
                <a:spcAft>
                  <a:spcPct val="0"/>
                </a:spcAft>
                <a:defRPr/>
              </a:pPr>
              <a:t>‹nº›</a:t>
            </a:fld>
            <a:endParaRPr lang="pt-BR" altLang="pt-BR">
              <a:latin typeface="Times New Roman" panose="02020603050405020304" pitchFamily="18" charset="0"/>
            </a:endParaRPr>
          </a:p>
        </p:txBody>
      </p:sp>
      <p:sp>
        <p:nvSpPr>
          <p:cNvPr id="200711" name="Rectangle 7"/>
          <p:cNvSpPr>
            <a:spLocks noGrp="1" noChangeArrowheads="1"/>
          </p:cNvSpPr>
          <p:nvPr>
            <p:ph type="title"/>
          </p:nvPr>
        </p:nvSpPr>
        <p:spPr bwMode="auto">
          <a:xfrm>
            <a:off x="148167" y="69851"/>
            <a:ext cx="8832851" cy="51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pt-BR" smtClean="0"/>
              <a:t>Clique para editar o título mestre</a:t>
            </a:r>
            <a:endParaRPr lang="en-GB" altLang="pt-BR" smtClean="0"/>
          </a:p>
        </p:txBody>
      </p:sp>
    </p:spTree>
    <p:extLst>
      <p:ext uri="{BB962C8B-B14F-4D97-AF65-F5344CB8AC3E}">
        <p14:creationId xmlns:p14="http://schemas.microsoft.com/office/powerpoint/2010/main" xmlns="" val="1584473433"/>
      </p:ext>
    </p:extLst>
  </p:cSld>
  <p:clrMap bg1="lt1" tx1="dk1" bg2="lt2" tx2="dk2" accent1="accent1" accent2="accent2" accent3="accent3" accent4="accent4" accent5="accent5" accent6="accent6" hlink="hlink" folHlink="folHlink"/>
  <p:sldLayoutIdLst>
    <p:sldLayoutId id="2147483692" r:id="rId1"/>
  </p:sldLayoutIdLst>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0711"/>
                                        </p:tgtEl>
                                        <p:attrNameLst>
                                          <p:attrName>style.visibility</p:attrName>
                                        </p:attrNameLst>
                                      </p:cBhvr>
                                      <p:to>
                                        <p:strVal val="visible"/>
                                      </p:to>
                                    </p:set>
                                    <p:animEffect transition="in" filter="wipe(right)">
                                      <p:cBhvr>
                                        <p:cTn id="7" dur="500"/>
                                        <p:tgtEl>
                                          <p:spTgt spid="200711"/>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0707">
                                            <p:txEl>
                                              <p:pRg st="0" end="0"/>
                                            </p:txEl>
                                          </p:spTgt>
                                        </p:tgtEl>
                                        <p:attrNameLst>
                                          <p:attrName>style.visibility</p:attrName>
                                        </p:attrNameLst>
                                      </p:cBhvr>
                                      <p:to>
                                        <p:strVal val="visible"/>
                                      </p:to>
                                    </p:set>
                                    <p:animEffect transition="in" filter="wipe(left)">
                                      <p:cBhvr>
                                        <p:cTn id="11" dur="500"/>
                                        <p:tgtEl>
                                          <p:spTgt spid="2007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7" grpId="0" build="p">
        <p:tmplLst>
          <p:tmpl lvl="1">
            <p:tnLst>
              <p:par>
                <p:cTn presetID="22" presetClass="entr" presetSubtype="8" fill="hold" nodeType="afterEffect">
                  <p:stCondLst>
                    <p:cond delay="0"/>
                  </p:stCondLst>
                  <p:childTnLst>
                    <p:set>
                      <p:cBhvr>
                        <p:cTn dur="1" fill="hold">
                          <p:stCondLst>
                            <p:cond delay="0"/>
                          </p:stCondLst>
                        </p:cTn>
                        <p:tgtEl>
                          <p:spTgt spid="200707"/>
                        </p:tgtEl>
                        <p:attrNameLst>
                          <p:attrName>style.visibility</p:attrName>
                        </p:attrNameLst>
                      </p:cBhvr>
                      <p:to>
                        <p:strVal val="visible"/>
                      </p:to>
                    </p:set>
                    <p:animEffect transition="in" filter="wipe(left)">
                      <p:cBhvr>
                        <p:cTn dur="500"/>
                        <p:tgtEl>
                          <p:spTgt spid="200707"/>
                        </p:tgtEl>
                      </p:cBhvr>
                    </p:animEffect>
                  </p:childTnLst>
                </p:cTn>
              </p:par>
            </p:tnLst>
          </p:tmpl>
        </p:tmplLst>
      </p:bldP>
      <p:bldP spid="200711" grpId="0"/>
    </p:bldLst>
  </p:timing>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Narrow" pitchFamily="34" charset="0"/>
        </a:defRPr>
      </a:lvl2pPr>
      <a:lvl3pPr algn="l" rtl="0" eaLnBrk="0" fontAlgn="base" hangingPunct="0">
        <a:spcBef>
          <a:spcPct val="0"/>
        </a:spcBef>
        <a:spcAft>
          <a:spcPct val="0"/>
        </a:spcAft>
        <a:defRPr sz="2400">
          <a:solidFill>
            <a:schemeClr val="bg1"/>
          </a:solidFill>
          <a:latin typeface="Arial Narrow" pitchFamily="34" charset="0"/>
        </a:defRPr>
      </a:lvl3pPr>
      <a:lvl4pPr algn="l" rtl="0" eaLnBrk="0" fontAlgn="base" hangingPunct="0">
        <a:spcBef>
          <a:spcPct val="0"/>
        </a:spcBef>
        <a:spcAft>
          <a:spcPct val="0"/>
        </a:spcAft>
        <a:defRPr sz="2400">
          <a:solidFill>
            <a:schemeClr val="bg1"/>
          </a:solidFill>
          <a:latin typeface="Arial Narrow" pitchFamily="34" charset="0"/>
        </a:defRPr>
      </a:lvl4pPr>
      <a:lvl5pPr algn="l" rtl="0" eaLnBrk="0" fontAlgn="base" hangingPunct="0">
        <a:spcBef>
          <a:spcPct val="0"/>
        </a:spcBef>
        <a:spcAft>
          <a:spcPct val="0"/>
        </a:spcAft>
        <a:defRPr sz="2400">
          <a:solidFill>
            <a:schemeClr val="bg1"/>
          </a:solidFill>
          <a:latin typeface="Arial Narrow" pitchFamily="34" charset="0"/>
        </a:defRPr>
      </a:lvl5pPr>
      <a:lvl6pPr marL="457200" algn="l" rtl="0" eaLnBrk="1" fontAlgn="base" hangingPunct="1">
        <a:spcBef>
          <a:spcPct val="0"/>
        </a:spcBef>
        <a:spcAft>
          <a:spcPct val="0"/>
        </a:spcAft>
        <a:defRPr sz="2400">
          <a:solidFill>
            <a:schemeClr val="bg1"/>
          </a:solidFill>
          <a:latin typeface="Arial Narrow" pitchFamily="34" charset="0"/>
        </a:defRPr>
      </a:lvl6pPr>
      <a:lvl7pPr marL="914400" algn="l" rtl="0" eaLnBrk="1" fontAlgn="base" hangingPunct="1">
        <a:spcBef>
          <a:spcPct val="0"/>
        </a:spcBef>
        <a:spcAft>
          <a:spcPct val="0"/>
        </a:spcAft>
        <a:defRPr sz="2400">
          <a:solidFill>
            <a:schemeClr val="bg1"/>
          </a:solidFill>
          <a:latin typeface="Arial Narrow" pitchFamily="34" charset="0"/>
        </a:defRPr>
      </a:lvl7pPr>
      <a:lvl8pPr marL="1371600" algn="l" rtl="0" eaLnBrk="1" fontAlgn="base" hangingPunct="1">
        <a:spcBef>
          <a:spcPct val="0"/>
        </a:spcBef>
        <a:spcAft>
          <a:spcPct val="0"/>
        </a:spcAft>
        <a:defRPr sz="2400">
          <a:solidFill>
            <a:schemeClr val="bg1"/>
          </a:solidFill>
          <a:latin typeface="Arial Narrow" pitchFamily="34" charset="0"/>
        </a:defRPr>
      </a:lvl8pPr>
      <a:lvl9pPr marL="1828800" algn="l" rtl="0" eaLnBrk="1" fontAlgn="base" hangingPunct="1">
        <a:spcBef>
          <a:spcPct val="0"/>
        </a:spcBef>
        <a:spcAft>
          <a:spcPct val="0"/>
        </a:spcAft>
        <a:defRPr sz="2400">
          <a:solidFill>
            <a:schemeClr val="bg1"/>
          </a:solidFill>
          <a:latin typeface="Arial Narrow" pitchFamily="34" charset="0"/>
        </a:defRPr>
      </a:lvl9pPr>
    </p:titleStyle>
    <p:bodyStyle>
      <a:lvl1pPr marL="342900" indent="-342900" algn="l" rtl="0" eaLnBrk="0" fontAlgn="base" hangingPunct="0">
        <a:spcBef>
          <a:spcPct val="20000"/>
        </a:spcBef>
        <a:spcAft>
          <a:spcPct val="0"/>
        </a:spcAft>
        <a:defRPr sz="24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6866" name="Picture 13" descr="M62GMIS00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0060" name="Picture 12" descr="M62GMIS004-titleba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11301" y="358775"/>
            <a:ext cx="106807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0050" name="Rectangle 2"/>
          <p:cNvSpPr>
            <a:spLocks noGrp="1" noChangeArrowheads="1"/>
          </p:cNvSpPr>
          <p:nvPr>
            <p:ph type="title"/>
          </p:nvPr>
        </p:nvSpPr>
        <p:spPr bwMode="auto">
          <a:xfrm>
            <a:off x="1739901" y="439738"/>
            <a:ext cx="10308167" cy="468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pt-BR" smtClean="0"/>
              <a:t>Clique para editar o título mestre</a:t>
            </a:r>
            <a:endParaRPr lang="en-GB" altLang="pt-BR" smtClean="0"/>
          </a:p>
        </p:txBody>
      </p:sp>
      <p:sp>
        <p:nvSpPr>
          <p:cNvPr id="130051" name="Rectangle 3"/>
          <p:cNvSpPr>
            <a:spLocks noGrp="1" noChangeArrowheads="1"/>
          </p:cNvSpPr>
          <p:nvPr>
            <p:ph type="body" idx="1"/>
          </p:nvPr>
        </p:nvSpPr>
        <p:spPr bwMode="auto">
          <a:xfrm>
            <a:off x="1583267" y="1052513"/>
            <a:ext cx="10464800" cy="52816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smtClean="0"/>
              <a:t>Clique para editar o texto mestre</a:t>
            </a:r>
          </a:p>
          <a:p>
            <a:pPr lvl="1"/>
            <a:r>
              <a:rPr lang="pt-BR" altLang="pt-BR" smtClean="0"/>
              <a:t>Segundo nível</a:t>
            </a:r>
          </a:p>
          <a:p>
            <a:pPr lvl="2"/>
            <a:r>
              <a:rPr lang="pt-BR" altLang="pt-BR" smtClean="0"/>
              <a:t>Terceiro nível</a:t>
            </a:r>
          </a:p>
          <a:p>
            <a:pPr lvl="3"/>
            <a:r>
              <a:rPr lang="pt-BR" altLang="pt-BR" smtClean="0"/>
              <a:t>Quarto nível</a:t>
            </a:r>
          </a:p>
          <a:p>
            <a:pPr lvl="4"/>
            <a:r>
              <a:rPr lang="pt-BR" altLang="pt-BR" smtClean="0"/>
              <a:t>Quinto nível</a:t>
            </a:r>
            <a:endParaRPr lang="en-GB" altLang="pt-BR" smtClean="0"/>
          </a:p>
        </p:txBody>
      </p:sp>
      <p:sp>
        <p:nvSpPr>
          <p:cNvPr id="130057" name="Rectangle 9"/>
          <p:cNvSpPr>
            <a:spLocks noGrp="1" noChangeArrowheads="1"/>
          </p:cNvSpPr>
          <p:nvPr>
            <p:ph type="dt" sz="half" idx="2"/>
          </p:nvPr>
        </p:nvSpPr>
        <p:spPr bwMode="auto">
          <a:xfrm>
            <a:off x="1811867" y="6484939"/>
            <a:ext cx="2844800" cy="25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pt-BR">
              <a:solidFill>
                <a:srgbClr val="000000"/>
              </a:solidFill>
              <a:latin typeface="Times New Roman" panose="02020603050405020304" pitchFamily="18" charset="0"/>
            </a:endParaRPr>
          </a:p>
        </p:txBody>
      </p:sp>
      <p:sp>
        <p:nvSpPr>
          <p:cNvPr id="130058" name="Rectangle 10"/>
          <p:cNvSpPr>
            <a:spLocks noGrp="1" noChangeArrowheads="1"/>
          </p:cNvSpPr>
          <p:nvPr>
            <p:ph type="ftr" sz="quarter" idx="3"/>
          </p:nvPr>
        </p:nvSpPr>
        <p:spPr bwMode="auto">
          <a:xfrm>
            <a:off x="4982633" y="6484939"/>
            <a:ext cx="3860800" cy="25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pt-BR">
              <a:solidFill>
                <a:srgbClr val="000000"/>
              </a:solidFill>
              <a:latin typeface="Times New Roman" panose="02020603050405020304" pitchFamily="18" charset="0"/>
            </a:endParaRPr>
          </a:p>
        </p:txBody>
      </p:sp>
      <p:sp>
        <p:nvSpPr>
          <p:cNvPr id="130059" name="Rectangle 11"/>
          <p:cNvSpPr>
            <a:spLocks noGrp="1" noChangeArrowheads="1"/>
          </p:cNvSpPr>
          <p:nvPr>
            <p:ph type="sldNum" sz="quarter" idx="4"/>
          </p:nvPr>
        </p:nvSpPr>
        <p:spPr bwMode="auto">
          <a:xfrm>
            <a:off x="9169400" y="6484939"/>
            <a:ext cx="2844800" cy="25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B38A4C23-AA6C-4C36-BEAC-A9DB1EF0487A}" type="slidenum">
              <a:rPr lang="pt-BR" altLang="pt-BR">
                <a:solidFill>
                  <a:srgbClr val="000000"/>
                </a:solidFill>
                <a:latin typeface="Times New Roman" panose="02020603050405020304" pitchFamily="18" charset="0"/>
              </a:rPr>
              <a:pPr fontAlgn="base">
                <a:spcBef>
                  <a:spcPct val="0"/>
                </a:spcBef>
                <a:spcAft>
                  <a:spcPct val="0"/>
                </a:spcAft>
                <a:defRPr/>
              </a:pPr>
              <a:t>‹nº›</a:t>
            </a:fld>
            <a:endParaRPr lang="pt-BR" altLang="pt-BR">
              <a:solidFill>
                <a:srgbClr val="000000"/>
              </a:solidFill>
              <a:latin typeface="Times New Roman" panose="02020603050405020304" pitchFamily="18" charset="0"/>
            </a:endParaRPr>
          </a:p>
        </p:txBody>
      </p:sp>
    </p:spTree>
    <p:extLst>
      <p:ext uri="{BB962C8B-B14F-4D97-AF65-F5344CB8AC3E}">
        <p14:creationId xmlns:p14="http://schemas.microsoft.com/office/powerpoint/2010/main" xmlns="" val="2248785936"/>
      </p:ext>
    </p:extLst>
  </p:cSld>
  <p:clrMap bg1="lt1" tx1="dk1" bg2="lt2" tx2="dk2" accent1="accent1" accent2="accent2" accent3="accent3" accent4="accent4" accent5="accent5" accent6="accent6" hlink="hlink" folHlink="folHlink"/>
  <p:sldLayoutIdLst>
    <p:sldLayoutId id="2147484876"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30060"/>
                                        </p:tgtEl>
                                        <p:attrNameLst>
                                          <p:attrName>style.visibility</p:attrName>
                                        </p:attrNameLst>
                                      </p:cBhvr>
                                      <p:to>
                                        <p:strVal val="visible"/>
                                      </p:to>
                                    </p:set>
                                    <p:animEffect transition="in" filter="wipe(up)">
                                      <p:cBhvr>
                                        <p:cTn id="7" dur="500"/>
                                        <p:tgtEl>
                                          <p:spTgt spid="130060"/>
                                        </p:tgtEl>
                                      </p:cBhvr>
                                    </p:animEffect>
                                  </p:childTnLst>
                                </p:cTn>
                              </p:par>
                            </p:childTnLst>
                          </p:cTn>
                        </p:par>
                        <p:par>
                          <p:cTn id="8" fill="hold" nodeType="afterGroup">
                            <p:stCondLst>
                              <p:cond delay="500"/>
                            </p:stCondLst>
                            <p:childTnLst>
                              <p:par>
                                <p:cTn id="9" presetID="50" presetClass="entr" presetSubtype="0" decel="100000" fill="hold" grpId="0" nodeType="afterEffect">
                                  <p:stCondLst>
                                    <p:cond delay="0"/>
                                  </p:stCondLst>
                                  <p:iterate type="lt">
                                    <p:tmPct val="5000"/>
                                  </p:iterate>
                                  <p:childTnLst>
                                    <p:set>
                                      <p:cBhvr>
                                        <p:cTn id="10" dur="1" fill="hold">
                                          <p:stCondLst>
                                            <p:cond delay="0"/>
                                          </p:stCondLst>
                                        </p:cTn>
                                        <p:tgtEl>
                                          <p:spTgt spid="130050"/>
                                        </p:tgtEl>
                                        <p:attrNameLst>
                                          <p:attrName>style.visibility</p:attrName>
                                        </p:attrNameLst>
                                      </p:cBhvr>
                                      <p:to>
                                        <p:strVal val="visible"/>
                                      </p:to>
                                    </p:set>
                                    <p:anim calcmode="lin" valueType="num">
                                      <p:cBhvr>
                                        <p:cTn id="11" dur="1000" fill="hold"/>
                                        <p:tgtEl>
                                          <p:spTgt spid="130050"/>
                                        </p:tgtEl>
                                        <p:attrNameLst>
                                          <p:attrName>ppt_w</p:attrName>
                                        </p:attrNameLst>
                                      </p:cBhvr>
                                      <p:tavLst>
                                        <p:tav tm="0">
                                          <p:val>
                                            <p:strVal val="#ppt_w+.3"/>
                                          </p:val>
                                        </p:tav>
                                        <p:tav tm="100000">
                                          <p:val>
                                            <p:strVal val="#ppt_w"/>
                                          </p:val>
                                        </p:tav>
                                      </p:tavLst>
                                    </p:anim>
                                    <p:anim calcmode="lin" valueType="num">
                                      <p:cBhvr>
                                        <p:cTn id="12" dur="1000" fill="hold"/>
                                        <p:tgtEl>
                                          <p:spTgt spid="130050"/>
                                        </p:tgtEl>
                                        <p:attrNameLst>
                                          <p:attrName>ppt_h</p:attrName>
                                        </p:attrNameLst>
                                      </p:cBhvr>
                                      <p:tavLst>
                                        <p:tav tm="0">
                                          <p:val>
                                            <p:strVal val="#ppt_h"/>
                                          </p:val>
                                        </p:tav>
                                        <p:tav tm="100000">
                                          <p:val>
                                            <p:strVal val="#ppt_h"/>
                                          </p:val>
                                        </p:tav>
                                      </p:tavLst>
                                    </p:anim>
                                    <p:animEffect transition="in" filter="fade">
                                      <p:cBhvr>
                                        <p:cTn id="13" dur="1000"/>
                                        <p:tgtEl>
                                          <p:spTgt spid="130050"/>
                                        </p:tgtEl>
                                      </p:cBhvr>
                                    </p:animEffect>
                                  </p:childTnLst>
                                </p:cTn>
                              </p:par>
                            </p:childTnLst>
                          </p:cTn>
                        </p:par>
                        <p:par>
                          <p:cTn id="14" fill="hold" nodeType="afterGroup">
                            <p:stCondLst>
                              <p:cond delay="2800"/>
                            </p:stCondLst>
                            <p:childTnLst>
                              <p:par>
                                <p:cTn id="15" presetID="22" presetClass="entr" presetSubtype="8" fill="hold" grpId="0" nodeType="afterEffect">
                                  <p:stCondLst>
                                    <p:cond delay="0"/>
                                  </p:stCondLst>
                                  <p:childTnLst>
                                    <p:set>
                                      <p:cBhvr>
                                        <p:cTn id="16" dur="1" fill="hold">
                                          <p:stCondLst>
                                            <p:cond delay="0"/>
                                          </p:stCondLst>
                                        </p:cTn>
                                        <p:tgtEl>
                                          <p:spTgt spid="130051">
                                            <p:txEl>
                                              <p:pRg st="0" end="0"/>
                                            </p:txEl>
                                          </p:spTgt>
                                        </p:tgtEl>
                                        <p:attrNameLst>
                                          <p:attrName>style.visibility</p:attrName>
                                        </p:attrNameLst>
                                      </p:cBhvr>
                                      <p:to>
                                        <p:strVal val="visible"/>
                                      </p:to>
                                    </p:set>
                                    <p:animEffect transition="in" filter="wipe(left)">
                                      <p:cBhvr>
                                        <p:cTn id="17" dur="500"/>
                                        <p:tgtEl>
                                          <p:spTgt spid="130051">
                                            <p:txEl>
                                              <p:pRg st="0" end="0"/>
                                            </p:txEl>
                                          </p:spTgt>
                                        </p:tgtEl>
                                      </p:cBhvr>
                                    </p:animEffect>
                                  </p:childTnLst>
                                </p:cTn>
                              </p:par>
                            </p:childTnLst>
                          </p:cTn>
                        </p:par>
                        <p:par>
                          <p:cTn id="18" fill="hold" nodeType="afterGroup">
                            <p:stCondLst>
                              <p:cond delay="3300"/>
                            </p:stCondLst>
                            <p:childTnLst>
                              <p:par>
                                <p:cTn id="19" presetID="22" presetClass="entr" presetSubtype="8" fill="hold" grpId="0" nodeType="afterEffect">
                                  <p:stCondLst>
                                    <p:cond delay="0"/>
                                  </p:stCondLst>
                                  <p:childTnLst>
                                    <p:set>
                                      <p:cBhvr>
                                        <p:cTn id="20" dur="1" fill="hold">
                                          <p:stCondLst>
                                            <p:cond delay="0"/>
                                          </p:stCondLst>
                                        </p:cTn>
                                        <p:tgtEl>
                                          <p:spTgt spid="130051">
                                            <p:txEl>
                                              <p:pRg st="1" end="1"/>
                                            </p:txEl>
                                          </p:spTgt>
                                        </p:tgtEl>
                                        <p:attrNameLst>
                                          <p:attrName>style.visibility</p:attrName>
                                        </p:attrNameLst>
                                      </p:cBhvr>
                                      <p:to>
                                        <p:strVal val="visible"/>
                                      </p:to>
                                    </p:set>
                                    <p:animEffect transition="in" filter="wipe(left)">
                                      <p:cBhvr>
                                        <p:cTn id="21" dur="500"/>
                                        <p:tgtEl>
                                          <p:spTgt spid="130051">
                                            <p:txEl>
                                              <p:pRg st="1" end="1"/>
                                            </p:txEl>
                                          </p:spTgt>
                                        </p:tgtEl>
                                      </p:cBhvr>
                                    </p:animEffect>
                                  </p:childTnLst>
                                </p:cTn>
                              </p:par>
                            </p:childTnLst>
                          </p:cTn>
                        </p:par>
                        <p:par>
                          <p:cTn id="22" fill="hold" nodeType="afterGroup">
                            <p:stCondLst>
                              <p:cond delay="3800"/>
                            </p:stCondLst>
                            <p:childTnLst>
                              <p:par>
                                <p:cTn id="23" presetID="22" presetClass="entr" presetSubtype="8" fill="hold" grpId="0" nodeType="afterEffect">
                                  <p:stCondLst>
                                    <p:cond delay="0"/>
                                  </p:stCondLst>
                                  <p:childTnLst>
                                    <p:set>
                                      <p:cBhvr>
                                        <p:cTn id="24" dur="1" fill="hold">
                                          <p:stCondLst>
                                            <p:cond delay="0"/>
                                          </p:stCondLst>
                                        </p:cTn>
                                        <p:tgtEl>
                                          <p:spTgt spid="130051">
                                            <p:txEl>
                                              <p:pRg st="2" end="2"/>
                                            </p:txEl>
                                          </p:spTgt>
                                        </p:tgtEl>
                                        <p:attrNameLst>
                                          <p:attrName>style.visibility</p:attrName>
                                        </p:attrNameLst>
                                      </p:cBhvr>
                                      <p:to>
                                        <p:strVal val="visible"/>
                                      </p:to>
                                    </p:set>
                                    <p:animEffect transition="in" filter="wipe(left)">
                                      <p:cBhvr>
                                        <p:cTn id="25" dur="500"/>
                                        <p:tgtEl>
                                          <p:spTgt spid="130051">
                                            <p:txEl>
                                              <p:pRg st="2" end="2"/>
                                            </p:txEl>
                                          </p:spTgt>
                                        </p:tgtEl>
                                      </p:cBhvr>
                                    </p:animEffect>
                                  </p:childTnLst>
                                </p:cTn>
                              </p:par>
                            </p:childTnLst>
                          </p:cTn>
                        </p:par>
                        <p:par>
                          <p:cTn id="26" fill="hold" nodeType="afterGroup">
                            <p:stCondLst>
                              <p:cond delay="4300"/>
                            </p:stCondLst>
                            <p:childTnLst>
                              <p:par>
                                <p:cTn id="27" presetID="22" presetClass="entr" presetSubtype="8" fill="hold" grpId="0" nodeType="afterEffect">
                                  <p:stCondLst>
                                    <p:cond delay="0"/>
                                  </p:stCondLst>
                                  <p:childTnLst>
                                    <p:set>
                                      <p:cBhvr>
                                        <p:cTn id="28" dur="1" fill="hold">
                                          <p:stCondLst>
                                            <p:cond delay="0"/>
                                          </p:stCondLst>
                                        </p:cTn>
                                        <p:tgtEl>
                                          <p:spTgt spid="130051">
                                            <p:txEl>
                                              <p:pRg st="3" end="3"/>
                                            </p:txEl>
                                          </p:spTgt>
                                        </p:tgtEl>
                                        <p:attrNameLst>
                                          <p:attrName>style.visibility</p:attrName>
                                        </p:attrNameLst>
                                      </p:cBhvr>
                                      <p:to>
                                        <p:strVal val="visible"/>
                                      </p:to>
                                    </p:set>
                                    <p:animEffect transition="in" filter="wipe(left)">
                                      <p:cBhvr>
                                        <p:cTn id="29" dur="500"/>
                                        <p:tgtEl>
                                          <p:spTgt spid="130051">
                                            <p:txEl>
                                              <p:pRg st="3" end="3"/>
                                            </p:txEl>
                                          </p:spTgt>
                                        </p:tgtEl>
                                      </p:cBhvr>
                                    </p:animEffect>
                                  </p:childTnLst>
                                </p:cTn>
                              </p:par>
                            </p:childTnLst>
                          </p:cTn>
                        </p:par>
                        <p:par>
                          <p:cTn id="30" fill="hold" nodeType="afterGroup">
                            <p:stCondLst>
                              <p:cond delay="4800"/>
                            </p:stCondLst>
                            <p:childTnLst>
                              <p:par>
                                <p:cTn id="31" presetID="22" presetClass="entr" presetSubtype="8" fill="hold" grpId="0" nodeType="afterEffect">
                                  <p:stCondLst>
                                    <p:cond delay="0"/>
                                  </p:stCondLst>
                                  <p:childTnLst>
                                    <p:set>
                                      <p:cBhvr>
                                        <p:cTn id="32" dur="1" fill="hold">
                                          <p:stCondLst>
                                            <p:cond delay="0"/>
                                          </p:stCondLst>
                                        </p:cTn>
                                        <p:tgtEl>
                                          <p:spTgt spid="130051">
                                            <p:txEl>
                                              <p:pRg st="4" end="4"/>
                                            </p:txEl>
                                          </p:spTgt>
                                        </p:tgtEl>
                                        <p:attrNameLst>
                                          <p:attrName>style.visibility</p:attrName>
                                        </p:attrNameLst>
                                      </p:cBhvr>
                                      <p:to>
                                        <p:strVal val="visible"/>
                                      </p:to>
                                    </p:set>
                                    <p:animEffect transition="in" filter="wipe(left)">
                                      <p:cBhvr>
                                        <p:cTn id="33" dur="500"/>
                                        <p:tgtEl>
                                          <p:spTgt spid="130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p:bldP spid="130051" grpId="0" build="p">
        <p:tmplLst>
          <p:tmpl lvl="1">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Lst>
      </p:bldP>
    </p:bldLst>
  </p:timing>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charset="0"/>
        </a:defRPr>
      </a:lvl2pPr>
      <a:lvl3pPr algn="l" rtl="0" eaLnBrk="0" fontAlgn="base" hangingPunct="0">
        <a:spcBef>
          <a:spcPct val="0"/>
        </a:spcBef>
        <a:spcAft>
          <a:spcPct val="0"/>
        </a:spcAft>
        <a:defRPr sz="2400">
          <a:solidFill>
            <a:schemeClr val="bg1"/>
          </a:solidFill>
          <a:latin typeface="Arial" charset="0"/>
        </a:defRPr>
      </a:lvl3pPr>
      <a:lvl4pPr algn="l" rtl="0" eaLnBrk="0" fontAlgn="base" hangingPunct="0">
        <a:spcBef>
          <a:spcPct val="0"/>
        </a:spcBef>
        <a:spcAft>
          <a:spcPct val="0"/>
        </a:spcAft>
        <a:defRPr sz="2400">
          <a:solidFill>
            <a:schemeClr val="bg1"/>
          </a:solidFill>
          <a:latin typeface="Arial" charset="0"/>
        </a:defRPr>
      </a:lvl4pPr>
      <a:lvl5pPr algn="l" rtl="0" eaLnBrk="0" fontAlgn="base" hangingPunct="0">
        <a:spcBef>
          <a:spcPct val="0"/>
        </a:spcBef>
        <a:spcAft>
          <a:spcPct val="0"/>
        </a:spcAft>
        <a:defRPr sz="2400">
          <a:solidFill>
            <a:schemeClr val="bg1"/>
          </a:solidFill>
          <a:latin typeface="Arial" charset="0"/>
        </a:defRPr>
      </a:lvl5pPr>
      <a:lvl6pPr marL="457200" algn="l" rtl="0" eaLnBrk="1" fontAlgn="base" hangingPunct="1">
        <a:spcBef>
          <a:spcPct val="0"/>
        </a:spcBef>
        <a:spcAft>
          <a:spcPct val="0"/>
        </a:spcAft>
        <a:defRPr sz="2400">
          <a:solidFill>
            <a:schemeClr val="bg1"/>
          </a:solidFill>
          <a:latin typeface="Arial" charset="0"/>
        </a:defRPr>
      </a:lvl6pPr>
      <a:lvl7pPr marL="914400" algn="l" rtl="0" eaLnBrk="1" fontAlgn="base" hangingPunct="1">
        <a:spcBef>
          <a:spcPct val="0"/>
        </a:spcBef>
        <a:spcAft>
          <a:spcPct val="0"/>
        </a:spcAft>
        <a:defRPr sz="2400">
          <a:solidFill>
            <a:schemeClr val="bg1"/>
          </a:solidFill>
          <a:latin typeface="Arial" charset="0"/>
        </a:defRPr>
      </a:lvl7pPr>
      <a:lvl8pPr marL="1371600" algn="l" rtl="0" eaLnBrk="1" fontAlgn="base" hangingPunct="1">
        <a:spcBef>
          <a:spcPct val="0"/>
        </a:spcBef>
        <a:spcAft>
          <a:spcPct val="0"/>
        </a:spcAft>
        <a:defRPr sz="2400">
          <a:solidFill>
            <a:schemeClr val="bg1"/>
          </a:solidFill>
          <a:latin typeface="Arial" charset="0"/>
        </a:defRPr>
      </a:lvl8pPr>
      <a:lvl9pPr marL="1828800" algn="l" rtl="0" eaLnBrk="1" fontAlgn="base" hangingPunct="1">
        <a:spcBef>
          <a:spcPct val="0"/>
        </a:spcBef>
        <a:spcAft>
          <a:spcPct val="0"/>
        </a:spcAft>
        <a:defRPr sz="2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7890" name="Picture 13" descr="M62GMIS00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0060" name="Picture 12" descr="M62GMIS004-titleba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11301" y="358775"/>
            <a:ext cx="106807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0050" name="Rectangle 2"/>
          <p:cNvSpPr>
            <a:spLocks noGrp="1" noChangeArrowheads="1"/>
          </p:cNvSpPr>
          <p:nvPr>
            <p:ph type="title"/>
          </p:nvPr>
        </p:nvSpPr>
        <p:spPr bwMode="auto">
          <a:xfrm>
            <a:off x="1739901" y="439738"/>
            <a:ext cx="10308167" cy="468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pt-BR" smtClean="0"/>
              <a:t>Clique para editar o título mestre</a:t>
            </a:r>
            <a:endParaRPr lang="en-GB" altLang="pt-BR" smtClean="0"/>
          </a:p>
        </p:txBody>
      </p:sp>
      <p:sp>
        <p:nvSpPr>
          <p:cNvPr id="130051" name="Rectangle 3"/>
          <p:cNvSpPr>
            <a:spLocks noGrp="1" noChangeArrowheads="1"/>
          </p:cNvSpPr>
          <p:nvPr>
            <p:ph type="body" idx="1"/>
          </p:nvPr>
        </p:nvSpPr>
        <p:spPr bwMode="auto">
          <a:xfrm>
            <a:off x="1583267" y="1052513"/>
            <a:ext cx="10464800" cy="52816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smtClean="0"/>
              <a:t>Clique para editar o texto mestre</a:t>
            </a:r>
          </a:p>
          <a:p>
            <a:pPr lvl="1"/>
            <a:r>
              <a:rPr lang="pt-BR" altLang="pt-BR" smtClean="0"/>
              <a:t>Segundo nível</a:t>
            </a:r>
          </a:p>
          <a:p>
            <a:pPr lvl="2"/>
            <a:r>
              <a:rPr lang="pt-BR" altLang="pt-BR" smtClean="0"/>
              <a:t>Terceiro nível</a:t>
            </a:r>
          </a:p>
          <a:p>
            <a:pPr lvl="3"/>
            <a:r>
              <a:rPr lang="pt-BR" altLang="pt-BR" smtClean="0"/>
              <a:t>Quarto nível</a:t>
            </a:r>
          </a:p>
          <a:p>
            <a:pPr lvl="4"/>
            <a:r>
              <a:rPr lang="pt-BR" altLang="pt-BR" smtClean="0"/>
              <a:t>Quinto nível</a:t>
            </a:r>
            <a:endParaRPr lang="en-GB" altLang="pt-BR" smtClean="0"/>
          </a:p>
        </p:txBody>
      </p:sp>
      <p:sp>
        <p:nvSpPr>
          <p:cNvPr id="130057" name="Rectangle 9"/>
          <p:cNvSpPr>
            <a:spLocks noGrp="1" noChangeArrowheads="1"/>
          </p:cNvSpPr>
          <p:nvPr>
            <p:ph type="dt" sz="half" idx="2"/>
          </p:nvPr>
        </p:nvSpPr>
        <p:spPr bwMode="auto">
          <a:xfrm>
            <a:off x="1811867" y="6484939"/>
            <a:ext cx="2844800" cy="25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pt-BR">
              <a:solidFill>
                <a:srgbClr val="000000"/>
              </a:solidFill>
              <a:latin typeface="Times New Roman" panose="02020603050405020304" pitchFamily="18" charset="0"/>
            </a:endParaRPr>
          </a:p>
        </p:txBody>
      </p:sp>
      <p:sp>
        <p:nvSpPr>
          <p:cNvPr id="130058" name="Rectangle 10"/>
          <p:cNvSpPr>
            <a:spLocks noGrp="1" noChangeArrowheads="1"/>
          </p:cNvSpPr>
          <p:nvPr>
            <p:ph type="ftr" sz="quarter" idx="3"/>
          </p:nvPr>
        </p:nvSpPr>
        <p:spPr bwMode="auto">
          <a:xfrm>
            <a:off x="4982633" y="6484939"/>
            <a:ext cx="3860800" cy="25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pt-BR">
              <a:solidFill>
                <a:srgbClr val="000000"/>
              </a:solidFill>
              <a:latin typeface="Times New Roman" panose="02020603050405020304" pitchFamily="18" charset="0"/>
            </a:endParaRPr>
          </a:p>
        </p:txBody>
      </p:sp>
      <p:sp>
        <p:nvSpPr>
          <p:cNvPr id="130059" name="Rectangle 11"/>
          <p:cNvSpPr>
            <a:spLocks noGrp="1" noChangeArrowheads="1"/>
          </p:cNvSpPr>
          <p:nvPr>
            <p:ph type="sldNum" sz="quarter" idx="4"/>
          </p:nvPr>
        </p:nvSpPr>
        <p:spPr bwMode="auto">
          <a:xfrm>
            <a:off x="9169400" y="6484939"/>
            <a:ext cx="2844800" cy="25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D2731E90-7185-4072-9AE4-7BFF626B7212}" type="slidenum">
              <a:rPr lang="pt-BR" altLang="pt-BR">
                <a:solidFill>
                  <a:srgbClr val="000000"/>
                </a:solidFill>
                <a:latin typeface="Times New Roman" panose="02020603050405020304" pitchFamily="18" charset="0"/>
              </a:rPr>
              <a:pPr fontAlgn="base">
                <a:spcBef>
                  <a:spcPct val="0"/>
                </a:spcBef>
                <a:spcAft>
                  <a:spcPct val="0"/>
                </a:spcAft>
                <a:defRPr/>
              </a:pPr>
              <a:t>‹nº›</a:t>
            </a:fld>
            <a:endParaRPr lang="pt-BR" altLang="pt-BR">
              <a:solidFill>
                <a:srgbClr val="000000"/>
              </a:solidFill>
              <a:latin typeface="Times New Roman" panose="02020603050405020304" pitchFamily="18" charset="0"/>
            </a:endParaRPr>
          </a:p>
        </p:txBody>
      </p:sp>
    </p:spTree>
    <p:extLst>
      <p:ext uri="{BB962C8B-B14F-4D97-AF65-F5344CB8AC3E}">
        <p14:creationId xmlns:p14="http://schemas.microsoft.com/office/powerpoint/2010/main" xmlns="" val="2069284946"/>
      </p:ext>
    </p:extLst>
  </p:cSld>
  <p:clrMap bg1="lt1" tx1="dk1" bg2="lt2" tx2="dk2" accent1="accent1" accent2="accent2" accent3="accent3" accent4="accent4" accent5="accent5" accent6="accent6" hlink="hlink" folHlink="folHlink"/>
  <p:sldLayoutIdLst>
    <p:sldLayoutId id="2147484879"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30060"/>
                                        </p:tgtEl>
                                        <p:attrNameLst>
                                          <p:attrName>style.visibility</p:attrName>
                                        </p:attrNameLst>
                                      </p:cBhvr>
                                      <p:to>
                                        <p:strVal val="visible"/>
                                      </p:to>
                                    </p:set>
                                    <p:animEffect transition="in" filter="wipe(up)">
                                      <p:cBhvr>
                                        <p:cTn id="7" dur="500"/>
                                        <p:tgtEl>
                                          <p:spTgt spid="130060"/>
                                        </p:tgtEl>
                                      </p:cBhvr>
                                    </p:animEffect>
                                  </p:childTnLst>
                                </p:cTn>
                              </p:par>
                            </p:childTnLst>
                          </p:cTn>
                        </p:par>
                        <p:par>
                          <p:cTn id="8" fill="hold" nodeType="afterGroup">
                            <p:stCondLst>
                              <p:cond delay="500"/>
                            </p:stCondLst>
                            <p:childTnLst>
                              <p:par>
                                <p:cTn id="9" presetID="50" presetClass="entr" presetSubtype="0" decel="100000" fill="hold" grpId="0" nodeType="afterEffect">
                                  <p:stCondLst>
                                    <p:cond delay="0"/>
                                  </p:stCondLst>
                                  <p:iterate type="lt">
                                    <p:tmPct val="5000"/>
                                  </p:iterate>
                                  <p:childTnLst>
                                    <p:set>
                                      <p:cBhvr>
                                        <p:cTn id="10" dur="1" fill="hold">
                                          <p:stCondLst>
                                            <p:cond delay="0"/>
                                          </p:stCondLst>
                                        </p:cTn>
                                        <p:tgtEl>
                                          <p:spTgt spid="130050"/>
                                        </p:tgtEl>
                                        <p:attrNameLst>
                                          <p:attrName>style.visibility</p:attrName>
                                        </p:attrNameLst>
                                      </p:cBhvr>
                                      <p:to>
                                        <p:strVal val="visible"/>
                                      </p:to>
                                    </p:set>
                                    <p:anim calcmode="lin" valueType="num">
                                      <p:cBhvr>
                                        <p:cTn id="11" dur="1000" fill="hold"/>
                                        <p:tgtEl>
                                          <p:spTgt spid="130050"/>
                                        </p:tgtEl>
                                        <p:attrNameLst>
                                          <p:attrName>ppt_w</p:attrName>
                                        </p:attrNameLst>
                                      </p:cBhvr>
                                      <p:tavLst>
                                        <p:tav tm="0">
                                          <p:val>
                                            <p:strVal val="#ppt_w+.3"/>
                                          </p:val>
                                        </p:tav>
                                        <p:tav tm="100000">
                                          <p:val>
                                            <p:strVal val="#ppt_w"/>
                                          </p:val>
                                        </p:tav>
                                      </p:tavLst>
                                    </p:anim>
                                    <p:anim calcmode="lin" valueType="num">
                                      <p:cBhvr>
                                        <p:cTn id="12" dur="1000" fill="hold"/>
                                        <p:tgtEl>
                                          <p:spTgt spid="130050"/>
                                        </p:tgtEl>
                                        <p:attrNameLst>
                                          <p:attrName>ppt_h</p:attrName>
                                        </p:attrNameLst>
                                      </p:cBhvr>
                                      <p:tavLst>
                                        <p:tav tm="0">
                                          <p:val>
                                            <p:strVal val="#ppt_h"/>
                                          </p:val>
                                        </p:tav>
                                        <p:tav tm="100000">
                                          <p:val>
                                            <p:strVal val="#ppt_h"/>
                                          </p:val>
                                        </p:tav>
                                      </p:tavLst>
                                    </p:anim>
                                    <p:animEffect transition="in" filter="fade">
                                      <p:cBhvr>
                                        <p:cTn id="13" dur="1000"/>
                                        <p:tgtEl>
                                          <p:spTgt spid="130050"/>
                                        </p:tgtEl>
                                      </p:cBhvr>
                                    </p:animEffect>
                                  </p:childTnLst>
                                </p:cTn>
                              </p:par>
                            </p:childTnLst>
                          </p:cTn>
                        </p:par>
                        <p:par>
                          <p:cTn id="14" fill="hold" nodeType="afterGroup">
                            <p:stCondLst>
                              <p:cond delay="2800"/>
                            </p:stCondLst>
                            <p:childTnLst>
                              <p:par>
                                <p:cTn id="15" presetID="22" presetClass="entr" presetSubtype="8" fill="hold" grpId="0" nodeType="afterEffect">
                                  <p:stCondLst>
                                    <p:cond delay="0"/>
                                  </p:stCondLst>
                                  <p:childTnLst>
                                    <p:set>
                                      <p:cBhvr>
                                        <p:cTn id="16" dur="1" fill="hold">
                                          <p:stCondLst>
                                            <p:cond delay="0"/>
                                          </p:stCondLst>
                                        </p:cTn>
                                        <p:tgtEl>
                                          <p:spTgt spid="130051">
                                            <p:txEl>
                                              <p:pRg st="0" end="0"/>
                                            </p:txEl>
                                          </p:spTgt>
                                        </p:tgtEl>
                                        <p:attrNameLst>
                                          <p:attrName>style.visibility</p:attrName>
                                        </p:attrNameLst>
                                      </p:cBhvr>
                                      <p:to>
                                        <p:strVal val="visible"/>
                                      </p:to>
                                    </p:set>
                                    <p:animEffect transition="in" filter="wipe(left)">
                                      <p:cBhvr>
                                        <p:cTn id="17" dur="500"/>
                                        <p:tgtEl>
                                          <p:spTgt spid="130051">
                                            <p:txEl>
                                              <p:pRg st="0" end="0"/>
                                            </p:txEl>
                                          </p:spTgt>
                                        </p:tgtEl>
                                      </p:cBhvr>
                                    </p:animEffect>
                                  </p:childTnLst>
                                </p:cTn>
                              </p:par>
                            </p:childTnLst>
                          </p:cTn>
                        </p:par>
                        <p:par>
                          <p:cTn id="18" fill="hold" nodeType="afterGroup">
                            <p:stCondLst>
                              <p:cond delay="3300"/>
                            </p:stCondLst>
                            <p:childTnLst>
                              <p:par>
                                <p:cTn id="19" presetID="22" presetClass="entr" presetSubtype="8" fill="hold" grpId="0" nodeType="afterEffect">
                                  <p:stCondLst>
                                    <p:cond delay="0"/>
                                  </p:stCondLst>
                                  <p:childTnLst>
                                    <p:set>
                                      <p:cBhvr>
                                        <p:cTn id="20" dur="1" fill="hold">
                                          <p:stCondLst>
                                            <p:cond delay="0"/>
                                          </p:stCondLst>
                                        </p:cTn>
                                        <p:tgtEl>
                                          <p:spTgt spid="130051">
                                            <p:txEl>
                                              <p:pRg st="1" end="1"/>
                                            </p:txEl>
                                          </p:spTgt>
                                        </p:tgtEl>
                                        <p:attrNameLst>
                                          <p:attrName>style.visibility</p:attrName>
                                        </p:attrNameLst>
                                      </p:cBhvr>
                                      <p:to>
                                        <p:strVal val="visible"/>
                                      </p:to>
                                    </p:set>
                                    <p:animEffect transition="in" filter="wipe(left)">
                                      <p:cBhvr>
                                        <p:cTn id="21" dur="500"/>
                                        <p:tgtEl>
                                          <p:spTgt spid="130051">
                                            <p:txEl>
                                              <p:pRg st="1" end="1"/>
                                            </p:txEl>
                                          </p:spTgt>
                                        </p:tgtEl>
                                      </p:cBhvr>
                                    </p:animEffect>
                                  </p:childTnLst>
                                </p:cTn>
                              </p:par>
                            </p:childTnLst>
                          </p:cTn>
                        </p:par>
                        <p:par>
                          <p:cTn id="22" fill="hold" nodeType="afterGroup">
                            <p:stCondLst>
                              <p:cond delay="3800"/>
                            </p:stCondLst>
                            <p:childTnLst>
                              <p:par>
                                <p:cTn id="23" presetID="22" presetClass="entr" presetSubtype="8" fill="hold" grpId="0" nodeType="afterEffect">
                                  <p:stCondLst>
                                    <p:cond delay="0"/>
                                  </p:stCondLst>
                                  <p:childTnLst>
                                    <p:set>
                                      <p:cBhvr>
                                        <p:cTn id="24" dur="1" fill="hold">
                                          <p:stCondLst>
                                            <p:cond delay="0"/>
                                          </p:stCondLst>
                                        </p:cTn>
                                        <p:tgtEl>
                                          <p:spTgt spid="130051">
                                            <p:txEl>
                                              <p:pRg st="2" end="2"/>
                                            </p:txEl>
                                          </p:spTgt>
                                        </p:tgtEl>
                                        <p:attrNameLst>
                                          <p:attrName>style.visibility</p:attrName>
                                        </p:attrNameLst>
                                      </p:cBhvr>
                                      <p:to>
                                        <p:strVal val="visible"/>
                                      </p:to>
                                    </p:set>
                                    <p:animEffect transition="in" filter="wipe(left)">
                                      <p:cBhvr>
                                        <p:cTn id="25" dur="500"/>
                                        <p:tgtEl>
                                          <p:spTgt spid="130051">
                                            <p:txEl>
                                              <p:pRg st="2" end="2"/>
                                            </p:txEl>
                                          </p:spTgt>
                                        </p:tgtEl>
                                      </p:cBhvr>
                                    </p:animEffect>
                                  </p:childTnLst>
                                </p:cTn>
                              </p:par>
                            </p:childTnLst>
                          </p:cTn>
                        </p:par>
                        <p:par>
                          <p:cTn id="26" fill="hold" nodeType="afterGroup">
                            <p:stCondLst>
                              <p:cond delay="4300"/>
                            </p:stCondLst>
                            <p:childTnLst>
                              <p:par>
                                <p:cTn id="27" presetID="22" presetClass="entr" presetSubtype="8" fill="hold" grpId="0" nodeType="afterEffect">
                                  <p:stCondLst>
                                    <p:cond delay="0"/>
                                  </p:stCondLst>
                                  <p:childTnLst>
                                    <p:set>
                                      <p:cBhvr>
                                        <p:cTn id="28" dur="1" fill="hold">
                                          <p:stCondLst>
                                            <p:cond delay="0"/>
                                          </p:stCondLst>
                                        </p:cTn>
                                        <p:tgtEl>
                                          <p:spTgt spid="130051">
                                            <p:txEl>
                                              <p:pRg st="3" end="3"/>
                                            </p:txEl>
                                          </p:spTgt>
                                        </p:tgtEl>
                                        <p:attrNameLst>
                                          <p:attrName>style.visibility</p:attrName>
                                        </p:attrNameLst>
                                      </p:cBhvr>
                                      <p:to>
                                        <p:strVal val="visible"/>
                                      </p:to>
                                    </p:set>
                                    <p:animEffect transition="in" filter="wipe(left)">
                                      <p:cBhvr>
                                        <p:cTn id="29" dur="500"/>
                                        <p:tgtEl>
                                          <p:spTgt spid="130051">
                                            <p:txEl>
                                              <p:pRg st="3" end="3"/>
                                            </p:txEl>
                                          </p:spTgt>
                                        </p:tgtEl>
                                      </p:cBhvr>
                                    </p:animEffect>
                                  </p:childTnLst>
                                </p:cTn>
                              </p:par>
                            </p:childTnLst>
                          </p:cTn>
                        </p:par>
                        <p:par>
                          <p:cTn id="30" fill="hold" nodeType="afterGroup">
                            <p:stCondLst>
                              <p:cond delay="4800"/>
                            </p:stCondLst>
                            <p:childTnLst>
                              <p:par>
                                <p:cTn id="31" presetID="22" presetClass="entr" presetSubtype="8" fill="hold" grpId="0" nodeType="afterEffect">
                                  <p:stCondLst>
                                    <p:cond delay="0"/>
                                  </p:stCondLst>
                                  <p:childTnLst>
                                    <p:set>
                                      <p:cBhvr>
                                        <p:cTn id="32" dur="1" fill="hold">
                                          <p:stCondLst>
                                            <p:cond delay="0"/>
                                          </p:stCondLst>
                                        </p:cTn>
                                        <p:tgtEl>
                                          <p:spTgt spid="130051">
                                            <p:txEl>
                                              <p:pRg st="4" end="4"/>
                                            </p:txEl>
                                          </p:spTgt>
                                        </p:tgtEl>
                                        <p:attrNameLst>
                                          <p:attrName>style.visibility</p:attrName>
                                        </p:attrNameLst>
                                      </p:cBhvr>
                                      <p:to>
                                        <p:strVal val="visible"/>
                                      </p:to>
                                    </p:set>
                                    <p:animEffect transition="in" filter="wipe(left)">
                                      <p:cBhvr>
                                        <p:cTn id="33" dur="500"/>
                                        <p:tgtEl>
                                          <p:spTgt spid="130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p:bldP spid="130051" grpId="0" build="p">
        <p:tmplLst>
          <p:tmpl lvl="1">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Lst>
      </p:bldP>
    </p:bldLst>
  </p:timing>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charset="0"/>
        </a:defRPr>
      </a:lvl2pPr>
      <a:lvl3pPr algn="l" rtl="0" eaLnBrk="0" fontAlgn="base" hangingPunct="0">
        <a:spcBef>
          <a:spcPct val="0"/>
        </a:spcBef>
        <a:spcAft>
          <a:spcPct val="0"/>
        </a:spcAft>
        <a:defRPr sz="2400">
          <a:solidFill>
            <a:schemeClr val="bg1"/>
          </a:solidFill>
          <a:latin typeface="Arial" charset="0"/>
        </a:defRPr>
      </a:lvl3pPr>
      <a:lvl4pPr algn="l" rtl="0" eaLnBrk="0" fontAlgn="base" hangingPunct="0">
        <a:spcBef>
          <a:spcPct val="0"/>
        </a:spcBef>
        <a:spcAft>
          <a:spcPct val="0"/>
        </a:spcAft>
        <a:defRPr sz="2400">
          <a:solidFill>
            <a:schemeClr val="bg1"/>
          </a:solidFill>
          <a:latin typeface="Arial" charset="0"/>
        </a:defRPr>
      </a:lvl4pPr>
      <a:lvl5pPr algn="l" rtl="0" eaLnBrk="0" fontAlgn="base" hangingPunct="0">
        <a:spcBef>
          <a:spcPct val="0"/>
        </a:spcBef>
        <a:spcAft>
          <a:spcPct val="0"/>
        </a:spcAft>
        <a:defRPr sz="2400">
          <a:solidFill>
            <a:schemeClr val="bg1"/>
          </a:solidFill>
          <a:latin typeface="Arial" charset="0"/>
        </a:defRPr>
      </a:lvl5pPr>
      <a:lvl6pPr marL="457200" algn="l" rtl="0" eaLnBrk="1" fontAlgn="base" hangingPunct="1">
        <a:spcBef>
          <a:spcPct val="0"/>
        </a:spcBef>
        <a:spcAft>
          <a:spcPct val="0"/>
        </a:spcAft>
        <a:defRPr sz="2400">
          <a:solidFill>
            <a:schemeClr val="bg1"/>
          </a:solidFill>
          <a:latin typeface="Arial" charset="0"/>
        </a:defRPr>
      </a:lvl6pPr>
      <a:lvl7pPr marL="914400" algn="l" rtl="0" eaLnBrk="1" fontAlgn="base" hangingPunct="1">
        <a:spcBef>
          <a:spcPct val="0"/>
        </a:spcBef>
        <a:spcAft>
          <a:spcPct val="0"/>
        </a:spcAft>
        <a:defRPr sz="2400">
          <a:solidFill>
            <a:schemeClr val="bg1"/>
          </a:solidFill>
          <a:latin typeface="Arial" charset="0"/>
        </a:defRPr>
      </a:lvl7pPr>
      <a:lvl8pPr marL="1371600" algn="l" rtl="0" eaLnBrk="1" fontAlgn="base" hangingPunct="1">
        <a:spcBef>
          <a:spcPct val="0"/>
        </a:spcBef>
        <a:spcAft>
          <a:spcPct val="0"/>
        </a:spcAft>
        <a:defRPr sz="2400">
          <a:solidFill>
            <a:schemeClr val="bg1"/>
          </a:solidFill>
          <a:latin typeface="Arial" charset="0"/>
        </a:defRPr>
      </a:lvl8pPr>
      <a:lvl9pPr marL="1828800" algn="l" rtl="0" eaLnBrk="1" fontAlgn="base" hangingPunct="1">
        <a:spcBef>
          <a:spcPct val="0"/>
        </a:spcBef>
        <a:spcAft>
          <a:spcPct val="0"/>
        </a:spcAft>
        <a:defRPr sz="2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8914" name="Picture 13" descr="M62GMIS00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0060" name="Picture 12" descr="M62GMIS004-titleba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11301" y="358775"/>
            <a:ext cx="106807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0050" name="Rectangle 2"/>
          <p:cNvSpPr>
            <a:spLocks noGrp="1" noChangeArrowheads="1"/>
          </p:cNvSpPr>
          <p:nvPr>
            <p:ph type="title"/>
          </p:nvPr>
        </p:nvSpPr>
        <p:spPr bwMode="auto">
          <a:xfrm>
            <a:off x="1739901" y="439738"/>
            <a:ext cx="10308167" cy="468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pt-BR" smtClean="0"/>
              <a:t>Clique para editar o título mestre</a:t>
            </a:r>
            <a:endParaRPr lang="en-GB" altLang="pt-BR" smtClean="0"/>
          </a:p>
        </p:txBody>
      </p:sp>
      <p:sp>
        <p:nvSpPr>
          <p:cNvPr id="130051" name="Rectangle 3"/>
          <p:cNvSpPr>
            <a:spLocks noGrp="1" noChangeArrowheads="1"/>
          </p:cNvSpPr>
          <p:nvPr>
            <p:ph type="body" idx="1"/>
          </p:nvPr>
        </p:nvSpPr>
        <p:spPr bwMode="auto">
          <a:xfrm>
            <a:off x="1583267" y="1052513"/>
            <a:ext cx="10464800" cy="52816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smtClean="0"/>
              <a:t>Clique para editar o texto mestre</a:t>
            </a:r>
          </a:p>
          <a:p>
            <a:pPr lvl="1"/>
            <a:r>
              <a:rPr lang="pt-BR" altLang="pt-BR" smtClean="0"/>
              <a:t>Segundo nível</a:t>
            </a:r>
          </a:p>
          <a:p>
            <a:pPr lvl="2"/>
            <a:r>
              <a:rPr lang="pt-BR" altLang="pt-BR" smtClean="0"/>
              <a:t>Terceiro nível</a:t>
            </a:r>
          </a:p>
          <a:p>
            <a:pPr lvl="3"/>
            <a:r>
              <a:rPr lang="pt-BR" altLang="pt-BR" smtClean="0"/>
              <a:t>Quarto nível</a:t>
            </a:r>
          </a:p>
          <a:p>
            <a:pPr lvl="4"/>
            <a:r>
              <a:rPr lang="pt-BR" altLang="pt-BR" smtClean="0"/>
              <a:t>Quinto nível</a:t>
            </a:r>
            <a:endParaRPr lang="en-GB" altLang="pt-BR" smtClean="0"/>
          </a:p>
        </p:txBody>
      </p:sp>
      <p:sp>
        <p:nvSpPr>
          <p:cNvPr id="130057" name="Rectangle 9"/>
          <p:cNvSpPr>
            <a:spLocks noGrp="1" noChangeArrowheads="1"/>
          </p:cNvSpPr>
          <p:nvPr>
            <p:ph type="dt" sz="half" idx="2"/>
          </p:nvPr>
        </p:nvSpPr>
        <p:spPr bwMode="auto">
          <a:xfrm>
            <a:off x="1811867" y="6484939"/>
            <a:ext cx="2844800" cy="25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pt-BR">
              <a:solidFill>
                <a:srgbClr val="000000"/>
              </a:solidFill>
              <a:latin typeface="Times New Roman" panose="02020603050405020304" pitchFamily="18" charset="0"/>
            </a:endParaRPr>
          </a:p>
        </p:txBody>
      </p:sp>
      <p:sp>
        <p:nvSpPr>
          <p:cNvPr id="130058" name="Rectangle 10"/>
          <p:cNvSpPr>
            <a:spLocks noGrp="1" noChangeArrowheads="1"/>
          </p:cNvSpPr>
          <p:nvPr>
            <p:ph type="ftr" sz="quarter" idx="3"/>
          </p:nvPr>
        </p:nvSpPr>
        <p:spPr bwMode="auto">
          <a:xfrm>
            <a:off x="4982633" y="6484939"/>
            <a:ext cx="3860800" cy="25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pt-BR">
              <a:solidFill>
                <a:srgbClr val="000000"/>
              </a:solidFill>
              <a:latin typeface="Times New Roman" panose="02020603050405020304" pitchFamily="18" charset="0"/>
            </a:endParaRPr>
          </a:p>
        </p:txBody>
      </p:sp>
      <p:sp>
        <p:nvSpPr>
          <p:cNvPr id="130059" name="Rectangle 11"/>
          <p:cNvSpPr>
            <a:spLocks noGrp="1" noChangeArrowheads="1"/>
          </p:cNvSpPr>
          <p:nvPr>
            <p:ph type="sldNum" sz="quarter" idx="4"/>
          </p:nvPr>
        </p:nvSpPr>
        <p:spPr bwMode="auto">
          <a:xfrm>
            <a:off x="9169400" y="6484939"/>
            <a:ext cx="2844800" cy="25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71F01B5E-DE16-4468-BD0A-8CB4A46CD770}" type="slidenum">
              <a:rPr lang="pt-BR" altLang="pt-BR">
                <a:solidFill>
                  <a:srgbClr val="000000"/>
                </a:solidFill>
                <a:latin typeface="Times New Roman" panose="02020603050405020304" pitchFamily="18" charset="0"/>
              </a:rPr>
              <a:pPr fontAlgn="base">
                <a:spcBef>
                  <a:spcPct val="0"/>
                </a:spcBef>
                <a:spcAft>
                  <a:spcPct val="0"/>
                </a:spcAft>
                <a:defRPr/>
              </a:pPr>
              <a:t>‹nº›</a:t>
            </a:fld>
            <a:endParaRPr lang="pt-BR" altLang="pt-BR">
              <a:solidFill>
                <a:srgbClr val="000000"/>
              </a:solidFill>
              <a:latin typeface="Times New Roman" panose="02020603050405020304" pitchFamily="18" charset="0"/>
            </a:endParaRPr>
          </a:p>
        </p:txBody>
      </p:sp>
    </p:spTree>
    <p:extLst>
      <p:ext uri="{BB962C8B-B14F-4D97-AF65-F5344CB8AC3E}">
        <p14:creationId xmlns:p14="http://schemas.microsoft.com/office/powerpoint/2010/main" xmlns="" val="1842067737"/>
      </p:ext>
    </p:extLst>
  </p:cSld>
  <p:clrMap bg1="lt1" tx1="dk1" bg2="lt2" tx2="dk2" accent1="accent1" accent2="accent2" accent3="accent3" accent4="accent4" accent5="accent5" accent6="accent6" hlink="hlink" folHlink="folHlink"/>
  <p:sldLayoutIdLst>
    <p:sldLayoutId id="2147484882"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30060"/>
                                        </p:tgtEl>
                                        <p:attrNameLst>
                                          <p:attrName>style.visibility</p:attrName>
                                        </p:attrNameLst>
                                      </p:cBhvr>
                                      <p:to>
                                        <p:strVal val="visible"/>
                                      </p:to>
                                    </p:set>
                                    <p:animEffect transition="in" filter="wipe(up)">
                                      <p:cBhvr>
                                        <p:cTn id="7" dur="500"/>
                                        <p:tgtEl>
                                          <p:spTgt spid="130060"/>
                                        </p:tgtEl>
                                      </p:cBhvr>
                                    </p:animEffect>
                                  </p:childTnLst>
                                </p:cTn>
                              </p:par>
                            </p:childTnLst>
                          </p:cTn>
                        </p:par>
                        <p:par>
                          <p:cTn id="8" fill="hold" nodeType="afterGroup">
                            <p:stCondLst>
                              <p:cond delay="500"/>
                            </p:stCondLst>
                            <p:childTnLst>
                              <p:par>
                                <p:cTn id="9" presetID="50" presetClass="entr" presetSubtype="0" decel="100000" fill="hold" grpId="0" nodeType="afterEffect">
                                  <p:stCondLst>
                                    <p:cond delay="0"/>
                                  </p:stCondLst>
                                  <p:iterate type="lt">
                                    <p:tmPct val="5000"/>
                                  </p:iterate>
                                  <p:childTnLst>
                                    <p:set>
                                      <p:cBhvr>
                                        <p:cTn id="10" dur="1" fill="hold">
                                          <p:stCondLst>
                                            <p:cond delay="0"/>
                                          </p:stCondLst>
                                        </p:cTn>
                                        <p:tgtEl>
                                          <p:spTgt spid="130050"/>
                                        </p:tgtEl>
                                        <p:attrNameLst>
                                          <p:attrName>style.visibility</p:attrName>
                                        </p:attrNameLst>
                                      </p:cBhvr>
                                      <p:to>
                                        <p:strVal val="visible"/>
                                      </p:to>
                                    </p:set>
                                    <p:anim calcmode="lin" valueType="num">
                                      <p:cBhvr>
                                        <p:cTn id="11" dur="1000" fill="hold"/>
                                        <p:tgtEl>
                                          <p:spTgt spid="130050"/>
                                        </p:tgtEl>
                                        <p:attrNameLst>
                                          <p:attrName>ppt_w</p:attrName>
                                        </p:attrNameLst>
                                      </p:cBhvr>
                                      <p:tavLst>
                                        <p:tav tm="0">
                                          <p:val>
                                            <p:strVal val="#ppt_w+.3"/>
                                          </p:val>
                                        </p:tav>
                                        <p:tav tm="100000">
                                          <p:val>
                                            <p:strVal val="#ppt_w"/>
                                          </p:val>
                                        </p:tav>
                                      </p:tavLst>
                                    </p:anim>
                                    <p:anim calcmode="lin" valueType="num">
                                      <p:cBhvr>
                                        <p:cTn id="12" dur="1000" fill="hold"/>
                                        <p:tgtEl>
                                          <p:spTgt spid="130050"/>
                                        </p:tgtEl>
                                        <p:attrNameLst>
                                          <p:attrName>ppt_h</p:attrName>
                                        </p:attrNameLst>
                                      </p:cBhvr>
                                      <p:tavLst>
                                        <p:tav tm="0">
                                          <p:val>
                                            <p:strVal val="#ppt_h"/>
                                          </p:val>
                                        </p:tav>
                                        <p:tav tm="100000">
                                          <p:val>
                                            <p:strVal val="#ppt_h"/>
                                          </p:val>
                                        </p:tav>
                                      </p:tavLst>
                                    </p:anim>
                                    <p:animEffect transition="in" filter="fade">
                                      <p:cBhvr>
                                        <p:cTn id="13" dur="1000"/>
                                        <p:tgtEl>
                                          <p:spTgt spid="130050"/>
                                        </p:tgtEl>
                                      </p:cBhvr>
                                    </p:animEffect>
                                  </p:childTnLst>
                                </p:cTn>
                              </p:par>
                            </p:childTnLst>
                          </p:cTn>
                        </p:par>
                        <p:par>
                          <p:cTn id="14" fill="hold" nodeType="afterGroup">
                            <p:stCondLst>
                              <p:cond delay="2800"/>
                            </p:stCondLst>
                            <p:childTnLst>
                              <p:par>
                                <p:cTn id="15" presetID="22" presetClass="entr" presetSubtype="8" fill="hold" grpId="0" nodeType="afterEffect">
                                  <p:stCondLst>
                                    <p:cond delay="0"/>
                                  </p:stCondLst>
                                  <p:childTnLst>
                                    <p:set>
                                      <p:cBhvr>
                                        <p:cTn id="16" dur="1" fill="hold">
                                          <p:stCondLst>
                                            <p:cond delay="0"/>
                                          </p:stCondLst>
                                        </p:cTn>
                                        <p:tgtEl>
                                          <p:spTgt spid="130051">
                                            <p:txEl>
                                              <p:pRg st="0" end="0"/>
                                            </p:txEl>
                                          </p:spTgt>
                                        </p:tgtEl>
                                        <p:attrNameLst>
                                          <p:attrName>style.visibility</p:attrName>
                                        </p:attrNameLst>
                                      </p:cBhvr>
                                      <p:to>
                                        <p:strVal val="visible"/>
                                      </p:to>
                                    </p:set>
                                    <p:animEffect transition="in" filter="wipe(left)">
                                      <p:cBhvr>
                                        <p:cTn id="17" dur="500"/>
                                        <p:tgtEl>
                                          <p:spTgt spid="130051">
                                            <p:txEl>
                                              <p:pRg st="0" end="0"/>
                                            </p:txEl>
                                          </p:spTgt>
                                        </p:tgtEl>
                                      </p:cBhvr>
                                    </p:animEffect>
                                  </p:childTnLst>
                                </p:cTn>
                              </p:par>
                            </p:childTnLst>
                          </p:cTn>
                        </p:par>
                        <p:par>
                          <p:cTn id="18" fill="hold" nodeType="afterGroup">
                            <p:stCondLst>
                              <p:cond delay="3300"/>
                            </p:stCondLst>
                            <p:childTnLst>
                              <p:par>
                                <p:cTn id="19" presetID="22" presetClass="entr" presetSubtype="8" fill="hold" grpId="0" nodeType="afterEffect">
                                  <p:stCondLst>
                                    <p:cond delay="0"/>
                                  </p:stCondLst>
                                  <p:childTnLst>
                                    <p:set>
                                      <p:cBhvr>
                                        <p:cTn id="20" dur="1" fill="hold">
                                          <p:stCondLst>
                                            <p:cond delay="0"/>
                                          </p:stCondLst>
                                        </p:cTn>
                                        <p:tgtEl>
                                          <p:spTgt spid="130051">
                                            <p:txEl>
                                              <p:pRg st="1" end="1"/>
                                            </p:txEl>
                                          </p:spTgt>
                                        </p:tgtEl>
                                        <p:attrNameLst>
                                          <p:attrName>style.visibility</p:attrName>
                                        </p:attrNameLst>
                                      </p:cBhvr>
                                      <p:to>
                                        <p:strVal val="visible"/>
                                      </p:to>
                                    </p:set>
                                    <p:animEffect transition="in" filter="wipe(left)">
                                      <p:cBhvr>
                                        <p:cTn id="21" dur="500"/>
                                        <p:tgtEl>
                                          <p:spTgt spid="130051">
                                            <p:txEl>
                                              <p:pRg st="1" end="1"/>
                                            </p:txEl>
                                          </p:spTgt>
                                        </p:tgtEl>
                                      </p:cBhvr>
                                    </p:animEffect>
                                  </p:childTnLst>
                                </p:cTn>
                              </p:par>
                            </p:childTnLst>
                          </p:cTn>
                        </p:par>
                        <p:par>
                          <p:cTn id="22" fill="hold" nodeType="afterGroup">
                            <p:stCondLst>
                              <p:cond delay="3800"/>
                            </p:stCondLst>
                            <p:childTnLst>
                              <p:par>
                                <p:cTn id="23" presetID="22" presetClass="entr" presetSubtype="8" fill="hold" grpId="0" nodeType="afterEffect">
                                  <p:stCondLst>
                                    <p:cond delay="0"/>
                                  </p:stCondLst>
                                  <p:childTnLst>
                                    <p:set>
                                      <p:cBhvr>
                                        <p:cTn id="24" dur="1" fill="hold">
                                          <p:stCondLst>
                                            <p:cond delay="0"/>
                                          </p:stCondLst>
                                        </p:cTn>
                                        <p:tgtEl>
                                          <p:spTgt spid="130051">
                                            <p:txEl>
                                              <p:pRg st="2" end="2"/>
                                            </p:txEl>
                                          </p:spTgt>
                                        </p:tgtEl>
                                        <p:attrNameLst>
                                          <p:attrName>style.visibility</p:attrName>
                                        </p:attrNameLst>
                                      </p:cBhvr>
                                      <p:to>
                                        <p:strVal val="visible"/>
                                      </p:to>
                                    </p:set>
                                    <p:animEffect transition="in" filter="wipe(left)">
                                      <p:cBhvr>
                                        <p:cTn id="25" dur="500"/>
                                        <p:tgtEl>
                                          <p:spTgt spid="130051">
                                            <p:txEl>
                                              <p:pRg st="2" end="2"/>
                                            </p:txEl>
                                          </p:spTgt>
                                        </p:tgtEl>
                                      </p:cBhvr>
                                    </p:animEffect>
                                  </p:childTnLst>
                                </p:cTn>
                              </p:par>
                            </p:childTnLst>
                          </p:cTn>
                        </p:par>
                        <p:par>
                          <p:cTn id="26" fill="hold" nodeType="afterGroup">
                            <p:stCondLst>
                              <p:cond delay="4300"/>
                            </p:stCondLst>
                            <p:childTnLst>
                              <p:par>
                                <p:cTn id="27" presetID="22" presetClass="entr" presetSubtype="8" fill="hold" grpId="0" nodeType="afterEffect">
                                  <p:stCondLst>
                                    <p:cond delay="0"/>
                                  </p:stCondLst>
                                  <p:childTnLst>
                                    <p:set>
                                      <p:cBhvr>
                                        <p:cTn id="28" dur="1" fill="hold">
                                          <p:stCondLst>
                                            <p:cond delay="0"/>
                                          </p:stCondLst>
                                        </p:cTn>
                                        <p:tgtEl>
                                          <p:spTgt spid="130051">
                                            <p:txEl>
                                              <p:pRg st="3" end="3"/>
                                            </p:txEl>
                                          </p:spTgt>
                                        </p:tgtEl>
                                        <p:attrNameLst>
                                          <p:attrName>style.visibility</p:attrName>
                                        </p:attrNameLst>
                                      </p:cBhvr>
                                      <p:to>
                                        <p:strVal val="visible"/>
                                      </p:to>
                                    </p:set>
                                    <p:animEffect transition="in" filter="wipe(left)">
                                      <p:cBhvr>
                                        <p:cTn id="29" dur="500"/>
                                        <p:tgtEl>
                                          <p:spTgt spid="130051">
                                            <p:txEl>
                                              <p:pRg st="3" end="3"/>
                                            </p:txEl>
                                          </p:spTgt>
                                        </p:tgtEl>
                                      </p:cBhvr>
                                    </p:animEffect>
                                  </p:childTnLst>
                                </p:cTn>
                              </p:par>
                            </p:childTnLst>
                          </p:cTn>
                        </p:par>
                        <p:par>
                          <p:cTn id="30" fill="hold" nodeType="afterGroup">
                            <p:stCondLst>
                              <p:cond delay="4800"/>
                            </p:stCondLst>
                            <p:childTnLst>
                              <p:par>
                                <p:cTn id="31" presetID="22" presetClass="entr" presetSubtype="8" fill="hold" grpId="0" nodeType="afterEffect">
                                  <p:stCondLst>
                                    <p:cond delay="0"/>
                                  </p:stCondLst>
                                  <p:childTnLst>
                                    <p:set>
                                      <p:cBhvr>
                                        <p:cTn id="32" dur="1" fill="hold">
                                          <p:stCondLst>
                                            <p:cond delay="0"/>
                                          </p:stCondLst>
                                        </p:cTn>
                                        <p:tgtEl>
                                          <p:spTgt spid="130051">
                                            <p:txEl>
                                              <p:pRg st="4" end="4"/>
                                            </p:txEl>
                                          </p:spTgt>
                                        </p:tgtEl>
                                        <p:attrNameLst>
                                          <p:attrName>style.visibility</p:attrName>
                                        </p:attrNameLst>
                                      </p:cBhvr>
                                      <p:to>
                                        <p:strVal val="visible"/>
                                      </p:to>
                                    </p:set>
                                    <p:animEffect transition="in" filter="wipe(left)">
                                      <p:cBhvr>
                                        <p:cTn id="33" dur="500"/>
                                        <p:tgtEl>
                                          <p:spTgt spid="130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p:bldP spid="130051" grpId="0" build="p">
        <p:tmplLst>
          <p:tmpl lvl="1">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Lst>
      </p:bldP>
    </p:bldLst>
  </p:timing>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charset="0"/>
        </a:defRPr>
      </a:lvl2pPr>
      <a:lvl3pPr algn="l" rtl="0" eaLnBrk="0" fontAlgn="base" hangingPunct="0">
        <a:spcBef>
          <a:spcPct val="0"/>
        </a:spcBef>
        <a:spcAft>
          <a:spcPct val="0"/>
        </a:spcAft>
        <a:defRPr sz="2400">
          <a:solidFill>
            <a:schemeClr val="bg1"/>
          </a:solidFill>
          <a:latin typeface="Arial" charset="0"/>
        </a:defRPr>
      </a:lvl3pPr>
      <a:lvl4pPr algn="l" rtl="0" eaLnBrk="0" fontAlgn="base" hangingPunct="0">
        <a:spcBef>
          <a:spcPct val="0"/>
        </a:spcBef>
        <a:spcAft>
          <a:spcPct val="0"/>
        </a:spcAft>
        <a:defRPr sz="2400">
          <a:solidFill>
            <a:schemeClr val="bg1"/>
          </a:solidFill>
          <a:latin typeface="Arial" charset="0"/>
        </a:defRPr>
      </a:lvl4pPr>
      <a:lvl5pPr algn="l" rtl="0" eaLnBrk="0" fontAlgn="base" hangingPunct="0">
        <a:spcBef>
          <a:spcPct val="0"/>
        </a:spcBef>
        <a:spcAft>
          <a:spcPct val="0"/>
        </a:spcAft>
        <a:defRPr sz="2400">
          <a:solidFill>
            <a:schemeClr val="bg1"/>
          </a:solidFill>
          <a:latin typeface="Arial" charset="0"/>
        </a:defRPr>
      </a:lvl5pPr>
      <a:lvl6pPr marL="457200" algn="l" rtl="0" eaLnBrk="1" fontAlgn="base" hangingPunct="1">
        <a:spcBef>
          <a:spcPct val="0"/>
        </a:spcBef>
        <a:spcAft>
          <a:spcPct val="0"/>
        </a:spcAft>
        <a:defRPr sz="2400">
          <a:solidFill>
            <a:schemeClr val="bg1"/>
          </a:solidFill>
          <a:latin typeface="Arial" charset="0"/>
        </a:defRPr>
      </a:lvl6pPr>
      <a:lvl7pPr marL="914400" algn="l" rtl="0" eaLnBrk="1" fontAlgn="base" hangingPunct="1">
        <a:spcBef>
          <a:spcPct val="0"/>
        </a:spcBef>
        <a:spcAft>
          <a:spcPct val="0"/>
        </a:spcAft>
        <a:defRPr sz="2400">
          <a:solidFill>
            <a:schemeClr val="bg1"/>
          </a:solidFill>
          <a:latin typeface="Arial" charset="0"/>
        </a:defRPr>
      </a:lvl7pPr>
      <a:lvl8pPr marL="1371600" algn="l" rtl="0" eaLnBrk="1" fontAlgn="base" hangingPunct="1">
        <a:spcBef>
          <a:spcPct val="0"/>
        </a:spcBef>
        <a:spcAft>
          <a:spcPct val="0"/>
        </a:spcAft>
        <a:defRPr sz="2400">
          <a:solidFill>
            <a:schemeClr val="bg1"/>
          </a:solidFill>
          <a:latin typeface="Arial" charset="0"/>
        </a:defRPr>
      </a:lvl8pPr>
      <a:lvl9pPr marL="1828800" algn="l" rtl="0" eaLnBrk="1" fontAlgn="base" hangingPunct="1">
        <a:spcBef>
          <a:spcPct val="0"/>
        </a:spcBef>
        <a:spcAft>
          <a:spcPct val="0"/>
        </a:spcAft>
        <a:defRPr sz="2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9938" name="Picture 13" descr="M62GMIS00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0060" name="Picture 12" descr="M62GMIS004-titleba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11301" y="358775"/>
            <a:ext cx="106807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0050" name="Rectangle 2"/>
          <p:cNvSpPr>
            <a:spLocks noGrp="1" noChangeArrowheads="1"/>
          </p:cNvSpPr>
          <p:nvPr>
            <p:ph type="title"/>
          </p:nvPr>
        </p:nvSpPr>
        <p:spPr bwMode="auto">
          <a:xfrm>
            <a:off x="1739901" y="439738"/>
            <a:ext cx="10308167" cy="468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pt-BR" smtClean="0"/>
              <a:t>Clique para editar o título mestre</a:t>
            </a:r>
            <a:endParaRPr lang="en-GB" altLang="pt-BR" smtClean="0"/>
          </a:p>
        </p:txBody>
      </p:sp>
      <p:sp>
        <p:nvSpPr>
          <p:cNvPr id="130051" name="Rectangle 3"/>
          <p:cNvSpPr>
            <a:spLocks noGrp="1" noChangeArrowheads="1"/>
          </p:cNvSpPr>
          <p:nvPr>
            <p:ph type="body" idx="1"/>
          </p:nvPr>
        </p:nvSpPr>
        <p:spPr bwMode="auto">
          <a:xfrm>
            <a:off x="1583267" y="1052513"/>
            <a:ext cx="10464800" cy="52816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smtClean="0"/>
              <a:t>Clique para editar o texto mestre</a:t>
            </a:r>
          </a:p>
          <a:p>
            <a:pPr lvl="1"/>
            <a:r>
              <a:rPr lang="pt-BR" altLang="pt-BR" smtClean="0"/>
              <a:t>Segundo nível</a:t>
            </a:r>
          </a:p>
          <a:p>
            <a:pPr lvl="2"/>
            <a:r>
              <a:rPr lang="pt-BR" altLang="pt-BR" smtClean="0"/>
              <a:t>Terceiro nível</a:t>
            </a:r>
          </a:p>
          <a:p>
            <a:pPr lvl="3"/>
            <a:r>
              <a:rPr lang="pt-BR" altLang="pt-BR" smtClean="0"/>
              <a:t>Quarto nível</a:t>
            </a:r>
          </a:p>
          <a:p>
            <a:pPr lvl="4"/>
            <a:r>
              <a:rPr lang="pt-BR" altLang="pt-BR" smtClean="0"/>
              <a:t>Quinto nível</a:t>
            </a:r>
            <a:endParaRPr lang="en-GB" altLang="pt-BR" smtClean="0"/>
          </a:p>
        </p:txBody>
      </p:sp>
      <p:sp>
        <p:nvSpPr>
          <p:cNvPr id="130057" name="Rectangle 9"/>
          <p:cNvSpPr>
            <a:spLocks noGrp="1" noChangeArrowheads="1"/>
          </p:cNvSpPr>
          <p:nvPr>
            <p:ph type="dt" sz="half" idx="2"/>
          </p:nvPr>
        </p:nvSpPr>
        <p:spPr bwMode="auto">
          <a:xfrm>
            <a:off x="1811867" y="6484939"/>
            <a:ext cx="2844800" cy="25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pt-BR">
              <a:solidFill>
                <a:srgbClr val="000000"/>
              </a:solidFill>
              <a:latin typeface="Times New Roman" panose="02020603050405020304" pitchFamily="18" charset="0"/>
            </a:endParaRPr>
          </a:p>
        </p:txBody>
      </p:sp>
      <p:sp>
        <p:nvSpPr>
          <p:cNvPr id="130058" name="Rectangle 10"/>
          <p:cNvSpPr>
            <a:spLocks noGrp="1" noChangeArrowheads="1"/>
          </p:cNvSpPr>
          <p:nvPr>
            <p:ph type="ftr" sz="quarter" idx="3"/>
          </p:nvPr>
        </p:nvSpPr>
        <p:spPr bwMode="auto">
          <a:xfrm>
            <a:off x="4982633" y="6484939"/>
            <a:ext cx="3860800" cy="25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pt-BR">
              <a:solidFill>
                <a:srgbClr val="000000"/>
              </a:solidFill>
              <a:latin typeface="Times New Roman" panose="02020603050405020304" pitchFamily="18" charset="0"/>
            </a:endParaRPr>
          </a:p>
        </p:txBody>
      </p:sp>
      <p:sp>
        <p:nvSpPr>
          <p:cNvPr id="130059" name="Rectangle 11"/>
          <p:cNvSpPr>
            <a:spLocks noGrp="1" noChangeArrowheads="1"/>
          </p:cNvSpPr>
          <p:nvPr>
            <p:ph type="sldNum" sz="quarter" idx="4"/>
          </p:nvPr>
        </p:nvSpPr>
        <p:spPr bwMode="auto">
          <a:xfrm>
            <a:off x="9169400" y="6484939"/>
            <a:ext cx="2844800" cy="25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D34FFC77-E7A8-4894-90F8-7BA63686D94F}" type="slidenum">
              <a:rPr lang="pt-BR" altLang="pt-BR">
                <a:solidFill>
                  <a:srgbClr val="000000"/>
                </a:solidFill>
                <a:latin typeface="Times New Roman" panose="02020603050405020304" pitchFamily="18" charset="0"/>
              </a:rPr>
              <a:pPr fontAlgn="base">
                <a:spcBef>
                  <a:spcPct val="0"/>
                </a:spcBef>
                <a:spcAft>
                  <a:spcPct val="0"/>
                </a:spcAft>
                <a:defRPr/>
              </a:pPr>
              <a:t>‹nº›</a:t>
            </a:fld>
            <a:endParaRPr lang="pt-BR" altLang="pt-BR">
              <a:solidFill>
                <a:srgbClr val="000000"/>
              </a:solidFill>
              <a:latin typeface="Times New Roman" panose="02020603050405020304" pitchFamily="18" charset="0"/>
            </a:endParaRPr>
          </a:p>
        </p:txBody>
      </p:sp>
    </p:spTree>
    <p:extLst>
      <p:ext uri="{BB962C8B-B14F-4D97-AF65-F5344CB8AC3E}">
        <p14:creationId xmlns:p14="http://schemas.microsoft.com/office/powerpoint/2010/main" xmlns="" val="3644905835"/>
      </p:ext>
    </p:extLst>
  </p:cSld>
  <p:clrMap bg1="lt1" tx1="dk1" bg2="lt2" tx2="dk2" accent1="accent1" accent2="accent2" accent3="accent3" accent4="accent4" accent5="accent5" accent6="accent6" hlink="hlink" folHlink="folHlink"/>
  <p:sldLayoutIdLst>
    <p:sldLayoutId id="2147484885"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30060"/>
                                        </p:tgtEl>
                                        <p:attrNameLst>
                                          <p:attrName>style.visibility</p:attrName>
                                        </p:attrNameLst>
                                      </p:cBhvr>
                                      <p:to>
                                        <p:strVal val="visible"/>
                                      </p:to>
                                    </p:set>
                                    <p:animEffect transition="in" filter="wipe(up)">
                                      <p:cBhvr>
                                        <p:cTn id="7" dur="500"/>
                                        <p:tgtEl>
                                          <p:spTgt spid="130060"/>
                                        </p:tgtEl>
                                      </p:cBhvr>
                                    </p:animEffect>
                                  </p:childTnLst>
                                </p:cTn>
                              </p:par>
                            </p:childTnLst>
                          </p:cTn>
                        </p:par>
                        <p:par>
                          <p:cTn id="8" fill="hold" nodeType="afterGroup">
                            <p:stCondLst>
                              <p:cond delay="500"/>
                            </p:stCondLst>
                            <p:childTnLst>
                              <p:par>
                                <p:cTn id="9" presetID="50" presetClass="entr" presetSubtype="0" decel="100000" fill="hold" grpId="0" nodeType="afterEffect">
                                  <p:stCondLst>
                                    <p:cond delay="0"/>
                                  </p:stCondLst>
                                  <p:iterate type="lt">
                                    <p:tmPct val="5000"/>
                                  </p:iterate>
                                  <p:childTnLst>
                                    <p:set>
                                      <p:cBhvr>
                                        <p:cTn id="10" dur="1" fill="hold">
                                          <p:stCondLst>
                                            <p:cond delay="0"/>
                                          </p:stCondLst>
                                        </p:cTn>
                                        <p:tgtEl>
                                          <p:spTgt spid="130050"/>
                                        </p:tgtEl>
                                        <p:attrNameLst>
                                          <p:attrName>style.visibility</p:attrName>
                                        </p:attrNameLst>
                                      </p:cBhvr>
                                      <p:to>
                                        <p:strVal val="visible"/>
                                      </p:to>
                                    </p:set>
                                    <p:anim calcmode="lin" valueType="num">
                                      <p:cBhvr>
                                        <p:cTn id="11" dur="1000" fill="hold"/>
                                        <p:tgtEl>
                                          <p:spTgt spid="130050"/>
                                        </p:tgtEl>
                                        <p:attrNameLst>
                                          <p:attrName>ppt_w</p:attrName>
                                        </p:attrNameLst>
                                      </p:cBhvr>
                                      <p:tavLst>
                                        <p:tav tm="0">
                                          <p:val>
                                            <p:strVal val="#ppt_w+.3"/>
                                          </p:val>
                                        </p:tav>
                                        <p:tav tm="100000">
                                          <p:val>
                                            <p:strVal val="#ppt_w"/>
                                          </p:val>
                                        </p:tav>
                                      </p:tavLst>
                                    </p:anim>
                                    <p:anim calcmode="lin" valueType="num">
                                      <p:cBhvr>
                                        <p:cTn id="12" dur="1000" fill="hold"/>
                                        <p:tgtEl>
                                          <p:spTgt spid="130050"/>
                                        </p:tgtEl>
                                        <p:attrNameLst>
                                          <p:attrName>ppt_h</p:attrName>
                                        </p:attrNameLst>
                                      </p:cBhvr>
                                      <p:tavLst>
                                        <p:tav tm="0">
                                          <p:val>
                                            <p:strVal val="#ppt_h"/>
                                          </p:val>
                                        </p:tav>
                                        <p:tav tm="100000">
                                          <p:val>
                                            <p:strVal val="#ppt_h"/>
                                          </p:val>
                                        </p:tav>
                                      </p:tavLst>
                                    </p:anim>
                                    <p:animEffect transition="in" filter="fade">
                                      <p:cBhvr>
                                        <p:cTn id="13" dur="1000"/>
                                        <p:tgtEl>
                                          <p:spTgt spid="130050"/>
                                        </p:tgtEl>
                                      </p:cBhvr>
                                    </p:animEffect>
                                  </p:childTnLst>
                                </p:cTn>
                              </p:par>
                            </p:childTnLst>
                          </p:cTn>
                        </p:par>
                        <p:par>
                          <p:cTn id="14" fill="hold" nodeType="afterGroup">
                            <p:stCondLst>
                              <p:cond delay="2800"/>
                            </p:stCondLst>
                            <p:childTnLst>
                              <p:par>
                                <p:cTn id="15" presetID="22" presetClass="entr" presetSubtype="8" fill="hold" grpId="0" nodeType="afterEffect">
                                  <p:stCondLst>
                                    <p:cond delay="0"/>
                                  </p:stCondLst>
                                  <p:childTnLst>
                                    <p:set>
                                      <p:cBhvr>
                                        <p:cTn id="16" dur="1" fill="hold">
                                          <p:stCondLst>
                                            <p:cond delay="0"/>
                                          </p:stCondLst>
                                        </p:cTn>
                                        <p:tgtEl>
                                          <p:spTgt spid="130051">
                                            <p:txEl>
                                              <p:pRg st="0" end="0"/>
                                            </p:txEl>
                                          </p:spTgt>
                                        </p:tgtEl>
                                        <p:attrNameLst>
                                          <p:attrName>style.visibility</p:attrName>
                                        </p:attrNameLst>
                                      </p:cBhvr>
                                      <p:to>
                                        <p:strVal val="visible"/>
                                      </p:to>
                                    </p:set>
                                    <p:animEffect transition="in" filter="wipe(left)">
                                      <p:cBhvr>
                                        <p:cTn id="17" dur="500"/>
                                        <p:tgtEl>
                                          <p:spTgt spid="130051">
                                            <p:txEl>
                                              <p:pRg st="0" end="0"/>
                                            </p:txEl>
                                          </p:spTgt>
                                        </p:tgtEl>
                                      </p:cBhvr>
                                    </p:animEffect>
                                  </p:childTnLst>
                                </p:cTn>
                              </p:par>
                            </p:childTnLst>
                          </p:cTn>
                        </p:par>
                        <p:par>
                          <p:cTn id="18" fill="hold" nodeType="afterGroup">
                            <p:stCondLst>
                              <p:cond delay="3300"/>
                            </p:stCondLst>
                            <p:childTnLst>
                              <p:par>
                                <p:cTn id="19" presetID="22" presetClass="entr" presetSubtype="8" fill="hold" grpId="0" nodeType="afterEffect">
                                  <p:stCondLst>
                                    <p:cond delay="0"/>
                                  </p:stCondLst>
                                  <p:childTnLst>
                                    <p:set>
                                      <p:cBhvr>
                                        <p:cTn id="20" dur="1" fill="hold">
                                          <p:stCondLst>
                                            <p:cond delay="0"/>
                                          </p:stCondLst>
                                        </p:cTn>
                                        <p:tgtEl>
                                          <p:spTgt spid="130051">
                                            <p:txEl>
                                              <p:pRg st="1" end="1"/>
                                            </p:txEl>
                                          </p:spTgt>
                                        </p:tgtEl>
                                        <p:attrNameLst>
                                          <p:attrName>style.visibility</p:attrName>
                                        </p:attrNameLst>
                                      </p:cBhvr>
                                      <p:to>
                                        <p:strVal val="visible"/>
                                      </p:to>
                                    </p:set>
                                    <p:animEffect transition="in" filter="wipe(left)">
                                      <p:cBhvr>
                                        <p:cTn id="21" dur="500"/>
                                        <p:tgtEl>
                                          <p:spTgt spid="130051">
                                            <p:txEl>
                                              <p:pRg st="1" end="1"/>
                                            </p:txEl>
                                          </p:spTgt>
                                        </p:tgtEl>
                                      </p:cBhvr>
                                    </p:animEffect>
                                  </p:childTnLst>
                                </p:cTn>
                              </p:par>
                            </p:childTnLst>
                          </p:cTn>
                        </p:par>
                        <p:par>
                          <p:cTn id="22" fill="hold" nodeType="afterGroup">
                            <p:stCondLst>
                              <p:cond delay="3800"/>
                            </p:stCondLst>
                            <p:childTnLst>
                              <p:par>
                                <p:cTn id="23" presetID="22" presetClass="entr" presetSubtype="8" fill="hold" grpId="0" nodeType="afterEffect">
                                  <p:stCondLst>
                                    <p:cond delay="0"/>
                                  </p:stCondLst>
                                  <p:childTnLst>
                                    <p:set>
                                      <p:cBhvr>
                                        <p:cTn id="24" dur="1" fill="hold">
                                          <p:stCondLst>
                                            <p:cond delay="0"/>
                                          </p:stCondLst>
                                        </p:cTn>
                                        <p:tgtEl>
                                          <p:spTgt spid="130051">
                                            <p:txEl>
                                              <p:pRg st="2" end="2"/>
                                            </p:txEl>
                                          </p:spTgt>
                                        </p:tgtEl>
                                        <p:attrNameLst>
                                          <p:attrName>style.visibility</p:attrName>
                                        </p:attrNameLst>
                                      </p:cBhvr>
                                      <p:to>
                                        <p:strVal val="visible"/>
                                      </p:to>
                                    </p:set>
                                    <p:animEffect transition="in" filter="wipe(left)">
                                      <p:cBhvr>
                                        <p:cTn id="25" dur="500"/>
                                        <p:tgtEl>
                                          <p:spTgt spid="130051">
                                            <p:txEl>
                                              <p:pRg st="2" end="2"/>
                                            </p:txEl>
                                          </p:spTgt>
                                        </p:tgtEl>
                                      </p:cBhvr>
                                    </p:animEffect>
                                  </p:childTnLst>
                                </p:cTn>
                              </p:par>
                            </p:childTnLst>
                          </p:cTn>
                        </p:par>
                        <p:par>
                          <p:cTn id="26" fill="hold" nodeType="afterGroup">
                            <p:stCondLst>
                              <p:cond delay="4300"/>
                            </p:stCondLst>
                            <p:childTnLst>
                              <p:par>
                                <p:cTn id="27" presetID="22" presetClass="entr" presetSubtype="8" fill="hold" grpId="0" nodeType="afterEffect">
                                  <p:stCondLst>
                                    <p:cond delay="0"/>
                                  </p:stCondLst>
                                  <p:childTnLst>
                                    <p:set>
                                      <p:cBhvr>
                                        <p:cTn id="28" dur="1" fill="hold">
                                          <p:stCondLst>
                                            <p:cond delay="0"/>
                                          </p:stCondLst>
                                        </p:cTn>
                                        <p:tgtEl>
                                          <p:spTgt spid="130051">
                                            <p:txEl>
                                              <p:pRg st="3" end="3"/>
                                            </p:txEl>
                                          </p:spTgt>
                                        </p:tgtEl>
                                        <p:attrNameLst>
                                          <p:attrName>style.visibility</p:attrName>
                                        </p:attrNameLst>
                                      </p:cBhvr>
                                      <p:to>
                                        <p:strVal val="visible"/>
                                      </p:to>
                                    </p:set>
                                    <p:animEffect transition="in" filter="wipe(left)">
                                      <p:cBhvr>
                                        <p:cTn id="29" dur="500"/>
                                        <p:tgtEl>
                                          <p:spTgt spid="130051">
                                            <p:txEl>
                                              <p:pRg st="3" end="3"/>
                                            </p:txEl>
                                          </p:spTgt>
                                        </p:tgtEl>
                                      </p:cBhvr>
                                    </p:animEffect>
                                  </p:childTnLst>
                                </p:cTn>
                              </p:par>
                            </p:childTnLst>
                          </p:cTn>
                        </p:par>
                        <p:par>
                          <p:cTn id="30" fill="hold" nodeType="afterGroup">
                            <p:stCondLst>
                              <p:cond delay="4800"/>
                            </p:stCondLst>
                            <p:childTnLst>
                              <p:par>
                                <p:cTn id="31" presetID="22" presetClass="entr" presetSubtype="8" fill="hold" grpId="0" nodeType="afterEffect">
                                  <p:stCondLst>
                                    <p:cond delay="0"/>
                                  </p:stCondLst>
                                  <p:childTnLst>
                                    <p:set>
                                      <p:cBhvr>
                                        <p:cTn id="32" dur="1" fill="hold">
                                          <p:stCondLst>
                                            <p:cond delay="0"/>
                                          </p:stCondLst>
                                        </p:cTn>
                                        <p:tgtEl>
                                          <p:spTgt spid="130051">
                                            <p:txEl>
                                              <p:pRg st="4" end="4"/>
                                            </p:txEl>
                                          </p:spTgt>
                                        </p:tgtEl>
                                        <p:attrNameLst>
                                          <p:attrName>style.visibility</p:attrName>
                                        </p:attrNameLst>
                                      </p:cBhvr>
                                      <p:to>
                                        <p:strVal val="visible"/>
                                      </p:to>
                                    </p:set>
                                    <p:animEffect transition="in" filter="wipe(left)">
                                      <p:cBhvr>
                                        <p:cTn id="33" dur="500"/>
                                        <p:tgtEl>
                                          <p:spTgt spid="130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p:bldP spid="130051" grpId="0" build="p">
        <p:tmplLst>
          <p:tmpl lvl="1">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Lst>
      </p:bldP>
    </p:bldLst>
  </p:timing>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charset="0"/>
        </a:defRPr>
      </a:lvl2pPr>
      <a:lvl3pPr algn="l" rtl="0" eaLnBrk="0" fontAlgn="base" hangingPunct="0">
        <a:spcBef>
          <a:spcPct val="0"/>
        </a:spcBef>
        <a:spcAft>
          <a:spcPct val="0"/>
        </a:spcAft>
        <a:defRPr sz="2400">
          <a:solidFill>
            <a:schemeClr val="bg1"/>
          </a:solidFill>
          <a:latin typeface="Arial" charset="0"/>
        </a:defRPr>
      </a:lvl3pPr>
      <a:lvl4pPr algn="l" rtl="0" eaLnBrk="0" fontAlgn="base" hangingPunct="0">
        <a:spcBef>
          <a:spcPct val="0"/>
        </a:spcBef>
        <a:spcAft>
          <a:spcPct val="0"/>
        </a:spcAft>
        <a:defRPr sz="2400">
          <a:solidFill>
            <a:schemeClr val="bg1"/>
          </a:solidFill>
          <a:latin typeface="Arial" charset="0"/>
        </a:defRPr>
      </a:lvl4pPr>
      <a:lvl5pPr algn="l" rtl="0" eaLnBrk="0" fontAlgn="base" hangingPunct="0">
        <a:spcBef>
          <a:spcPct val="0"/>
        </a:spcBef>
        <a:spcAft>
          <a:spcPct val="0"/>
        </a:spcAft>
        <a:defRPr sz="2400">
          <a:solidFill>
            <a:schemeClr val="bg1"/>
          </a:solidFill>
          <a:latin typeface="Arial" charset="0"/>
        </a:defRPr>
      </a:lvl5pPr>
      <a:lvl6pPr marL="457200" algn="l" rtl="0" eaLnBrk="1" fontAlgn="base" hangingPunct="1">
        <a:spcBef>
          <a:spcPct val="0"/>
        </a:spcBef>
        <a:spcAft>
          <a:spcPct val="0"/>
        </a:spcAft>
        <a:defRPr sz="2400">
          <a:solidFill>
            <a:schemeClr val="bg1"/>
          </a:solidFill>
          <a:latin typeface="Arial" charset="0"/>
        </a:defRPr>
      </a:lvl6pPr>
      <a:lvl7pPr marL="914400" algn="l" rtl="0" eaLnBrk="1" fontAlgn="base" hangingPunct="1">
        <a:spcBef>
          <a:spcPct val="0"/>
        </a:spcBef>
        <a:spcAft>
          <a:spcPct val="0"/>
        </a:spcAft>
        <a:defRPr sz="2400">
          <a:solidFill>
            <a:schemeClr val="bg1"/>
          </a:solidFill>
          <a:latin typeface="Arial" charset="0"/>
        </a:defRPr>
      </a:lvl7pPr>
      <a:lvl8pPr marL="1371600" algn="l" rtl="0" eaLnBrk="1" fontAlgn="base" hangingPunct="1">
        <a:spcBef>
          <a:spcPct val="0"/>
        </a:spcBef>
        <a:spcAft>
          <a:spcPct val="0"/>
        </a:spcAft>
        <a:defRPr sz="2400">
          <a:solidFill>
            <a:schemeClr val="bg1"/>
          </a:solidFill>
          <a:latin typeface="Arial" charset="0"/>
        </a:defRPr>
      </a:lvl8pPr>
      <a:lvl9pPr marL="1828800" algn="l" rtl="0" eaLnBrk="1" fontAlgn="base" hangingPunct="1">
        <a:spcBef>
          <a:spcPct val="0"/>
        </a:spcBef>
        <a:spcAft>
          <a:spcPct val="0"/>
        </a:spcAft>
        <a:defRPr sz="2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62" name="Picture 13" descr="M62GMIS00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0060" name="Picture 12" descr="M62GMIS004-titleba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11301" y="358775"/>
            <a:ext cx="106807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0050" name="Rectangle 2"/>
          <p:cNvSpPr>
            <a:spLocks noGrp="1" noChangeArrowheads="1"/>
          </p:cNvSpPr>
          <p:nvPr>
            <p:ph type="title"/>
          </p:nvPr>
        </p:nvSpPr>
        <p:spPr bwMode="auto">
          <a:xfrm>
            <a:off x="1739901" y="439738"/>
            <a:ext cx="10308167" cy="468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pt-BR" smtClean="0"/>
              <a:t>Clique para editar o título mestre</a:t>
            </a:r>
            <a:endParaRPr lang="en-GB" altLang="pt-BR" smtClean="0"/>
          </a:p>
        </p:txBody>
      </p:sp>
      <p:sp>
        <p:nvSpPr>
          <p:cNvPr id="130051" name="Rectangle 3"/>
          <p:cNvSpPr>
            <a:spLocks noGrp="1" noChangeArrowheads="1"/>
          </p:cNvSpPr>
          <p:nvPr>
            <p:ph type="body" idx="1"/>
          </p:nvPr>
        </p:nvSpPr>
        <p:spPr bwMode="auto">
          <a:xfrm>
            <a:off x="1583267" y="1052513"/>
            <a:ext cx="10464800" cy="52816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smtClean="0"/>
              <a:t>Clique para editar o texto mestre</a:t>
            </a:r>
          </a:p>
          <a:p>
            <a:pPr lvl="1"/>
            <a:r>
              <a:rPr lang="pt-BR" altLang="pt-BR" smtClean="0"/>
              <a:t>Segundo nível</a:t>
            </a:r>
          </a:p>
          <a:p>
            <a:pPr lvl="2"/>
            <a:r>
              <a:rPr lang="pt-BR" altLang="pt-BR" smtClean="0"/>
              <a:t>Terceiro nível</a:t>
            </a:r>
          </a:p>
          <a:p>
            <a:pPr lvl="3"/>
            <a:r>
              <a:rPr lang="pt-BR" altLang="pt-BR" smtClean="0"/>
              <a:t>Quarto nível</a:t>
            </a:r>
          </a:p>
          <a:p>
            <a:pPr lvl="4"/>
            <a:r>
              <a:rPr lang="pt-BR" altLang="pt-BR" smtClean="0"/>
              <a:t>Quinto nível</a:t>
            </a:r>
            <a:endParaRPr lang="en-GB" altLang="pt-BR" smtClean="0"/>
          </a:p>
        </p:txBody>
      </p:sp>
      <p:sp>
        <p:nvSpPr>
          <p:cNvPr id="130057" name="Rectangle 9"/>
          <p:cNvSpPr>
            <a:spLocks noGrp="1" noChangeArrowheads="1"/>
          </p:cNvSpPr>
          <p:nvPr>
            <p:ph type="dt" sz="half" idx="2"/>
          </p:nvPr>
        </p:nvSpPr>
        <p:spPr bwMode="auto">
          <a:xfrm>
            <a:off x="1811867" y="6484939"/>
            <a:ext cx="2844800" cy="25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pt-BR">
              <a:solidFill>
                <a:srgbClr val="000000"/>
              </a:solidFill>
              <a:latin typeface="Times New Roman" panose="02020603050405020304" pitchFamily="18" charset="0"/>
            </a:endParaRPr>
          </a:p>
        </p:txBody>
      </p:sp>
      <p:sp>
        <p:nvSpPr>
          <p:cNvPr id="130058" name="Rectangle 10"/>
          <p:cNvSpPr>
            <a:spLocks noGrp="1" noChangeArrowheads="1"/>
          </p:cNvSpPr>
          <p:nvPr>
            <p:ph type="ftr" sz="quarter" idx="3"/>
          </p:nvPr>
        </p:nvSpPr>
        <p:spPr bwMode="auto">
          <a:xfrm>
            <a:off x="4982633" y="6484939"/>
            <a:ext cx="3860800" cy="25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pt-BR">
              <a:solidFill>
                <a:srgbClr val="000000"/>
              </a:solidFill>
              <a:latin typeface="Times New Roman" panose="02020603050405020304" pitchFamily="18" charset="0"/>
            </a:endParaRPr>
          </a:p>
        </p:txBody>
      </p:sp>
      <p:sp>
        <p:nvSpPr>
          <p:cNvPr id="130059" name="Rectangle 11"/>
          <p:cNvSpPr>
            <a:spLocks noGrp="1" noChangeArrowheads="1"/>
          </p:cNvSpPr>
          <p:nvPr>
            <p:ph type="sldNum" sz="quarter" idx="4"/>
          </p:nvPr>
        </p:nvSpPr>
        <p:spPr bwMode="auto">
          <a:xfrm>
            <a:off x="9169400" y="6484939"/>
            <a:ext cx="2844800" cy="25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0774BF75-2A5B-4628-AD56-F2F42585B6DB}" type="slidenum">
              <a:rPr lang="pt-BR" altLang="pt-BR">
                <a:solidFill>
                  <a:srgbClr val="000000"/>
                </a:solidFill>
                <a:latin typeface="Times New Roman" panose="02020603050405020304" pitchFamily="18" charset="0"/>
              </a:rPr>
              <a:pPr fontAlgn="base">
                <a:spcBef>
                  <a:spcPct val="0"/>
                </a:spcBef>
                <a:spcAft>
                  <a:spcPct val="0"/>
                </a:spcAft>
                <a:defRPr/>
              </a:pPr>
              <a:t>‹nº›</a:t>
            </a:fld>
            <a:endParaRPr lang="pt-BR" altLang="pt-BR">
              <a:solidFill>
                <a:srgbClr val="000000"/>
              </a:solidFill>
              <a:latin typeface="Times New Roman" panose="02020603050405020304" pitchFamily="18" charset="0"/>
            </a:endParaRPr>
          </a:p>
        </p:txBody>
      </p:sp>
    </p:spTree>
    <p:extLst>
      <p:ext uri="{BB962C8B-B14F-4D97-AF65-F5344CB8AC3E}">
        <p14:creationId xmlns:p14="http://schemas.microsoft.com/office/powerpoint/2010/main" xmlns="" val="4046261627"/>
      </p:ext>
    </p:extLst>
  </p:cSld>
  <p:clrMap bg1="lt1" tx1="dk1" bg2="lt2" tx2="dk2" accent1="accent1" accent2="accent2" accent3="accent3" accent4="accent4" accent5="accent5" accent6="accent6" hlink="hlink" folHlink="folHlink"/>
  <p:sldLayoutIdLst>
    <p:sldLayoutId id="2147484888"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30060"/>
                                        </p:tgtEl>
                                        <p:attrNameLst>
                                          <p:attrName>style.visibility</p:attrName>
                                        </p:attrNameLst>
                                      </p:cBhvr>
                                      <p:to>
                                        <p:strVal val="visible"/>
                                      </p:to>
                                    </p:set>
                                    <p:animEffect transition="in" filter="wipe(up)">
                                      <p:cBhvr>
                                        <p:cTn id="7" dur="500"/>
                                        <p:tgtEl>
                                          <p:spTgt spid="130060"/>
                                        </p:tgtEl>
                                      </p:cBhvr>
                                    </p:animEffect>
                                  </p:childTnLst>
                                </p:cTn>
                              </p:par>
                            </p:childTnLst>
                          </p:cTn>
                        </p:par>
                        <p:par>
                          <p:cTn id="8" fill="hold" nodeType="afterGroup">
                            <p:stCondLst>
                              <p:cond delay="500"/>
                            </p:stCondLst>
                            <p:childTnLst>
                              <p:par>
                                <p:cTn id="9" presetID="50" presetClass="entr" presetSubtype="0" decel="100000" fill="hold" grpId="0" nodeType="afterEffect">
                                  <p:stCondLst>
                                    <p:cond delay="0"/>
                                  </p:stCondLst>
                                  <p:iterate type="lt">
                                    <p:tmPct val="5000"/>
                                  </p:iterate>
                                  <p:childTnLst>
                                    <p:set>
                                      <p:cBhvr>
                                        <p:cTn id="10" dur="1" fill="hold">
                                          <p:stCondLst>
                                            <p:cond delay="0"/>
                                          </p:stCondLst>
                                        </p:cTn>
                                        <p:tgtEl>
                                          <p:spTgt spid="130050"/>
                                        </p:tgtEl>
                                        <p:attrNameLst>
                                          <p:attrName>style.visibility</p:attrName>
                                        </p:attrNameLst>
                                      </p:cBhvr>
                                      <p:to>
                                        <p:strVal val="visible"/>
                                      </p:to>
                                    </p:set>
                                    <p:anim calcmode="lin" valueType="num">
                                      <p:cBhvr>
                                        <p:cTn id="11" dur="1000" fill="hold"/>
                                        <p:tgtEl>
                                          <p:spTgt spid="130050"/>
                                        </p:tgtEl>
                                        <p:attrNameLst>
                                          <p:attrName>ppt_w</p:attrName>
                                        </p:attrNameLst>
                                      </p:cBhvr>
                                      <p:tavLst>
                                        <p:tav tm="0">
                                          <p:val>
                                            <p:strVal val="#ppt_w+.3"/>
                                          </p:val>
                                        </p:tav>
                                        <p:tav tm="100000">
                                          <p:val>
                                            <p:strVal val="#ppt_w"/>
                                          </p:val>
                                        </p:tav>
                                      </p:tavLst>
                                    </p:anim>
                                    <p:anim calcmode="lin" valueType="num">
                                      <p:cBhvr>
                                        <p:cTn id="12" dur="1000" fill="hold"/>
                                        <p:tgtEl>
                                          <p:spTgt spid="130050"/>
                                        </p:tgtEl>
                                        <p:attrNameLst>
                                          <p:attrName>ppt_h</p:attrName>
                                        </p:attrNameLst>
                                      </p:cBhvr>
                                      <p:tavLst>
                                        <p:tav tm="0">
                                          <p:val>
                                            <p:strVal val="#ppt_h"/>
                                          </p:val>
                                        </p:tav>
                                        <p:tav tm="100000">
                                          <p:val>
                                            <p:strVal val="#ppt_h"/>
                                          </p:val>
                                        </p:tav>
                                      </p:tavLst>
                                    </p:anim>
                                    <p:animEffect transition="in" filter="fade">
                                      <p:cBhvr>
                                        <p:cTn id="13" dur="1000"/>
                                        <p:tgtEl>
                                          <p:spTgt spid="130050"/>
                                        </p:tgtEl>
                                      </p:cBhvr>
                                    </p:animEffect>
                                  </p:childTnLst>
                                </p:cTn>
                              </p:par>
                            </p:childTnLst>
                          </p:cTn>
                        </p:par>
                        <p:par>
                          <p:cTn id="14" fill="hold" nodeType="afterGroup">
                            <p:stCondLst>
                              <p:cond delay="2800"/>
                            </p:stCondLst>
                            <p:childTnLst>
                              <p:par>
                                <p:cTn id="15" presetID="22" presetClass="entr" presetSubtype="8" fill="hold" grpId="0" nodeType="afterEffect">
                                  <p:stCondLst>
                                    <p:cond delay="0"/>
                                  </p:stCondLst>
                                  <p:childTnLst>
                                    <p:set>
                                      <p:cBhvr>
                                        <p:cTn id="16" dur="1" fill="hold">
                                          <p:stCondLst>
                                            <p:cond delay="0"/>
                                          </p:stCondLst>
                                        </p:cTn>
                                        <p:tgtEl>
                                          <p:spTgt spid="130051">
                                            <p:txEl>
                                              <p:pRg st="0" end="0"/>
                                            </p:txEl>
                                          </p:spTgt>
                                        </p:tgtEl>
                                        <p:attrNameLst>
                                          <p:attrName>style.visibility</p:attrName>
                                        </p:attrNameLst>
                                      </p:cBhvr>
                                      <p:to>
                                        <p:strVal val="visible"/>
                                      </p:to>
                                    </p:set>
                                    <p:animEffect transition="in" filter="wipe(left)">
                                      <p:cBhvr>
                                        <p:cTn id="17" dur="500"/>
                                        <p:tgtEl>
                                          <p:spTgt spid="130051">
                                            <p:txEl>
                                              <p:pRg st="0" end="0"/>
                                            </p:txEl>
                                          </p:spTgt>
                                        </p:tgtEl>
                                      </p:cBhvr>
                                    </p:animEffect>
                                  </p:childTnLst>
                                </p:cTn>
                              </p:par>
                            </p:childTnLst>
                          </p:cTn>
                        </p:par>
                        <p:par>
                          <p:cTn id="18" fill="hold" nodeType="afterGroup">
                            <p:stCondLst>
                              <p:cond delay="3300"/>
                            </p:stCondLst>
                            <p:childTnLst>
                              <p:par>
                                <p:cTn id="19" presetID="22" presetClass="entr" presetSubtype="8" fill="hold" grpId="0" nodeType="afterEffect">
                                  <p:stCondLst>
                                    <p:cond delay="0"/>
                                  </p:stCondLst>
                                  <p:childTnLst>
                                    <p:set>
                                      <p:cBhvr>
                                        <p:cTn id="20" dur="1" fill="hold">
                                          <p:stCondLst>
                                            <p:cond delay="0"/>
                                          </p:stCondLst>
                                        </p:cTn>
                                        <p:tgtEl>
                                          <p:spTgt spid="130051">
                                            <p:txEl>
                                              <p:pRg st="1" end="1"/>
                                            </p:txEl>
                                          </p:spTgt>
                                        </p:tgtEl>
                                        <p:attrNameLst>
                                          <p:attrName>style.visibility</p:attrName>
                                        </p:attrNameLst>
                                      </p:cBhvr>
                                      <p:to>
                                        <p:strVal val="visible"/>
                                      </p:to>
                                    </p:set>
                                    <p:animEffect transition="in" filter="wipe(left)">
                                      <p:cBhvr>
                                        <p:cTn id="21" dur="500"/>
                                        <p:tgtEl>
                                          <p:spTgt spid="130051">
                                            <p:txEl>
                                              <p:pRg st="1" end="1"/>
                                            </p:txEl>
                                          </p:spTgt>
                                        </p:tgtEl>
                                      </p:cBhvr>
                                    </p:animEffect>
                                  </p:childTnLst>
                                </p:cTn>
                              </p:par>
                            </p:childTnLst>
                          </p:cTn>
                        </p:par>
                        <p:par>
                          <p:cTn id="22" fill="hold" nodeType="afterGroup">
                            <p:stCondLst>
                              <p:cond delay="3800"/>
                            </p:stCondLst>
                            <p:childTnLst>
                              <p:par>
                                <p:cTn id="23" presetID="22" presetClass="entr" presetSubtype="8" fill="hold" grpId="0" nodeType="afterEffect">
                                  <p:stCondLst>
                                    <p:cond delay="0"/>
                                  </p:stCondLst>
                                  <p:childTnLst>
                                    <p:set>
                                      <p:cBhvr>
                                        <p:cTn id="24" dur="1" fill="hold">
                                          <p:stCondLst>
                                            <p:cond delay="0"/>
                                          </p:stCondLst>
                                        </p:cTn>
                                        <p:tgtEl>
                                          <p:spTgt spid="130051">
                                            <p:txEl>
                                              <p:pRg st="2" end="2"/>
                                            </p:txEl>
                                          </p:spTgt>
                                        </p:tgtEl>
                                        <p:attrNameLst>
                                          <p:attrName>style.visibility</p:attrName>
                                        </p:attrNameLst>
                                      </p:cBhvr>
                                      <p:to>
                                        <p:strVal val="visible"/>
                                      </p:to>
                                    </p:set>
                                    <p:animEffect transition="in" filter="wipe(left)">
                                      <p:cBhvr>
                                        <p:cTn id="25" dur="500"/>
                                        <p:tgtEl>
                                          <p:spTgt spid="130051">
                                            <p:txEl>
                                              <p:pRg st="2" end="2"/>
                                            </p:txEl>
                                          </p:spTgt>
                                        </p:tgtEl>
                                      </p:cBhvr>
                                    </p:animEffect>
                                  </p:childTnLst>
                                </p:cTn>
                              </p:par>
                            </p:childTnLst>
                          </p:cTn>
                        </p:par>
                        <p:par>
                          <p:cTn id="26" fill="hold" nodeType="afterGroup">
                            <p:stCondLst>
                              <p:cond delay="4300"/>
                            </p:stCondLst>
                            <p:childTnLst>
                              <p:par>
                                <p:cTn id="27" presetID="22" presetClass="entr" presetSubtype="8" fill="hold" grpId="0" nodeType="afterEffect">
                                  <p:stCondLst>
                                    <p:cond delay="0"/>
                                  </p:stCondLst>
                                  <p:childTnLst>
                                    <p:set>
                                      <p:cBhvr>
                                        <p:cTn id="28" dur="1" fill="hold">
                                          <p:stCondLst>
                                            <p:cond delay="0"/>
                                          </p:stCondLst>
                                        </p:cTn>
                                        <p:tgtEl>
                                          <p:spTgt spid="130051">
                                            <p:txEl>
                                              <p:pRg st="3" end="3"/>
                                            </p:txEl>
                                          </p:spTgt>
                                        </p:tgtEl>
                                        <p:attrNameLst>
                                          <p:attrName>style.visibility</p:attrName>
                                        </p:attrNameLst>
                                      </p:cBhvr>
                                      <p:to>
                                        <p:strVal val="visible"/>
                                      </p:to>
                                    </p:set>
                                    <p:animEffect transition="in" filter="wipe(left)">
                                      <p:cBhvr>
                                        <p:cTn id="29" dur="500"/>
                                        <p:tgtEl>
                                          <p:spTgt spid="130051">
                                            <p:txEl>
                                              <p:pRg st="3" end="3"/>
                                            </p:txEl>
                                          </p:spTgt>
                                        </p:tgtEl>
                                      </p:cBhvr>
                                    </p:animEffect>
                                  </p:childTnLst>
                                </p:cTn>
                              </p:par>
                            </p:childTnLst>
                          </p:cTn>
                        </p:par>
                        <p:par>
                          <p:cTn id="30" fill="hold" nodeType="afterGroup">
                            <p:stCondLst>
                              <p:cond delay="4800"/>
                            </p:stCondLst>
                            <p:childTnLst>
                              <p:par>
                                <p:cTn id="31" presetID="22" presetClass="entr" presetSubtype="8" fill="hold" grpId="0" nodeType="afterEffect">
                                  <p:stCondLst>
                                    <p:cond delay="0"/>
                                  </p:stCondLst>
                                  <p:childTnLst>
                                    <p:set>
                                      <p:cBhvr>
                                        <p:cTn id="32" dur="1" fill="hold">
                                          <p:stCondLst>
                                            <p:cond delay="0"/>
                                          </p:stCondLst>
                                        </p:cTn>
                                        <p:tgtEl>
                                          <p:spTgt spid="130051">
                                            <p:txEl>
                                              <p:pRg st="4" end="4"/>
                                            </p:txEl>
                                          </p:spTgt>
                                        </p:tgtEl>
                                        <p:attrNameLst>
                                          <p:attrName>style.visibility</p:attrName>
                                        </p:attrNameLst>
                                      </p:cBhvr>
                                      <p:to>
                                        <p:strVal val="visible"/>
                                      </p:to>
                                    </p:set>
                                    <p:animEffect transition="in" filter="wipe(left)">
                                      <p:cBhvr>
                                        <p:cTn id="33" dur="500"/>
                                        <p:tgtEl>
                                          <p:spTgt spid="130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p:bldP spid="130051" grpId="0" build="p">
        <p:tmplLst>
          <p:tmpl lvl="1">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Lst>
      </p:bldP>
    </p:bldLst>
  </p:timing>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charset="0"/>
        </a:defRPr>
      </a:lvl2pPr>
      <a:lvl3pPr algn="l" rtl="0" eaLnBrk="0" fontAlgn="base" hangingPunct="0">
        <a:spcBef>
          <a:spcPct val="0"/>
        </a:spcBef>
        <a:spcAft>
          <a:spcPct val="0"/>
        </a:spcAft>
        <a:defRPr sz="2400">
          <a:solidFill>
            <a:schemeClr val="bg1"/>
          </a:solidFill>
          <a:latin typeface="Arial" charset="0"/>
        </a:defRPr>
      </a:lvl3pPr>
      <a:lvl4pPr algn="l" rtl="0" eaLnBrk="0" fontAlgn="base" hangingPunct="0">
        <a:spcBef>
          <a:spcPct val="0"/>
        </a:spcBef>
        <a:spcAft>
          <a:spcPct val="0"/>
        </a:spcAft>
        <a:defRPr sz="2400">
          <a:solidFill>
            <a:schemeClr val="bg1"/>
          </a:solidFill>
          <a:latin typeface="Arial" charset="0"/>
        </a:defRPr>
      </a:lvl4pPr>
      <a:lvl5pPr algn="l" rtl="0" eaLnBrk="0" fontAlgn="base" hangingPunct="0">
        <a:spcBef>
          <a:spcPct val="0"/>
        </a:spcBef>
        <a:spcAft>
          <a:spcPct val="0"/>
        </a:spcAft>
        <a:defRPr sz="2400">
          <a:solidFill>
            <a:schemeClr val="bg1"/>
          </a:solidFill>
          <a:latin typeface="Arial" charset="0"/>
        </a:defRPr>
      </a:lvl5pPr>
      <a:lvl6pPr marL="457200" algn="l" rtl="0" eaLnBrk="1" fontAlgn="base" hangingPunct="1">
        <a:spcBef>
          <a:spcPct val="0"/>
        </a:spcBef>
        <a:spcAft>
          <a:spcPct val="0"/>
        </a:spcAft>
        <a:defRPr sz="2400">
          <a:solidFill>
            <a:schemeClr val="bg1"/>
          </a:solidFill>
          <a:latin typeface="Arial" charset="0"/>
        </a:defRPr>
      </a:lvl6pPr>
      <a:lvl7pPr marL="914400" algn="l" rtl="0" eaLnBrk="1" fontAlgn="base" hangingPunct="1">
        <a:spcBef>
          <a:spcPct val="0"/>
        </a:spcBef>
        <a:spcAft>
          <a:spcPct val="0"/>
        </a:spcAft>
        <a:defRPr sz="2400">
          <a:solidFill>
            <a:schemeClr val="bg1"/>
          </a:solidFill>
          <a:latin typeface="Arial" charset="0"/>
        </a:defRPr>
      </a:lvl7pPr>
      <a:lvl8pPr marL="1371600" algn="l" rtl="0" eaLnBrk="1" fontAlgn="base" hangingPunct="1">
        <a:spcBef>
          <a:spcPct val="0"/>
        </a:spcBef>
        <a:spcAft>
          <a:spcPct val="0"/>
        </a:spcAft>
        <a:defRPr sz="2400">
          <a:solidFill>
            <a:schemeClr val="bg1"/>
          </a:solidFill>
          <a:latin typeface="Arial" charset="0"/>
        </a:defRPr>
      </a:lvl8pPr>
      <a:lvl9pPr marL="1828800" algn="l" rtl="0" eaLnBrk="1" fontAlgn="base" hangingPunct="1">
        <a:spcBef>
          <a:spcPct val="0"/>
        </a:spcBef>
        <a:spcAft>
          <a:spcPct val="0"/>
        </a:spcAft>
        <a:defRPr sz="2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1986" name="Picture 13" descr="M62GMIS00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0060" name="Picture 12" descr="M62GMIS004-titleba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11301" y="358775"/>
            <a:ext cx="106807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0050" name="Rectangle 2"/>
          <p:cNvSpPr>
            <a:spLocks noGrp="1" noChangeArrowheads="1"/>
          </p:cNvSpPr>
          <p:nvPr>
            <p:ph type="title"/>
          </p:nvPr>
        </p:nvSpPr>
        <p:spPr bwMode="auto">
          <a:xfrm>
            <a:off x="1739901" y="439738"/>
            <a:ext cx="10308167" cy="468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pt-BR" smtClean="0"/>
              <a:t>Clique para editar o título mestre</a:t>
            </a:r>
            <a:endParaRPr lang="en-GB" altLang="pt-BR" smtClean="0"/>
          </a:p>
        </p:txBody>
      </p:sp>
      <p:sp>
        <p:nvSpPr>
          <p:cNvPr id="130051" name="Rectangle 3"/>
          <p:cNvSpPr>
            <a:spLocks noGrp="1" noChangeArrowheads="1"/>
          </p:cNvSpPr>
          <p:nvPr>
            <p:ph type="body" idx="1"/>
          </p:nvPr>
        </p:nvSpPr>
        <p:spPr bwMode="auto">
          <a:xfrm>
            <a:off x="1583267" y="1052513"/>
            <a:ext cx="10464800" cy="52816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smtClean="0"/>
              <a:t>Clique para editar o texto mestre</a:t>
            </a:r>
          </a:p>
          <a:p>
            <a:pPr lvl="1"/>
            <a:r>
              <a:rPr lang="pt-BR" altLang="pt-BR" smtClean="0"/>
              <a:t>Segundo nível</a:t>
            </a:r>
          </a:p>
          <a:p>
            <a:pPr lvl="2"/>
            <a:r>
              <a:rPr lang="pt-BR" altLang="pt-BR" smtClean="0"/>
              <a:t>Terceiro nível</a:t>
            </a:r>
          </a:p>
          <a:p>
            <a:pPr lvl="3"/>
            <a:r>
              <a:rPr lang="pt-BR" altLang="pt-BR" smtClean="0"/>
              <a:t>Quarto nível</a:t>
            </a:r>
          </a:p>
          <a:p>
            <a:pPr lvl="4"/>
            <a:r>
              <a:rPr lang="pt-BR" altLang="pt-BR" smtClean="0"/>
              <a:t>Quinto nível</a:t>
            </a:r>
            <a:endParaRPr lang="en-GB" altLang="pt-BR" smtClean="0"/>
          </a:p>
        </p:txBody>
      </p:sp>
      <p:sp>
        <p:nvSpPr>
          <p:cNvPr id="130057" name="Rectangle 9"/>
          <p:cNvSpPr>
            <a:spLocks noGrp="1" noChangeArrowheads="1"/>
          </p:cNvSpPr>
          <p:nvPr>
            <p:ph type="dt" sz="half" idx="2"/>
          </p:nvPr>
        </p:nvSpPr>
        <p:spPr bwMode="auto">
          <a:xfrm>
            <a:off x="1811867" y="6484939"/>
            <a:ext cx="2844800" cy="25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pt-BR">
              <a:solidFill>
                <a:srgbClr val="000000"/>
              </a:solidFill>
              <a:latin typeface="Times New Roman" panose="02020603050405020304" pitchFamily="18" charset="0"/>
            </a:endParaRPr>
          </a:p>
        </p:txBody>
      </p:sp>
      <p:sp>
        <p:nvSpPr>
          <p:cNvPr id="130058" name="Rectangle 10"/>
          <p:cNvSpPr>
            <a:spLocks noGrp="1" noChangeArrowheads="1"/>
          </p:cNvSpPr>
          <p:nvPr>
            <p:ph type="ftr" sz="quarter" idx="3"/>
          </p:nvPr>
        </p:nvSpPr>
        <p:spPr bwMode="auto">
          <a:xfrm>
            <a:off x="4982633" y="6484939"/>
            <a:ext cx="3860800" cy="25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pt-BR">
              <a:solidFill>
                <a:srgbClr val="000000"/>
              </a:solidFill>
              <a:latin typeface="Times New Roman" panose="02020603050405020304" pitchFamily="18" charset="0"/>
            </a:endParaRPr>
          </a:p>
        </p:txBody>
      </p:sp>
      <p:sp>
        <p:nvSpPr>
          <p:cNvPr id="130059" name="Rectangle 11"/>
          <p:cNvSpPr>
            <a:spLocks noGrp="1" noChangeArrowheads="1"/>
          </p:cNvSpPr>
          <p:nvPr>
            <p:ph type="sldNum" sz="quarter" idx="4"/>
          </p:nvPr>
        </p:nvSpPr>
        <p:spPr bwMode="auto">
          <a:xfrm>
            <a:off x="9169400" y="6484939"/>
            <a:ext cx="2844800" cy="25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16ABFD90-FD0D-4396-9FF5-210BDE5D29D8}" type="slidenum">
              <a:rPr lang="pt-BR" altLang="pt-BR">
                <a:solidFill>
                  <a:srgbClr val="000000"/>
                </a:solidFill>
                <a:latin typeface="Times New Roman" panose="02020603050405020304" pitchFamily="18" charset="0"/>
              </a:rPr>
              <a:pPr fontAlgn="base">
                <a:spcBef>
                  <a:spcPct val="0"/>
                </a:spcBef>
                <a:spcAft>
                  <a:spcPct val="0"/>
                </a:spcAft>
                <a:defRPr/>
              </a:pPr>
              <a:t>‹nº›</a:t>
            </a:fld>
            <a:endParaRPr lang="pt-BR" altLang="pt-BR">
              <a:solidFill>
                <a:srgbClr val="000000"/>
              </a:solidFill>
              <a:latin typeface="Times New Roman" panose="02020603050405020304" pitchFamily="18" charset="0"/>
            </a:endParaRPr>
          </a:p>
        </p:txBody>
      </p:sp>
    </p:spTree>
    <p:extLst>
      <p:ext uri="{BB962C8B-B14F-4D97-AF65-F5344CB8AC3E}">
        <p14:creationId xmlns:p14="http://schemas.microsoft.com/office/powerpoint/2010/main" xmlns="" val="2147641700"/>
      </p:ext>
    </p:extLst>
  </p:cSld>
  <p:clrMap bg1="lt1" tx1="dk1" bg2="lt2" tx2="dk2" accent1="accent1" accent2="accent2" accent3="accent3" accent4="accent4" accent5="accent5" accent6="accent6" hlink="hlink" folHlink="folHlink"/>
  <p:sldLayoutIdLst>
    <p:sldLayoutId id="214748489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30060"/>
                                        </p:tgtEl>
                                        <p:attrNameLst>
                                          <p:attrName>style.visibility</p:attrName>
                                        </p:attrNameLst>
                                      </p:cBhvr>
                                      <p:to>
                                        <p:strVal val="visible"/>
                                      </p:to>
                                    </p:set>
                                    <p:animEffect transition="in" filter="wipe(up)">
                                      <p:cBhvr>
                                        <p:cTn id="7" dur="500"/>
                                        <p:tgtEl>
                                          <p:spTgt spid="130060"/>
                                        </p:tgtEl>
                                      </p:cBhvr>
                                    </p:animEffect>
                                  </p:childTnLst>
                                </p:cTn>
                              </p:par>
                            </p:childTnLst>
                          </p:cTn>
                        </p:par>
                        <p:par>
                          <p:cTn id="8" fill="hold" nodeType="afterGroup">
                            <p:stCondLst>
                              <p:cond delay="500"/>
                            </p:stCondLst>
                            <p:childTnLst>
                              <p:par>
                                <p:cTn id="9" presetID="50" presetClass="entr" presetSubtype="0" decel="100000" fill="hold" grpId="0" nodeType="afterEffect">
                                  <p:stCondLst>
                                    <p:cond delay="0"/>
                                  </p:stCondLst>
                                  <p:iterate type="lt">
                                    <p:tmPct val="5000"/>
                                  </p:iterate>
                                  <p:childTnLst>
                                    <p:set>
                                      <p:cBhvr>
                                        <p:cTn id="10" dur="1" fill="hold">
                                          <p:stCondLst>
                                            <p:cond delay="0"/>
                                          </p:stCondLst>
                                        </p:cTn>
                                        <p:tgtEl>
                                          <p:spTgt spid="130050"/>
                                        </p:tgtEl>
                                        <p:attrNameLst>
                                          <p:attrName>style.visibility</p:attrName>
                                        </p:attrNameLst>
                                      </p:cBhvr>
                                      <p:to>
                                        <p:strVal val="visible"/>
                                      </p:to>
                                    </p:set>
                                    <p:anim calcmode="lin" valueType="num">
                                      <p:cBhvr>
                                        <p:cTn id="11" dur="1000" fill="hold"/>
                                        <p:tgtEl>
                                          <p:spTgt spid="130050"/>
                                        </p:tgtEl>
                                        <p:attrNameLst>
                                          <p:attrName>ppt_w</p:attrName>
                                        </p:attrNameLst>
                                      </p:cBhvr>
                                      <p:tavLst>
                                        <p:tav tm="0">
                                          <p:val>
                                            <p:strVal val="#ppt_w+.3"/>
                                          </p:val>
                                        </p:tav>
                                        <p:tav tm="100000">
                                          <p:val>
                                            <p:strVal val="#ppt_w"/>
                                          </p:val>
                                        </p:tav>
                                      </p:tavLst>
                                    </p:anim>
                                    <p:anim calcmode="lin" valueType="num">
                                      <p:cBhvr>
                                        <p:cTn id="12" dur="1000" fill="hold"/>
                                        <p:tgtEl>
                                          <p:spTgt spid="130050"/>
                                        </p:tgtEl>
                                        <p:attrNameLst>
                                          <p:attrName>ppt_h</p:attrName>
                                        </p:attrNameLst>
                                      </p:cBhvr>
                                      <p:tavLst>
                                        <p:tav tm="0">
                                          <p:val>
                                            <p:strVal val="#ppt_h"/>
                                          </p:val>
                                        </p:tav>
                                        <p:tav tm="100000">
                                          <p:val>
                                            <p:strVal val="#ppt_h"/>
                                          </p:val>
                                        </p:tav>
                                      </p:tavLst>
                                    </p:anim>
                                    <p:animEffect transition="in" filter="fade">
                                      <p:cBhvr>
                                        <p:cTn id="13" dur="1000"/>
                                        <p:tgtEl>
                                          <p:spTgt spid="130050"/>
                                        </p:tgtEl>
                                      </p:cBhvr>
                                    </p:animEffect>
                                  </p:childTnLst>
                                </p:cTn>
                              </p:par>
                            </p:childTnLst>
                          </p:cTn>
                        </p:par>
                        <p:par>
                          <p:cTn id="14" fill="hold" nodeType="afterGroup">
                            <p:stCondLst>
                              <p:cond delay="2800"/>
                            </p:stCondLst>
                            <p:childTnLst>
                              <p:par>
                                <p:cTn id="15" presetID="22" presetClass="entr" presetSubtype="8" fill="hold" grpId="0" nodeType="afterEffect">
                                  <p:stCondLst>
                                    <p:cond delay="0"/>
                                  </p:stCondLst>
                                  <p:childTnLst>
                                    <p:set>
                                      <p:cBhvr>
                                        <p:cTn id="16" dur="1" fill="hold">
                                          <p:stCondLst>
                                            <p:cond delay="0"/>
                                          </p:stCondLst>
                                        </p:cTn>
                                        <p:tgtEl>
                                          <p:spTgt spid="130051">
                                            <p:txEl>
                                              <p:pRg st="0" end="0"/>
                                            </p:txEl>
                                          </p:spTgt>
                                        </p:tgtEl>
                                        <p:attrNameLst>
                                          <p:attrName>style.visibility</p:attrName>
                                        </p:attrNameLst>
                                      </p:cBhvr>
                                      <p:to>
                                        <p:strVal val="visible"/>
                                      </p:to>
                                    </p:set>
                                    <p:animEffect transition="in" filter="wipe(left)">
                                      <p:cBhvr>
                                        <p:cTn id="17" dur="500"/>
                                        <p:tgtEl>
                                          <p:spTgt spid="130051">
                                            <p:txEl>
                                              <p:pRg st="0" end="0"/>
                                            </p:txEl>
                                          </p:spTgt>
                                        </p:tgtEl>
                                      </p:cBhvr>
                                    </p:animEffect>
                                  </p:childTnLst>
                                </p:cTn>
                              </p:par>
                            </p:childTnLst>
                          </p:cTn>
                        </p:par>
                        <p:par>
                          <p:cTn id="18" fill="hold" nodeType="afterGroup">
                            <p:stCondLst>
                              <p:cond delay="3300"/>
                            </p:stCondLst>
                            <p:childTnLst>
                              <p:par>
                                <p:cTn id="19" presetID="22" presetClass="entr" presetSubtype="8" fill="hold" grpId="0" nodeType="afterEffect">
                                  <p:stCondLst>
                                    <p:cond delay="0"/>
                                  </p:stCondLst>
                                  <p:childTnLst>
                                    <p:set>
                                      <p:cBhvr>
                                        <p:cTn id="20" dur="1" fill="hold">
                                          <p:stCondLst>
                                            <p:cond delay="0"/>
                                          </p:stCondLst>
                                        </p:cTn>
                                        <p:tgtEl>
                                          <p:spTgt spid="130051">
                                            <p:txEl>
                                              <p:pRg st="1" end="1"/>
                                            </p:txEl>
                                          </p:spTgt>
                                        </p:tgtEl>
                                        <p:attrNameLst>
                                          <p:attrName>style.visibility</p:attrName>
                                        </p:attrNameLst>
                                      </p:cBhvr>
                                      <p:to>
                                        <p:strVal val="visible"/>
                                      </p:to>
                                    </p:set>
                                    <p:animEffect transition="in" filter="wipe(left)">
                                      <p:cBhvr>
                                        <p:cTn id="21" dur="500"/>
                                        <p:tgtEl>
                                          <p:spTgt spid="130051">
                                            <p:txEl>
                                              <p:pRg st="1" end="1"/>
                                            </p:txEl>
                                          </p:spTgt>
                                        </p:tgtEl>
                                      </p:cBhvr>
                                    </p:animEffect>
                                  </p:childTnLst>
                                </p:cTn>
                              </p:par>
                            </p:childTnLst>
                          </p:cTn>
                        </p:par>
                        <p:par>
                          <p:cTn id="22" fill="hold" nodeType="afterGroup">
                            <p:stCondLst>
                              <p:cond delay="3800"/>
                            </p:stCondLst>
                            <p:childTnLst>
                              <p:par>
                                <p:cTn id="23" presetID="22" presetClass="entr" presetSubtype="8" fill="hold" grpId="0" nodeType="afterEffect">
                                  <p:stCondLst>
                                    <p:cond delay="0"/>
                                  </p:stCondLst>
                                  <p:childTnLst>
                                    <p:set>
                                      <p:cBhvr>
                                        <p:cTn id="24" dur="1" fill="hold">
                                          <p:stCondLst>
                                            <p:cond delay="0"/>
                                          </p:stCondLst>
                                        </p:cTn>
                                        <p:tgtEl>
                                          <p:spTgt spid="130051">
                                            <p:txEl>
                                              <p:pRg st="2" end="2"/>
                                            </p:txEl>
                                          </p:spTgt>
                                        </p:tgtEl>
                                        <p:attrNameLst>
                                          <p:attrName>style.visibility</p:attrName>
                                        </p:attrNameLst>
                                      </p:cBhvr>
                                      <p:to>
                                        <p:strVal val="visible"/>
                                      </p:to>
                                    </p:set>
                                    <p:animEffect transition="in" filter="wipe(left)">
                                      <p:cBhvr>
                                        <p:cTn id="25" dur="500"/>
                                        <p:tgtEl>
                                          <p:spTgt spid="130051">
                                            <p:txEl>
                                              <p:pRg st="2" end="2"/>
                                            </p:txEl>
                                          </p:spTgt>
                                        </p:tgtEl>
                                      </p:cBhvr>
                                    </p:animEffect>
                                  </p:childTnLst>
                                </p:cTn>
                              </p:par>
                            </p:childTnLst>
                          </p:cTn>
                        </p:par>
                        <p:par>
                          <p:cTn id="26" fill="hold" nodeType="afterGroup">
                            <p:stCondLst>
                              <p:cond delay="4300"/>
                            </p:stCondLst>
                            <p:childTnLst>
                              <p:par>
                                <p:cTn id="27" presetID="22" presetClass="entr" presetSubtype="8" fill="hold" grpId="0" nodeType="afterEffect">
                                  <p:stCondLst>
                                    <p:cond delay="0"/>
                                  </p:stCondLst>
                                  <p:childTnLst>
                                    <p:set>
                                      <p:cBhvr>
                                        <p:cTn id="28" dur="1" fill="hold">
                                          <p:stCondLst>
                                            <p:cond delay="0"/>
                                          </p:stCondLst>
                                        </p:cTn>
                                        <p:tgtEl>
                                          <p:spTgt spid="130051">
                                            <p:txEl>
                                              <p:pRg st="3" end="3"/>
                                            </p:txEl>
                                          </p:spTgt>
                                        </p:tgtEl>
                                        <p:attrNameLst>
                                          <p:attrName>style.visibility</p:attrName>
                                        </p:attrNameLst>
                                      </p:cBhvr>
                                      <p:to>
                                        <p:strVal val="visible"/>
                                      </p:to>
                                    </p:set>
                                    <p:animEffect transition="in" filter="wipe(left)">
                                      <p:cBhvr>
                                        <p:cTn id="29" dur="500"/>
                                        <p:tgtEl>
                                          <p:spTgt spid="130051">
                                            <p:txEl>
                                              <p:pRg st="3" end="3"/>
                                            </p:txEl>
                                          </p:spTgt>
                                        </p:tgtEl>
                                      </p:cBhvr>
                                    </p:animEffect>
                                  </p:childTnLst>
                                </p:cTn>
                              </p:par>
                            </p:childTnLst>
                          </p:cTn>
                        </p:par>
                        <p:par>
                          <p:cTn id="30" fill="hold" nodeType="afterGroup">
                            <p:stCondLst>
                              <p:cond delay="4800"/>
                            </p:stCondLst>
                            <p:childTnLst>
                              <p:par>
                                <p:cTn id="31" presetID="22" presetClass="entr" presetSubtype="8" fill="hold" grpId="0" nodeType="afterEffect">
                                  <p:stCondLst>
                                    <p:cond delay="0"/>
                                  </p:stCondLst>
                                  <p:childTnLst>
                                    <p:set>
                                      <p:cBhvr>
                                        <p:cTn id="32" dur="1" fill="hold">
                                          <p:stCondLst>
                                            <p:cond delay="0"/>
                                          </p:stCondLst>
                                        </p:cTn>
                                        <p:tgtEl>
                                          <p:spTgt spid="130051">
                                            <p:txEl>
                                              <p:pRg st="4" end="4"/>
                                            </p:txEl>
                                          </p:spTgt>
                                        </p:tgtEl>
                                        <p:attrNameLst>
                                          <p:attrName>style.visibility</p:attrName>
                                        </p:attrNameLst>
                                      </p:cBhvr>
                                      <p:to>
                                        <p:strVal val="visible"/>
                                      </p:to>
                                    </p:set>
                                    <p:animEffect transition="in" filter="wipe(left)">
                                      <p:cBhvr>
                                        <p:cTn id="33" dur="500"/>
                                        <p:tgtEl>
                                          <p:spTgt spid="130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p:bldP spid="130051" grpId="0" build="p">
        <p:tmplLst>
          <p:tmpl lvl="1">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Lst>
      </p:bldP>
    </p:bldLst>
  </p:timing>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charset="0"/>
        </a:defRPr>
      </a:lvl2pPr>
      <a:lvl3pPr algn="l" rtl="0" eaLnBrk="0" fontAlgn="base" hangingPunct="0">
        <a:spcBef>
          <a:spcPct val="0"/>
        </a:spcBef>
        <a:spcAft>
          <a:spcPct val="0"/>
        </a:spcAft>
        <a:defRPr sz="2400">
          <a:solidFill>
            <a:schemeClr val="bg1"/>
          </a:solidFill>
          <a:latin typeface="Arial" charset="0"/>
        </a:defRPr>
      </a:lvl3pPr>
      <a:lvl4pPr algn="l" rtl="0" eaLnBrk="0" fontAlgn="base" hangingPunct="0">
        <a:spcBef>
          <a:spcPct val="0"/>
        </a:spcBef>
        <a:spcAft>
          <a:spcPct val="0"/>
        </a:spcAft>
        <a:defRPr sz="2400">
          <a:solidFill>
            <a:schemeClr val="bg1"/>
          </a:solidFill>
          <a:latin typeface="Arial" charset="0"/>
        </a:defRPr>
      </a:lvl4pPr>
      <a:lvl5pPr algn="l" rtl="0" eaLnBrk="0" fontAlgn="base" hangingPunct="0">
        <a:spcBef>
          <a:spcPct val="0"/>
        </a:spcBef>
        <a:spcAft>
          <a:spcPct val="0"/>
        </a:spcAft>
        <a:defRPr sz="2400">
          <a:solidFill>
            <a:schemeClr val="bg1"/>
          </a:solidFill>
          <a:latin typeface="Arial" charset="0"/>
        </a:defRPr>
      </a:lvl5pPr>
      <a:lvl6pPr marL="457200" algn="l" rtl="0" eaLnBrk="1" fontAlgn="base" hangingPunct="1">
        <a:spcBef>
          <a:spcPct val="0"/>
        </a:spcBef>
        <a:spcAft>
          <a:spcPct val="0"/>
        </a:spcAft>
        <a:defRPr sz="2400">
          <a:solidFill>
            <a:schemeClr val="bg1"/>
          </a:solidFill>
          <a:latin typeface="Arial" charset="0"/>
        </a:defRPr>
      </a:lvl6pPr>
      <a:lvl7pPr marL="914400" algn="l" rtl="0" eaLnBrk="1" fontAlgn="base" hangingPunct="1">
        <a:spcBef>
          <a:spcPct val="0"/>
        </a:spcBef>
        <a:spcAft>
          <a:spcPct val="0"/>
        </a:spcAft>
        <a:defRPr sz="2400">
          <a:solidFill>
            <a:schemeClr val="bg1"/>
          </a:solidFill>
          <a:latin typeface="Arial" charset="0"/>
        </a:defRPr>
      </a:lvl7pPr>
      <a:lvl8pPr marL="1371600" algn="l" rtl="0" eaLnBrk="1" fontAlgn="base" hangingPunct="1">
        <a:spcBef>
          <a:spcPct val="0"/>
        </a:spcBef>
        <a:spcAft>
          <a:spcPct val="0"/>
        </a:spcAft>
        <a:defRPr sz="2400">
          <a:solidFill>
            <a:schemeClr val="bg1"/>
          </a:solidFill>
          <a:latin typeface="Arial" charset="0"/>
        </a:defRPr>
      </a:lvl8pPr>
      <a:lvl9pPr marL="1828800" algn="l" rtl="0" eaLnBrk="1" fontAlgn="base" hangingPunct="1">
        <a:spcBef>
          <a:spcPct val="0"/>
        </a:spcBef>
        <a:spcAft>
          <a:spcPct val="0"/>
        </a:spcAft>
        <a:defRPr sz="2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3010" name="Picture 13" descr="M62GMIS00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0060" name="Picture 12" descr="M62GMIS004-titleba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11301" y="358775"/>
            <a:ext cx="106807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0050" name="Rectangle 2"/>
          <p:cNvSpPr>
            <a:spLocks noGrp="1" noChangeArrowheads="1"/>
          </p:cNvSpPr>
          <p:nvPr>
            <p:ph type="title"/>
          </p:nvPr>
        </p:nvSpPr>
        <p:spPr bwMode="auto">
          <a:xfrm>
            <a:off x="1739901" y="439738"/>
            <a:ext cx="10308167" cy="468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pt-BR" smtClean="0"/>
              <a:t>Clique para editar o título mestre</a:t>
            </a:r>
            <a:endParaRPr lang="en-GB" altLang="pt-BR" smtClean="0"/>
          </a:p>
        </p:txBody>
      </p:sp>
      <p:sp>
        <p:nvSpPr>
          <p:cNvPr id="130051" name="Rectangle 3"/>
          <p:cNvSpPr>
            <a:spLocks noGrp="1" noChangeArrowheads="1"/>
          </p:cNvSpPr>
          <p:nvPr>
            <p:ph type="body" idx="1"/>
          </p:nvPr>
        </p:nvSpPr>
        <p:spPr bwMode="auto">
          <a:xfrm>
            <a:off x="1583267" y="1052513"/>
            <a:ext cx="10464800" cy="52816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smtClean="0"/>
              <a:t>Clique para editar o texto mestre</a:t>
            </a:r>
          </a:p>
          <a:p>
            <a:pPr lvl="1"/>
            <a:r>
              <a:rPr lang="pt-BR" altLang="pt-BR" smtClean="0"/>
              <a:t>Segundo nível</a:t>
            </a:r>
          </a:p>
          <a:p>
            <a:pPr lvl="2"/>
            <a:r>
              <a:rPr lang="pt-BR" altLang="pt-BR" smtClean="0"/>
              <a:t>Terceiro nível</a:t>
            </a:r>
          </a:p>
          <a:p>
            <a:pPr lvl="3"/>
            <a:r>
              <a:rPr lang="pt-BR" altLang="pt-BR" smtClean="0"/>
              <a:t>Quarto nível</a:t>
            </a:r>
          </a:p>
          <a:p>
            <a:pPr lvl="4"/>
            <a:r>
              <a:rPr lang="pt-BR" altLang="pt-BR" smtClean="0"/>
              <a:t>Quinto nível</a:t>
            </a:r>
            <a:endParaRPr lang="en-GB" altLang="pt-BR" smtClean="0"/>
          </a:p>
        </p:txBody>
      </p:sp>
      <p:sp>
        <p:nvSpPr>
          <p:cNvPr id="130057" name="Rectangle 9"/>
          <p:cNvSpPr>
            <a:spLocks noGrp="1" noChangeArrowheads="1"/>
          </p:cNvSpPr>
          <p:nvPr>
            <p:ph type="dt" sz="half" idx="2"/>
          </p:nvPr>
        </p:nvSpPr>
        <p:spPr bwMode="auto">
          <a:xfrm>
            <a:off x="1811867" y="6484939"/>
            <a:ext cx="2844800" cy="25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pt-BR">
              <a:solidFill>
                <a:srgbClr val="000000"/>
              </a:solidFill>
              <a:latin typeface="Times New Roman" panose="02020603050405020304" pitchFamily="18" charset="0"/>
            </a:endParaRPr>
          </a:p>
        </p:txBody>
      </p:sp>
      <p:sp>
        <p:nvSpPr>
          <p:cNvPr id="130058" name="Rectangle 10"/>
          <p:cNvSpPr>
            <a:spLocks noGrp="1" noChangeArrowheads="1"/>
          </p:cNvSpPr>
          <p:nvPr>
            <p:ph type="ftr" sz="quarter" idx="3"/>
          </p:nvPr>
        </p:nvSpPr>
        <p:spPr bwMode="auto">
          <a:xfrm>
            <a:off x="4982633" y="6484939"/>
            <a:ext cx="3860800" cy="25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pt-BR">
              <a:solidFill>
                <a:srgbClr val="000000"/>
              </a:solidFill>
              <a:latin typeface="Times New Roman" panose="02020603050405020304" pitchFamily="18" charset="0"/>
            </a:endParaRPr>
          </a:p>
        </p:txBody>
      </p:sp>
      <p:sp>
        <p:nvSpPr>
          <p:cNvPr id="130059" name="Rectangle 11"/>
          <p:cNvSpPr>
            <a:spLocks noGrp="1" noChangeArrowheads="1"/>
          </p:cNvSpPr>
          <p:nvPr>
            <p:ph type="sldNum" sz="quarter" idx="4"/>
          </p:nvPr>
        </p:nvSpPr>
        <p:spPr bwMode="auto">
          <a:xfrm>
            <a:off x="9169400" y="6484939"/>
            <a:ext cx="2844800" cy="25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D309F99F-95D6-4974-B9E2-394026BD382C}" type="slidenum">
              <a:rPr lang="pt-BR" altLang="pt-BR">
                <a:solidFill>
                  <a:srgbClr val="000000"/>
                </a:solidFill>
                <a:latin typeface="Times New Roman" panose="02020603050405020304" pitchFamily="18" charset="0"/>
              </a:rPr>
              <a:pPr fontAlgn="base">
                <a:spcBef>
                  <a:spcPct val="0"/>
                </a:spcBef>
                <a:spcAft>
                  <a:spcPct val="0"/>
                </a:spcAft>
                <a:defRPr/>
              </a:pPr>
              <a:t>‹nº›</a:t>
            </a:fld>
            <a:endParaRPr lang="pt-BR" altLang="pt-BR">
              <a:solidFill>
                <a:srgbClr val="000000"/>
              </a:solidFill>
              <a:latin typeface="Times New Roman" panose="02020603050405020304" pitchFamily="18" charset="0"/>
            </a:endParaRPr>
          </a:p>
        </p:txBody>
      </p:sp>
    </p:spTree>
    <p:extLst>
      <p:ext uri="{BB962C8B-B14F-4D97-AF65-F5344CB8AC3E}">
        <p14:creationId xmlns:p14="http://schemas.microsoft.com/office/powerpoint/2010/main" xmlns="" val="1062727351"/>
      </p:ext>
    </p:extLst>
  </p:cSld>
  <p:clrMap bg1="lt1" tx1="dk1" bg2="lt2" tx2="dk2" accent1="accent1" accent2="accent2" accent3="accent3" accent4="accent4" accent5="accent5" accent6="accent6" hlink="hlink" folHlink="folHlink"/>
  <p:sldLayoutIdLst>
    <p:sldLayoutId id="2147484894"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30060"/>
                                        </p:tgtEl>
                                        <p:attrNameLst>
                                          <p:attrName>style.visibility</p:attrName>
                                        </p:attrNameLst>
                                      </p:cBhvr>
                                      <p:to>
                                        <p:strVal val="visible"/>
                                      </p:to>
                                    </p:set>
                                    <p:animEffect transition="in" filter="wipe(up)">
                                      <p:cBhvr>
                                        <p:cTn id="7" dur="500"/>
                                        <p:tgtEl>
                                          <p:spTgt spid="130060"/>
                                        </p:tgtEl>
                                      </p:cBhvr>
                                    </p:animEffect>
                                  </p:childTnLst>
                                </p:cTn>
                              </p:par>
                            </p:childTnLst>
                          </p:cTn>
                        </p:par>
                        <p:par>
                          <p:cTn id="8" fill="hold" nodeType="afterGroup">
                            <p:stCondLst>
                              <p:cond delay="500"/>
                            </p:stCondLst>
                            <p:childTnLst>
                              <p:par>
                                <p:cTn id="9" presetID="50" presetClass="entr" presetSubtype="0" decel="100000" fill="hold" grpId="0" nodeType="afterEffect">
                                  <p:stCondLst>
                                    <p:cond delay="0"/>
                                  </p:stCondLst>
                                  <p:iterate type="lt">
                                    <p:tmPct val="5000"/>
                                  </p:iterate>
                                  <p:childTnLst>
                                    <p:set>
                                      <p:cBhvr>
                                        <p:cTn id="10" dur="1" fill="hold">
                                          <p:stCondLst>
                                            <p:cond delay="0"/>
                                          </p:stCondLst>
                                        </p:cTn>
                                        <p:tgtEl>
                                          <p:spTgt spid="130050"/>
                                        </p:tgtEl>
                                        <p:attrNameLst>
                                          <p:attrName>style.visibility</p:attrName>
                                        </p:attrNameLst>
                                      </p:cBhvr>
                                      <p:to>
                                        <p:strVal val="visible"/>
                                      </p:to>
                                    </p:set>
                                    <p:anim calcmode="lin" valueType="num">
                                      <p:cBhvr>
                                        <p:cTn id="11" dur="1000" fill="hold"/>
                                        <p:tgtEl>
                                          <p:spTgt spid="130050"/>
                                        </p:tgtEl>
                                        <p:attrNameLst>
                                          <p:attrName>ppt_w</p:attrName>
                                        </p:attrNameLst>
                                      </p:cBhvr>
                                      <p:tavLst>
                                        <p:tav tm="0">
                                          <p:val>
                                            <p:strVal val="#ppt_w+.3"/>
                                          </p:val>
                                        </p:tav>
                                        <p:tav tm="100000">
                                          <p:val>
                                            <p:strVal val="#ppt_w"/>
                                          </p:val>
                                        </p:tav>
                                      </p:tavLst>
                                    </p:anim>
                                    <p:anim calcmode="lin" valueType="num">
                                      <p:cBhvr>
                                        <p:cTn id="12" dur="1000" fill="hold"/>
                                        <p:tgtEl>
                                          <p:spTgt spid="130050"/>
                                        </p:tgtEl>
                                        <p:attrNameLst>
                                          <p:attrName>ppt_h</p:attrName>
                                        </p:attrNameLst>
                                      </p:cBhvr>
                                      <p:tavLst>
                                        <p:tav tm="0">
                                          <p:val>
                                            <p:strVal val="#ppt_h"/>
                                          </p:val>
                                        </p:tav>
                                        <p:tav tm="100000">
                                          <p:val>
                                            <p:strVal val="#ppt_h"/>
                                          </p:val>
                                        </p:tav>
                                      </p:tavLst>
                                    </p:anim>
                                    <p:animEffect transition="in" filter="fade">
                                      <p:cBhvr>
                                        <p:cTn id="13" dur="1000"/>
                                        <p:tgtEl>
                                          <p:spTgt spid="130050"/>
                                        </p:tgtEl>
                                      </p:cBhvr>
                                    </p:animEffect>
                                  </p:childTnLst>
                                </p:cTn>
                              </p:par>
                            </p:childTnLst>
                          </p:cTn>
                        </p:par>
                        <p:par>
                          <p:cTn id="14" fill="hold" nodeType="afterGroup">
                            <p:stCondLst>
                              <p:cond delay="2800"/>
                            </p:stCondLst>
                            <p:childTnLst>
                              <p:par>
                                <p:cTn id="15" presetID="22" presetClass="entr" presetSubtype="8" fill="hold" grpId="0" nodeType="afterEffect">
                                  <p:stCondLst>
                                    <p:cond delay="0"/>
                                  </p:stCondLst>
                                  <p:childTnLst>
                                    <p:set>
                                      <p:cBhvr>
                                        <p:cTn id="16" dur="1" fill="hold">
                                          <p:stCondLst>
                                            <p:cond delay="0"/>
                                          </p:stCondLst>
                                        </p:cTn>
                                        <p:tgtEl>
                                          <p:spTgt spid="130051">
                                            <p:txEl>
                                              <p:pRg st="0" end="0"/>
                                            </p:txEl>
                                          </p:spTgt>
                                        </p:tgtEl>
                                        <p:attrNameLst>
                                          <p:attrName>style.visibility</p:attrName>
                                        </p:attrNameLst>
                                      </p:cBhvr>
                                      <p:to>
                                        <p:strVal val="visible"/>
                                      </p:to>
                                    </p:set>
                                    <p:animEffect transition="in" filter="wipe(left)">
                                      <p:cBhvr>
                                        <p:cTn id="17" dur="500"/>
                                        <p:tgtEl>
                                          <p:spTgt spid="130051">
                                            <p:txEl>
                                              <p:pRg st="0" end="0"/>
                                            </p:txEl>
                                          </p:spTgt>
                                        </p:tgtEl>
                                      </p:cBhvr>
                                    </p:animEffect>
                                  </p:childTnLst>
                                </p:cTn>
                              </p:par>
                            </p:childTnLst>
                          </p:cTn>
                        </p:par>
                        <p:par>
                          <p:cTn id="18" fill="hold" nodeType="afterGroup">
                            <p:stCondLst>
                              <p:cond delay="3300"/>
                            </p:stCondLst>
                            <p:childTnLst>
                              <p:par>
                                <p:cTn id="19" presetID="22" presetClass="entr" presetSubtype="8" fill="hold" grpId="0" nodeType="afterEffect">
                                  <p:stCondLst>
                                    <p:cond delay="0"/>
                                  </p:stCondLst>
                                  <p:childTnLst>
                                    <p:set>
                                      <p:cBhvr>
                                        <p:cTn id="20" dur="1" fill="hold">
                                          <p:stCondLst>
                                            <p:cond delay="0"/>
                                          </p:stCondLst>
                                        </p:cTn>
                                        <p:tgtEl>
                                          <p:spTgt spid="130051">
                                            <p:txEl>
                                              <p:pRg st="1" end="1"/>
                                            </p:txEl>
                                          </p:spTgt>
                                        </p:tgtEl>
                                        <p:attrNameLst>
                                          <p:attrName>style.visibility</p:attrName>
                                        </p:attrNameLst>
                                      </p:cBhvr>
                                      <p:to>
                                        <p:strVal val="visible"/>
                                      </p:to>
                                    </p:set>
                                    <p:animEffect transition="in" filter="wipe(left)">
                                      <p:cBhvr>
                                        <p:cTn id="21" dur="500"/>
                                        <p:tgtEl>
                                          <p:spTgt spid="130051">
                                            <p:txEl>
                                              <p:pRg st="1" end="1"/>
                                            </p:txEl>
                                          </p:spTgt>
                                        </p:tgtEl>
                                      </p:cBhvr>
                                    </p:animEffect>
                                  </p:childTnLst>
                                </p:cTn>
                              </p:par>
                            </p:childTnLst>
                          </p:cTn>
                        </p:par>
                        <p:par>
                          <p:cTn id="22" fill="hold" nodeType="afterGroup">
                            <p:stCondLst>
                              <p:cond delay="3800"/>
                            </p:stCondLst>
                            <p:childTnLst>
                              <p:par>
                                <p:cTn id="23" presetID="22" presetClass="entr" presetSubtype="8" fill="hold" grpId="0" nodeType="afterEffect">
                                  <p:stCondLst>
                                    <p:cond delay="0"/>
                                  </p:stCondLst>
                                  <p:childTnLst>
                                    <p:set>
                                      <p:cBhvr>
                                        <p:cTn id="24" dur="1" fill="hold">
                                          <p:stCondLst>
                                            <p:cond delay="0"/>
                                          </p:stCondLst>
                                        </p:cTn>
                                        <p:tgtEl>
                                          <p:spTgt spid="130051">
                                            <p:txEl>
                                              <p:pRg st="2" end="2"/>
                                            </p:txEl>
                                          </p:spTgt>
                                        </p:tgtEl>
                                        <p:attrNameLst>
                                          <p:attrName>style.visibility</p:attrName>
                                        </p:attrNameLst>
                                      </p:cBhvr>
                                      <p:to>
                                        <p:strVal val="visible"/>
                                      </p:to>
                                    </p:set>
                                    <p:animEffect transition="in" filter="wipe(left)">
                                      <p:cBhvr>
                                        <p:cTn id="25" dur="500"/>
                                        <p:tgtEl>
                                          <p:spTgt spid="130051">
                                            <p:txEl>
                                              <p:pRg st="2" end="2"/>
                                            </p:txEl>
                                          </p:spTgt>
                                        </p:tgtEl>
                                      </p:cBhvr>
                                    </p:animEffect>
                                  </p:childTnLst>
                                </p:cTn>
                              </p:par>
                            </p:childTnLst>
                          </p:cTn>
                        </p:par>
                        <p:par>
                          <p:cTn id="26" fill="hold" nodeType="afterGroup">
                            <p:stCondLst>
                              <p:cond delay="4300"/>
                            </p:stCondLst>
                            <p:childTnLst>
                              <p:par>
                                <p:cTn id="27" presetID="22" presetClass="entr" presetSubtype="8" fill="hold" grpId="0" nodeType="afterEffect">
                                  <p:stCondLst>
                                    <p:cond delay="0"/>
                                  </p:stCondLst>
                                  <p:childTnLst>
                                    <p:set>
                                      <p:cBhvr>
                                        <p:cTn id="28" dur="1" fill="hold">
                                          <p:stCondLst>
                                            <p:cond delay="0"/>
                                          </p:stCondLst>
                                        </p:cTn>
                                        <p:tgtEl>
                                          <p:spTgt spid="130051">
                                            <p:txEl>
                                              <p:pRg st="3" end="3"/>
                                            </p:txEl>
                                          </p:spTgt>
                                        </p:tgtEl>
                                        <p:attrNameLst>
                                          <p:attrName>style.visibility</p:attrName>
                                        </p:attrNameLst>
                                      </p:cBhvr>
                                      <p:to>
                                        <p:strVal val="visible"/>
                                      </p:to>
                                    </p:set>
                                    <p:animEffect transition="in" filter="wipe(left)">
                                      <p:cBhvr>
                                        <p:cTn id="29" dur="500"/>
                                        <p:tgtEl>
                                          <p:spTgt spid="130051">
                                            <p:txEl>
                                              <p:pRg st="3" end="3"/>
                                            </p:txEl>
                                          </p:spTgt>
                                        </p:tgtEl>
                                      </p:cBhvr>
                                    </p:animEffect>
                                  </p:childTnLst>
                                </p:cTn>
                              </p:par>
                            </p:childTnLst>
                          </p:cTn>
                        </p:par>
                        <p:par>
                          <p:cTn id="30" fill="hold" nodeType="afterGroup">
                            <p:stCondLst>
                              <p:cond delay="4800"/>
                            </p:stCondLst>
                            <p:childTnLst>
                              <p:par>
                                <p:cTn id="31" presetID="22" presetClass="entr" presetSubtype="8" fill="hold" grpId="0" nodeType="afterEffect">
                                  <p:stCondLst>
                                    <p:cond delay="0"/>
                                  </p:stCondLst>
                                  <p:childTnLst>
                                    <p:set>
                                      <p:cBhvr>
                                        <p:cTn id="32" dur="1" fill="hold">
                                          <p:stCondLst>
                                            <p:cond delay="0"/>
                                          </p:stCondLst>
                                        </p:cTn>
                                        <p:tgtEl>
                                          <p:spTgt spid="130051">
                                            <p:txEl>
                                              <p:pRg st="4" end="4"/>
                                            </p:txEl>
                                          </p:spTgt>
                                        </p:tgtEl>
                                        <p:attrNameLst>
                                          <p:attrName>style.visibility</p:attrName>
                                        </p:attrNameLst>
                                      </p:cBhvr>
                                      <p:to>
                                        <p:strVal val="visible"/>
                                      </p:to>
                                    </p:set>
                                    <p:animEffect transition="in" filter="wipe(left)">
                                      <p:cBhvr>
                                        <p:cTn id="33" dur="500"/>
                                        <p:tgtEl>
                                          <p:spTgt spid="130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p:bldP spid="130051" grpId="0" build="p">
        <p:tmplLst>
          <p:tmpl lvl="1">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Lst>
      </p:bldP>
    </p:bldLst>
  </p:timing>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charset="0"/>
        </a:defRPr>
      </a:lvl2pPr>
      <a:lvl3pPr algn="l" rtl="0" eaLnBrk="0" fontAlgn="base" hangingPunct="0">
        <a:spcBef>
          <a:spcPct val="0"/>
        </a:spcBef>
        <a:spcAft>
          <a:spcPct val="0"/>
        </a:spcAft>
        <a:defRPr sz="2400">
          <a:solidFill>
            <a:schemeClr val="bg1"/>
          </a:solidFill>
          <a:latin typeface="Arial" charset="0"/>
        </a:defRPr>
      </a:lvl3pPr>
      <a:lvl4pPr algn="l" rtl="0" eaLnBrk="0" fontAlgn="base" hangingPunct="0">
        <a:spcBef>
          <a:spcPct val="0"/>
        </a:spcBef>
        <a:spcAft>
          <a:spcPct val="0"/>
        </a:spcAft>
        <a:defRPr sz="2400">
          <a:solidFill>
            <a:schemeClr val="bg1"/>
          </a:solidFill>
          <a:latin typeface="Arial" charset="0"/>
        </a:defRPr>
      </a:lvl4pPr>
      <a:lvl5pPr algn="l" rtl="0" eaLnBrk="0" fontAlgn="base" hangingPunct="0">
        <a:spcBef>
          <a:spcPct val="0"/>
        </a:spcBef>
        <a:spcAft>
          <a:spcPct val="0"/>
        </a:spcAft>
        <a:defRPr sz="2400">
          <a:solidFill>
            <a:schemeClr val="bg1"/>
          </a:solidFill>
          <a:latin typeface="Arial" charset="0"/>
        </a:defRPr>
      </a:lvl5pPr>
      <a:lvl6pPr marL="457200" algn="l" rtl="0" eaLnBrk="1" fontAlgn="base" hangingPunct="1">
        <a:spcBef>
          <a:spcPct val="0"/>
        </a:spcBef>
        <a:spcAft>
          <a:spcPct val="0"/>
        </a:spcAft>
        <a:defRPr sz="2400">
          <a:solidFill>
            <a:schemeClr val="bg1"/>
          </a:solidFill>
          <a:latin typeface="Arial" charset="0"/>
        </a:defRPr>
      </a:lvl6pPr>
      <a:lvl7pPr marL="914400" algn="l" rtl="0" eaLnBrk="1" fontAlgn="base" hangingPunct="1">
        <a:spcBef>
          <a:spcPct val="0"/>
        </a:spcBef>
        <a:spcAft>
          <a:spcPct val="0"/>
        </a:spcAft>
        <a:defRPr sz="2400">
          <a:solidFill>
            <a:schemeClr val="bg1"/>
          </a:solidFill>
          <a:latin typeface="Arial" charset="0"/>
        </a:defRPr>
      </a:lvl7pPr>
      <a:lvl8pPr marL="1371600" algn="l" rtl="0" eaLnBrk="1" fontAlgn="base" hangingPunct="1">
        <a:spcBef>
          <a:spcPct val="0"/>
        </a:spcBef>
        <a:spcAft>
          <a:spcPct val="0"/>
        </a:spcAft>
        <a:defRPr sz="2400">
          <a:solidFill>
            <a:schemeClr val="bg1"/>
          </a:solidFill>
          <a:latin typeface="Arial" charset="0"/>
        </a:defRPr>
      </a:lvl8pPr>
      <a:lvl9pPr marL="1828800" algn="l" rtl="0" eaLnBrk="1" fontAlgn="base" hangingPunct="1">
        <a:spcBef>
          <a:spcPct val="0"/>
        </a:spcBef>
        <a:spcAft>
          <a:spcPct val="0"/>
        </a:spcAft>
        <a:defRPr sz="2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4034" name="Picture 13" descr="M62GMIS00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0060" name="Picture 12" descr="M62GMIS004-titleba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11301" y="358775"/>
            <a:ext cx="106807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0050" name="Rectangle 2"/>
          <p:cNvSpPr>
            <a:spLocks noGrp="1" noChangeArrowheads="1"/>
          </p:cNvSpPr>
          <p:nvPr>
            <p:ph type="title"/>
          </p:nvPr>
        </p:nvSpPr>
        <p:spPr bwMode="auto">
          <a:xfrm>
            <a:off x="1739901" y="439738"/>
            <a:ext cx="10308167" cy="468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pt-BR" smtClean="0"/>
              <a:t>Clique para editar o título mestre</a:t>
            </a:r>
            <a:endParaRPr lang="en-GB" altLang="pt-BR" smtClean="0"/>
          </a:p>
        </p:txBody>
      </p:sp>
      <p:sp>
        <p:nvSpPr>
          <p:cNvPr id="130051" name="Rectangle 3"/>
          <p:cNvSpPr>
            <a:spLocks noGrp="1" noChangeArrowheads="1"/>
          </p:cNvSpPr>
          <p:nvPr>
            <p:ph type="body" idx="1"/>
          </p:nvPr>
        </p:nvSpPr>
        <p:spPr bwMode="auto">
          <a:xfrm>
            <a:off x="1583267" y="1052513"/>
            <a:ext cx="10464800" cy="52816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smtClean="0"/>
              <a:t>Clique para editar o texto mestre</a:t>
            </a:r>
          </a:p>
          <a:p>
            <a:pPr lvl="1"/>
            <a:r>
              <a:rPr lang="pt-BR" altLang="pt-BR" smtClean="0"/>
              <a:t>Segundo nível</a:t>
            </a:r>
          </a:p>
          <a:p>
            <a:pPr lvl="2"/>
            <a:r>
              <a:rPr lang="pt-BR" altLang="pt-BR" smtClean="0"/>
              <a:t>Terceiro nível</a:t>
            </a:r>
          </a:p>
          <a:p>
            <a:pPr lvl="3"/>
            <a:r>
              <a:rPr lang="pt-BR" altLang="pt-BR" smtClean="0"/>
              <a:t>Quarto nível</a:t>
            </a:r>
          </a:p>
          <a:p>
            <a:pPr lvl="4"/>
            <a:r>
              <a:rPr lang="pt-BR" altLang="pt-BR" smtClean="0"/>
              <a:t>Quinto nível</a:t>
            </a:r>
            <a:endParaRPr lang="en-GB" altLang="pt-BR" smtClean="0"/>
          </a:p>
        </p:txBody>
      </p:sp>
      <p:sp>
        <p:nvSpPr>
          <p:cNvPr id="130057" name="Rectangle 9"/>
          <p:cNvSpPr>
            <a:spLocks noGrp="1" noChangeArrowheads="1"/>
          </p:cNvSpPr>
          <p:nvPr>
            <p:ph type="dt" sz="half" idx="2"/>
          </p:nvPr>
        </p:nvSpPr>
        <p:spPr bwMode="auto">
          <a:xfrm>
            <a:off x="1811867" y="6484939"/>
            <a:ext cx="2844800" cy="25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pt-BR">
              <a:solidFill>
                <a:srgbClr val="000000"/>
              </a:solidFill>
              <a:latin typeface="Times New Roman" panose="02020603050405020304" pitchFamily="18" charset="0"/>
            </a:endParaRPr>
          </a:p>
        </p:txBody>
      </p:sp>
      <p:sp>
        <p:nvSpPr>
          <p:cNvPr id="130058" name="Rectangle 10"/>
          <p:cNvSpPr>
            <a:spLocks noGrp="1" noChangeArrowheads="1"/>
          </p:cNvSpPr>
          <p:nvPr>
            <p:ph type="ftr" sz="quarter" idx="3"/>
          </p:nvPr>
        </p:nvSpPr>
        <p:spPr bwMode="auto">
          <a:xfrm>
            <a:off x="4982633" y="6484939"/>
            <a:ext cx="3860800" cy="25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pt-BR">
              <a:solidFill>
                <a:srgbClr val="000000"/>
              </a:solidFill>
              <a:latin typeface="Times New Roman" panose="02020603050405020304" pitchFamily="18" charset="0"/>
            </a:endParaRPr>
          </a:p>
        </p:txBody>
      </p:sp>
      <p:sp>
        <p:nvSpPr>
          <p:cNvPr id="130059" name="Rectangle 11"/>
          <p:cNvSpPr>
            <a:spLocks noGrp="1" noChangeArrowheads="1"/>
          </p:cNvSpPr>
          <p:nvPr>
            <p:ph type="sldNum" sz="quarter" idx="4"/>
          </p:nvPr>
        </p:nvSpPr>
        <p:spPr bwMode="auto">
          <a:xfrm>
            <a:off x="9169400" y="6484939"/>
            <a:ext cx="2844800" cy="25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2D60E6F3-1749-4B5D-9300-28D1512B1D98}" type="slidenum">
              <a:rPr lang="pt-BR" altLang="pt-BR">
                <a:solidFill>
                  <a:srgbClr val="000000"/>
                </a:solidFill>
                <a:latin typeface="Times New Roman" panose="02020603050405020304" pitchFamily="18" charset="0"/>
              </a:rPr>
              <a:pPr fontAlgn="base">
                <a:spcBef>
                  <a:spcPct val="0"/>
                </a:spcBef>
                <a:spcAft>
                  <a:spcPct val="0"/>
                </a:spcAft>
                <a:defRPr/>
              </a:pPr>
              <a:t>‹nº›</a:t>
            </a:fld>
            <a:endParaRPr lang="pt-BR" altLang="pt-BR">
              <a:solidFill>
                <a:srgbClr val="000000"/>
              </a:solidFill>
              <a:latin typeface="Times New Roman" panose="02020603050405020304" pitchFamily="18" charset="0"/>
            </a:endParaRPr>
          </a:p>
        </p:txBody>
      </p:sp>
    </p:spTree>
    <p:extLst>
      <p:ext uri="{BB962C8B-B14F-4D97-AF65-F5344CB8AC3E}">
        <p14:creationId xmlns:p14="http://schemas.microsoft.com/office/powerpoint/2010/main" xmlns="" val="4170913875"/>
      </p:ext>
    </p:extLst>
  </p:cSld>
  <p:clrMap bg1="lt1" tx1="dk1" bg2="lt2" tx2="dk2" accent1="accent1" accent2="accent2" accent3="accent3" accent4="accent4" accent5="accent5" accent6="accent6" hlink="hlink" folHlink="folHlink"/>
  <p:sldLayoutIdLst>
    <p:sldLayoutId id="214748489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30060"/>
                                        </p:tgtEl>
                                        <p:attrNameLst>
                                          <p:attrName>style.visibility</p:attrName>
                                        </p:attrNameLst>
                                      </p:cBhvr>
                                      <p:to>
                                        <p:strVal val="visible"/>
                                      </p:to>
                                    </p:set>
                                    <p:animEffect transition="in" filter="wipe(up)">
                                      <p:cBhvr>
                                        <p:cTn id="7" dur="500"/>
                                        <p:tgtEl>
                                          <p:spTgt spid="130060"/>
                                        </p:tgtEl>
                                      </p:cBhvr>
                                    </p:animEffect>
                                  </p:childTnLst>
                                </p:cTn>
                              </p:par>
                            </p:childTnLst>
                          </p:cTn>
                        </p:par>
                        <p:par>
                          <p:cTn id="8" fill="hold" nodeType="afterGroup">
                            <p:stCondLst>
                              <p:cond delay="500"/>
                            </p:stCondLst>
                            <p:childTnLst>
                              <p:par>
                                <p:cTn id="9" presetID="50" presetClass="entr" presetSubtype="0" decel="100000" fill="hold" grpId="0" nodeType="afterEffect">
                                  <p:stCondLst>
                                    <p:cond delay="0"/>
                                  </p:stCondLst>
                                  <p:iterate type="lt">
                                    <p:tmPct val="5000"/>
                                  </p:iterate>
                                  <p:childTnLst>
                                    <p:set>
                                      <p:cBhvr>
                                        <p:cTn id="10" dur="1" fill="hold">
                                          <p:stCondLst>
                                            <p:cond delay="0"/>
                                          </p:stCondLst>
                                        </p:cTn>
                                        <p:tgtEl>
                                          <p:spTgt spid="130050"/>
                                        </p:tgtEl>
                                        <p:attrNameLst>
                                          <p:attrName>style.visibility</p:attrName>
                                        </p:attrNameLst>
                                      </p:cBhvr>
                                      <p:to>
                                        <p:strVal val="visible"/>
                                      </p:to>
                                    </p:set>
                                    <p:anim calcmode="lin" valueType="num">
                                      <p:cBhvr>
                                        <p:cTn id="11" dur="1000" fill="hold"/>
                                        <p:tgtEl>
                                          <p:spTgt spid="130050"/>
                                        </p:tgtEl>
                                        <p:attrNameLst>
                                          <p:attrName>ppt_w</p:attrName>
                                        </p:attrNameLst>
                                      </p:cBhvr>
                                      <p:tavLst>
                                        <p:tav tm="0">
                                          <p:val>
                                            <p:strVal val="#ppt_w+.3"/>
                                          </p:val>
                                        </p:tav>
                                        <p:tav tm="100000">
                                          <p:val>
                                            <p:strVal val="#ppt_w"/>
                                          </p:val>
                                        </p:tav>
                                      </p:tavLst>
                                    </p:anim>
                                    <p:anim calcmode="lin" valueType="num">
                                      <p:cBhvr>
                                        <p:cTn id="12" dur="1000" fill="hold"/>
                                        <p:tgtEl>
                                          <p:spTgt spid="130050"/>
                                        </p:tgtEl>
                                        <p:attrNameLst>
                                          <p:attrName>ppt_h</p:attrName>
                                        </p:attrNameLst>
                                      </p:cBhvr>
                                      <p:tavLst>
                                        <p:tav tm="0">
                                          <p:val>
                                            <p:strVal val="#ppt_h"/>
                                          </p:val>
                                        </p:tav>
                                        <p:tav tm="100000">
                                          <p:val>
                                            <p:strVal val="#ppt_h"/>
                                          </p:val>
                                        </p:tav>
                                      </p:tavLst>
                                    </p:anim>
                                    <p:animEffect transition="in" filter="fade">
                                      <p:cBhvr>
                                        <p:cTn id="13" dur="1000"/>
                                        <p:tgtEl>
                                          <p:spTgt spid="130050"/>
                                        </p:tgtEl>
                                      </p:cBhvr>
                                    </p:animEffect>
                                  </p:childTnLst>
                                </p:cTn>
                              </p:par>
                            </p:childTnLst>
                          </p:cTn>
                        </p:par>
                        <p:par>
                          <p:cTn id="14" fill="hold" nodeType="afterGroup">
                            <p:stCondLst>
                              <p:cond delay="2800"/>
                            </p:stCondLst>
                            <p:childTnLst>
                              <p:par>
                                <p:cTn id="15" presetID="22" presetClass="entr" presetSubtype="8" fill="hold" grpId="0" nodeType="afterEffect">
                                  <p:stCondLst>
                                    <p:cond delay="0"/>
                                  </p:stCondLst>
                                  <p:childTnLst>
                                    <p:set>
                                      <p:cBhvr>
                                        <p:cTn id="16" dur="1" fill="hold">
                                          <p:stCondLst>
                                            <p:cond delay="0"/>
                                          </p:stCondLst>
                                        </p:cTn>
                                        <p:tgtEl>
                                          <p:spTgt spid="130051">
                                            <p:txEl>
                                              <p:pRg st="0" end="0"/>
                                            </p:txEl>
                                          </p:spTgt>
                                        </p:tgtEl>
                                        <p:attrNameLst>
                                          <p:attrName>style.visibility</p:attrName>
                                        </p:attrNameLst>
                                      </p:cBhvr>
                                      <p:to>
                                        <p:strVal val="visible"/>
                                      </p:to>
                                    </p:set>
                                    <p:animEffect transition="in" filter="wipe(left)">
                                      <p:cBhvr>
                                        <p:cTn id="17" dur="500"/>
                                        <p:tgtEl>
                                          <p:spTgt spid="130051">
                                            <p:txEl>
                                              <p:pRg st="0" end="0"/>
                                            </p:txEl>
                                          </p:spTgt>
                                        </p:tgtEl>
                                      </p:cBhvr>
                                    </p:animEffect>
                                  </p:childTnLst>
                                </p:cTn>
                              </p:par>
                            </p:childTnLst>
                          </p:cTn>
                        </p:par>
                        <p:par>
                          <p:cTn id="18" fill="hold" nodeType="afterGroup">
                            <p:stCondLst>
                              <p:cond delay="3300"/>
                            </p:stCondLst>
                            <p:childTnLst>
                              <p:par>
                                <p:cTn id="19" presetID="22" presetClass="entr" presetSubtype="8" fill="hold" grpId="0" nodeType="afterEffect">
                                  <p:stCondLst>
                                    <p:cond delay="0"/>
                                  </p:stCondLst>
                                  <p:childTnLst>
                                    <p:set>
                                      <p:cBhvr>
                                        <p:cTn id="20" dur="1" fill="hold">
                                          <p:stCondLst>
                                            <p:cond delay="0"/>
                                          </p:stCondLst>
                                        </p:cTn>
                                        <p:tgtEl>
                                          <p:spTgt spid="130051">
                                            <p:txEl>
                                              <p:pRg st="1" end="1"/>
                                            </p:txEl>
                                          </p:spTgt>
                                        </p:tgtEl>
                                        <p:attrNameLst>
                                          <p:attrName>style.visibility</p:attrName>
                                        </p:attrNameLst>
                                      </p:cBhvr>
                                      <p:to>
                                        <p:strVal val="visible"/>
                                      </p:to>
                                    </p:set>
                                    <p:animEffect transition="in" filter="wipe(left)">
                                      <p:cBhvr>
                                        <p:cTn id="21" dur="500"/>
                                        <p:tgtEl>
                                          <p:spTgt spid="130051">
                                            <p:txEl>
                                              <p:pRg st="1" end="1"/>
                                            </p:txEl>
                                          </p:spTgt>
                                        </p:tgtEl>
                                      </p:cBhvr>
                                    </p:animEffect>
                                  </p:childTnLst>
                                </p:cTn>
                              </p:par>
                            </p:childTnLst>
                          </p:cTn>
                        </p:par>
                        <p:par>
                          <p:cTn id="22" fill="hold" nodeType="afterGroup">
                            <p:stCondLst>
                              <p:cond delay="3800"/>
                            </p:stCondLst>
                            <p:childTnLst>
                              <p:par>
                                <p:cTn id="23" presetID="22" presetClass="entr" presetSubtype="8" fill="hold" grpId="0" nodeType="afterEffect">
                                  <p:stCondLst>
                                    <p:cond delay="0"/>
                                  </p:stCondLst>
                                  <p:childTnLst>
                                    <p:set>
                                      <p:cBhvr>
                                        <p:cTn id="24" dur="1" fill="hold">
                                          <p:stCondLst>
                                            <p:cond delay="0"/>
                                          </p:stCondLst>
                                        </p:cTn>
                                        <p:tgtEl>
                                          <p:spTgt spid="130051">
                                            <p:txEl>
                                              <p:pRg st="2" end="2"/>
                                            </p:txEl>
                                          </p:spTgt>
                                        </p:tgtEl>
                                        <p:attrNameLst>
                                          <p:attrName>style.visibility</p:attrName>
                                        </p:attrNameLst>
                                      </p:cBhvr>
                                      <p:to>
                                        <p:strVal val="visible"/>
                                      </p:to>
                                    </p:set>
                                    <p:animEffect transition="in" filter="wipe(left)">
                                      <p:cBhvr>
                                        <p:cTn id="25" dur="500"/>
                                        <p:tgtEl>
                                          <p:spTgt spid="130051">
                                            <p:txEl>
                                              <p:pRg st="2" end="2"/>
                                            </p:txEl>
                                          </p:spTgt>
                                        </p:tgtEl>
                                      </p:cBhvr>
                                    </p:animEffect>
                                  </p:childTnLst>
                                </p:cTn>
                              </p:par>
                            </p:childTnLst>
                          </p:cTn>
                        </p:par>
                        <p:par>
                          <p:cTn id="26" fill="hold" nodeType="afterGroup">
                            <p:stCondLst>
                              <p:cond delay="4300"/>
                            </p:stCondLst>
                            <p:childTnLst>
                              <p:par>
                                <p:cTn id="27" presetID="22" presetClass="entr" presetSubtype="8" fill="hold" grpId="0" nodeType="afterEffect">
                                  <p:stCondLst>
                                    <p:cond delay="0"/>
                                  </p:stCondLst>
                                  <p:childTnLst>
                                    <p:set>
                                      <p:cBhvr>
                                        <p:cTn id="28" dur="1" fill="hold">
                                          <p:stCondLst>
                                            <p:cond delay="0"/>
                                          </p:stCondLst>
                                        </p:cTn>
                                        <p:tgtEl>
                                          <p:spTgt spid="130051">
                                            <p:txEl>
                                              <p:pRg st="3" end="3"/>
                                            </p:txEl>
                                          </p:spTgt>
                                        </p:tgtEl>
                                        <p:attrNameLst>
                                          <p:attrName>style.visibility</p:attrName>
                                        </p:attrNameLst>
                                      </p:cBhvr>
                                      <p:to>
                                        <p:strVal val="visible"/>
                                      </p:to>
                                    </p:set>
                                    <p:animEffect transition="in" filter="wipe(left)">
                                      <p:cBhvr>
                                        <p:cTn id="29" dur="500"/>
                                        <p:tgtEl>
                                          <p:spTgt spid="130051">
                                            <p:txEl>
                                              <p:pRg st="3" end="3"/>
                                            </p:txEl>
                                          </p:spTgt>
                                        </p:tgtEl>
                                      </p:cBhvr>
                                    </p:animEffect>
                                  </p:childTnLst>
                                </p:cTn>
                              </p:par>
                            </p:childTnLst>
                          </p:cTn>
                        </p:par>
                        <p:par>
                          <p:cTn id="30" fill="hold" nodeType="afterGroup">
                            <p:stCondLst>
                              <p:cond delay="4800"/>
                            </p:stCondLst>
                            <p:childTnLst>
                              <p:par>
                                <p:cTn id="31" presetID="22" presetClass="entr" presetSubtype="8" fill="hold" grpId="0" nodeType="afterEffect">
                                  <p:stCondLst>
                                    <p:cond delay="0"/>
                                  </p:stCondLst>
                                  <p:childTnLst>
                                    <p:set>
                                      <p:cBhvr>
                                        <p:cTn id="32" dur="1" fill="hold">
                                          <p:stCondLst>
                                            <p:cond delay="0"/>
                                          </p:stCondLst>
                                        </p:cTn>
                                        <p:tgtEl>
                                          <p:spTgt spid="130051">
                                            <p:txEl>
                                              <p:pRg st="4" end="4"/>
                                            </p:txEl>
                                          </p:spTgt>
                                        </p:tgtEl>
                                        <p:attrNameLst>
                                          <p:attrName>style.visibility</p:attrName>
                                        </p:attrNameLst>
                                      </p:cBhvr>
                                      <p:to>
                                        <p:strVal val="visible"/>
                                      </p:to>
                                    </p:set>
                                    <p:animEffect transition="in" filter="wipe(left)">
                                      <p:cBhvr>
                                        <p:cTn id="33" dur="500"/>
                                        <p:tgtEl>
                                          <p:spTgt spid="130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p:bldP spid="130051" grpId="0" build="p">
        <p:tmplLst>
          <p:tmpl lvl="1">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Lst>
      </p:bldP>
    </p:bldLst>
  </p:timing>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charset="0"/>
        </a:defRPr>
      </a:lvl2pPr>
      <a:lvl3pPr algn="l" rtl="0" eaLnBrk="0" fontAlgn="base" hangingPunct="0">
        <a:spcBef>
          <a:spcPct val="0"/>
        </a:spcBef>
        <a:spcAft>
          <a:spcPct val="0"/>
        </a:spcAft>
        <a:defRPr sz="2400">
          <a:solidFill>
            <a:schemeClr val="bg1"/>
          </a:solidFill>
          <a:latin typeface="Arial" charset="0"/>
        </a:defRPr>
      </a:lvl3pPr>
      <a:lvl4pPr algn="l" rtl="0" eaLnBrk="0" fontAlgn="base" hangingPunct="0">
        <a:spcBef>
          <a:spcPct val="0"/>
        </a:spcBef>
        <a:spcAft>
          <a:spcPct val="0"/>
        </a:spcAft>
        <a:defRPr sz="2400">
          <a:solidFill>
            <a:schemeClr val="bg1"/>
          </a:solidFill>
          <a:latin typeface="Arial" charset="0"/>
        </a:defRPr>
      </a:lvl4pPr>
      <a:lvl5pPr algn="l" rtl="0" eaLnBrk="0" fontAlgn="base" hangingPunct="0">
        <a:spcBef>
          <a:spcPct val="0"/>
        </a:spcBef>
        <a:spcAft>
          <a:spcPct val="0"/>
        </a:spcAft>
        <a:defRPr sz="2400">
          <a:solidFill>
            <a:schemeClr val="bg1"/>
          </a:solidFill>
          <a:latin typeface="Arial" charset="0"/>
        </a:defRPr>
      </a:lvl5pPr>
      <a:lvl6pPr marL="457200" algn="l" rtl="0" eaLnBrk="1" fontAlgn="base" hangingPunct="1">
        <a:spcBef>
          <a:spcPct val="0"/>
        </a:spcBef>
        <a:spcAft>
          <a:spcPct val="0"/>
        </a:spcAft>
        <a:defRPr sz="2400">
          <a:solidFill>
            <a:schemeClr val="bg1"/>
          </a:solidFill>
          <a:latin typeface="Arial" charset="0"/>
        </a:defRPr>
      </a:lvl6pPr>
      <a:lvl7pPr marL="914400" algn="l" rtl="0" eaLnBrk="1" fontAlgn="base" hangingPunct="1">
        <a:spcBef>
          <a:spcPct val="0"/>
        </a:spcBef>
        <a:spcAft>
          <a:spcPct val="0"/>
        </a:spcAft>
        <a:defRPr sz="2400">
          <a:solidFill>
            <a:schemeClr val="bg1"/>
          </a:solidFill>
          <a:latin typeface="Arial" charset="0"/>
        </a:defRPr>
      </a:lvl7pPr>
      <a:lvl8pPr marL="1371600" algn="l" rtl="0" eaLnBrk="1" fontAlgn="base" hangingPunct="1">
        <a:spcBef>
          <a:spcPct val="0"/>
        </a:spcBef>
        <a:spcAft>
          <a:spcPct val="0"/>
        </a:spcAft>
        <a:defRPr sz="2400">
          <a:solidFill>
            <a:schemeClr val="bg1"/>
          </a:solidFill>
          <a:latin typeface="Arial" charset="0"/>
        </a:defRPr>
      </a:lvl8pPr>
      <a:lvl9pPr marL="1828800" algn="l" rtl="0" eaLnBrk="1" fontAlgn="base" hangingPunct="1">
        <a:spcBef>
          <a:spcPct val="0"/>
        </a:spcBef>
        <a:spcAft>
          <a:spcPct val="0"/>
        </a:spcAft>
        <a:defRPr sz="2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5058" name="Picture 13" descr="M62GMIS00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0060" name="Picture 12" descr="M62GMIS004-titleba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11301" y="358775"/>
            <a:ext cx="106807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0050" name="Rectangle 2"/>
          <p:cNvSpPr>
            <a:spLocks noGrp="1" noChangeArrowheads="1"/>
          </p:cNvSpPr>
          <p:nvPr>
            <p:ph type="title"/>
          </p:nvPr>
        </p:nvSpPr>
        <p:spPr bwMode="auto">
          <a:xfrm>
            <a:off x="1739901" y="439738"/>
            <a:ext cx="10308167" cy="468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pt-BR" smtClean="0"/>
              <a:t>Clique para editar o título mestre</a:t>
            </a:r>
            <a:endParaRPr lang="en-GB" altLang="pt-BR" smtClean="0"/>
          </a:p>
        </p:txBody>
      </p:sp>
      <p:sp>
        <p:nvSpPr>
          <p:cNvPr id="130051" name="Rectangle 3"/>
          <p:cNvSpPr>
            <a:spLocks noGrp="1" noChangeArrowheads="1"/>
          </p:cNvSpPr>
          <p:nvPr>
            <p:ph type="body" idx="1"/>
          </p:nvPr>
        </p:nvSpPr>
        <p:spPr bwMode="auto">
          <a:xfrm>
            <a:off x="1583267" y="1052513"/>
            <a:ext cx="10464800" cy="52816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smtClean="0"/>
              <a:t>Clique para editar o texto mestre</a:t>
            </a:r>
          </a:p>
          <a:p>
            <a:pPr lvl="1"/>
            <a:r>
              <a:rPr lang="pt-BR" altLang="pt-BR" smtClean="0"/>
              <a:t>Segundo nível</a:t>
            </a:r>
          </a:p>
          <a:p>
            <a:pPr lvl="2"/>
            <a:r>
              <a:rPr lang="pt-BR" altLang="pt-BR" smtClean="0"/>
              <a:t>Terceiro nível</a:t>
            </a:r>
          </a:p>
          <a:p>
            <a:pPr lvl="3"/>
            <a:r>
              <a:rPr lang="pt-BR" altLang="pt-BR" smtClean="0"/>
              <a:t>Quarto nível</a:t>
            </a:r>
          </a:p>
          <a:p>
            <a:pPr lvl="4"/>
            <a:r>
              <a:rPr lang="pt-BR" altLang="pt-BR" smtClean="0"/>
              <a:t>Quinto nível</a:t>
            </a:r>
            <a:endParaRPr lang="en-GB" altLang="pt-BR" smtClean="0"/>
          </a:p>
        </p:txBody>
      </p:sp>
      <p:sp>
        <p:nvSpPr>
          <p:cNvPr id="130057" name="Rectangle 9"/>
          <p:cNvSpPr>
            <a:spLocks noGrp="1" noChangeArrowheads="1"/>
          </p:cNvSpPr>
          <p:nvPr>
            <p:ph type="dt" sz="half" idx="2"/>
          </p:nvPr>
        </p:nvSpPr>
        <p:spPr bwMode="auto">
          <a:xfrm>
            <a:off x="1811867" y="6484939"/>
            <a:ext cx="2844800" cy="25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pt-BR">
              <a:solidFill>
                <a:srgbClr val="000000"/>
              </a:solidFill>
              <a:latin typeface="Times New Roman" panose="02020603050405020304" pitchFamily="18" charset="0"/>
            </a:endParaRPr>
          </a:p>
        </p:txBody>
      </p:sp>
      <p:sp>
        <p:nvSpPr>
          <p:cNvPr id="130058" name="Rectangle 10"/>
          <p:cNvSpPr>
            <a:spLocks noGrp="1" noChangeArrowheads="1"/>
          </p:cNvSpPr>
          <p:nvPr>
            <p:ph type="ftr" sz="quarter" idx="3"/>
          </p:nvPr>
        </p:nvSpPr>
        <p:spPr bwMode="auto">
          <a:xfrm>
            <a:off x="4982633" y="6484939"/>
            <a:ext cx="3860800" cy="25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pt-BR">
              <a:solidFill>
                <a:srgbClr val="000000"/>
              </a:solidFill>
              <a:latin typeface="Times New Roman" panose="02020603050405020304" pitchFamily="18" charset="0"/>
            </a:endParaRPr>
          </a:p>
        </p:txBody>
      </p:sp>
      <p:sp>
        <p:nvSpPr>
          <p:cNvPr id="130059" name="Rectangle 11"/>
          <p:cNvSpPr>
            <a:spLocks noGrp="1" noChangeArrowheads="1"/>
          </p:cNvSpPr>
          <p:nvPr>
            <p:ph type="sldNum" sz="quarter" idx="4"/>
          </p:nvPr>
        </p:nvSpPr>
        <p:spPr bwMode="auto">
          <a:xfrm>
            <a:off x="9169400" y="6484939"/>
            <a:ext cx="2844800" cy="25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9FB77206-F2BA-4875-8126-F8D30B63F82F}" type="slidenum">
              <a:rPr lang="pt-BR" altLang="pt-BR">
                <a:solidFill>
                  <a:srgbClr val="000000"/>
                </a:solidFill>
                <a:latin typeface="Times New Roman" panose="02020603050405020304" pitchFamily="18" charset="0"/>
              </a:rPr>
              <a:pPr fontAlgn="base">
                <a:spcBef>
                  <a:spcPct val="0"/>
                </a:spcBef>
                <a:spcAft>
                  <a:spcPct val="0"/>
                </a:spcAft>
                <a:defRPr/>
              </a:pPr>
              <a:t>‹nº›</a:t>
            </a:fld>
            <a:endParaRPr lang="pt-BR" altLang="pt-BR">
              <a:solidFill>
                <a:srgbClr val="000000"/>
              </a:solidFill>
              <a:latin typeface="Times New Roman" panose="02020603050405020304" pitchFamily="18" charset="0"/>
            </a:endParaRPr>
          </a:p>
        </p:txBody>
      </p:sp>
    </p:spTree>
    <p:extLst>
      <p:ext uri="{BB962C8B-B14F-4D97-AF65-F5344CB8AC3E}">
        <p14:creationId xmlns:p14="http://schemas.microsoft.com/office/powerpoint/2010/main" xmlns="" val="1264927271"/>
      </p:ext>
    </p:extLst>
  </p:cSld>
  <p:clrMap bg1="lt1" tx1="dk1" bg2="lt2" tx2="dk2" accent1="accent1" accent2="accent2" accent3="accent3" accent4="accent4" accent5="accent5" accent6="accent6" hlink="hlink" folHlink="folHlink"/>
  <p:sldLayoutIdLst>
    <p:sldLayoutId id="2147484900"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30060"/>
                                        </p:tgtEl>
                                        <p:attrNameLst>
                                          <p:attrName>style.visibility</p:attrName>
                                        </p:attrNameLst>
                                      </p:cBhvr>
                                      <p:to>
                                        <p:strVal val="visible"/>
                                      </p:to>
                                    </p:set>
                                    <p:animEffect transition="in" filter="wipe(up)">
                                      <p:cBhvr>
                                        <p:cTn id="7" dur="500"/>
                                        <p:tgtEl>
                                          <p:spTgt spid="130060"/>
                                        </p:tgtEl>
                                      </p:cBhvr>
                                    </p:animEffect>
                                  </p:childTnLst>
                                </p:cTn>
                              </p:par>
                            </p:childTnLst>
                          </p:cTn>
                        </p:par>
                        <p:par>
                          <p:cTn id="8" fill="hold" nodeType="afterGroup">
                            <p:stCondLst>
                              <p:cond delay="500"/>
                            </p:stCondLst>
                            <p:childTnLst>
                              <p:par>
                                <p:cTn id="9" presetID="50" presetClass="entr" presetSubtype="0" decel="100000" fill="hold" grpId="0" nodeType="afterEffect">
                                  <p:stCondLst>
                                    <p:cond delay="0"/>
                                  </p:stCondLst>
                                  <p:iterate type="lt">
                                    <p:tmPct val="5000"/>
                                  </p:iterate>
                                  <p:childTnLst>
                                    <p:set>
                                      <p:cBhvr>
                                        <p:cTn id="10" dur="1" fill="hold">
                                          <p:stCondLst>
                                            <p:cond delay="0"/>
                                          </p:stCondLst>
                                        </p:cTn>
                                        <p:tgtEl>
                                          <p:spTgt spid="130050"/>
                                        </p:tgtEl>
                                        <p:attrNameLst>
                                          <p:attrName>style.visibility</p:attrName>
                                        </p:attrNameLst>
                                      </p:cBhvr>
                                      <p:to>
                                        <p:strVal val="visible"/>
                                      </p:to>
                                    </p:set>
                                    <p:anim calcmode="lin" valueType="num">
                                      <p:cBhvr>
                                        <p:cTn id="11" dur="1000" fill="hold"/>
                                        <p:tgtEl>
                                          <p:spTgt spid="130050"/>
                                        </p:tgtEl>
                                        <p:attrNameLst>
                                          <p:attrName>ppt_w</p:attrName>
                                        </p:attrNameLst>
                                      </p:cBhvr>
                                      <p:tavLst>
                                        <p:tav tm="0">
                                          <p:val>
                                            <p:strVal val="#ppt_w+.3"/>
                                          </p:val>
                                        </p:tav>
                                        <p:tav tm="100000">
                                          <p:val>
                                            <p:strVal val="#ppt_w"/>
                                          </p:val>
                                        </p:tav>
                                      </p:tavLst>
                                    </p:anim>
                                    <p:anim calcmode="lin" valueType="num">
                                      <p:cBhvr>
                                        <p:cTn id="12" dur="1000" fill="hold"/>
                                        <p:tgtEl>
                                          <p:spTgt spid="130050"/>
                                        </p:tgtEl>
                                        <p:attrNameLst>
                                          <p:attrName>ppt_h</p:attrName>
                                        </p:attrNameLst>
                                      </p:cBhvr>
                                      <p:tavLst>
                                        <p:tav tm="0">
                                          <p:val>
                                            <p:strVal val="#ppt_h"/>
                                          </p:val>
                                        </p:tav>
                                        <p:tav tm="100000">
                                          <p:val>
                                            <p:strVal val="#ppt_h"/>
                                          </p:val>
                                        </p:tav>
                                      </p:tavLst>
                                    </p:anim>
                                    <p:animEffect transition="in" filter="fade">
                                      <p:cBhvr>
                                        <p:cTn id="13" dur="1000"/>
                                        <p:tgtEl>
                                          <p:spTgt spid="130050"/>
                                        </p:tgtEl>
                                      </p:cBhvr>
                                    </p:animEffect>
                                  </p:childTnLst>
                                </p:cTn>
                              </p:par>
                            </p:childTnLst>
                          </p:cTn>
                        </p:par>
                        <p:par>
                          <p:cTn id="14" fill="hold" nodeType="afterGroup">
                            <p:stCondLst>
                              <p:cond delay="2800"/>
                            </p:stCondLst>
                            <p:childTnLst>
                              <p:par>
                                <p:cTn id="15" presetID="22" presetClass="entr" presetSubtype="8" fill="hold" grpId="0" nodeType="afterEffect">
                                  <p:stCondLst>
                                    <p:cond delay="0"/>
                                  </p:stCondLst>
                                  <p:childTnLst>
                                    <p:set>
                                      <p:cBhvr>
                                        <p:cTn id="16" dur="1" fill="hold">
                                          <p:stCondLst>
                                            <p:cond delay="0"/>
                                          </p:stCondLst>
                                        </p:cTn>
                                        <p:tgtEl>
                                          <p:spTgt spid="130051">
                                            <p:txEl>
                                              <p:pRg st="0" end="0"/>
                                            </p:txEl>
                                          </p:spTgt>
                                        </p:tgtEl>
                                        <p:attrNameLst>
                                          <p:attrName>style.visibility</p:attrName>
                                        </p:attrNameLst>
                                      </p:cBhvr>
                                      <p:to>
                                        <p:strVal val="visible"/>
                                      </p:to>
                                    </p:set>
                                    <p:animEffect transition="in" filter="wipe(left)">
                                      <p:cBhvr>
                                        <p:cTn id="17" dur="500"/>
                                        <p:tgtEl>
                                          <p:spTgt spid="130051">
                                            <p:txEl>
                                              <p:pRg st="0" end="0"/>
                                            </p:txEl>
                                          </p:spTgt>
                                        </p:tgtEl>
                                      </p:cBhvr>
                                    </p:animEffect>
                                  </p:childTnLst>
                                </p:cTn>
                              </p:par>
                            </p:childTnLst>
                          </p:cTn>
                        </p:par>
                        <p:par>
                          <p:cTn id="18" fill="hold" nodeType="afterGroup">
                            <p:stCondLst>
                              <p:cond delay="3300"/>
                            </p:stCondLst>
                            <p:childTnLst>
                              <p:par>
                                <p:cTn id="19" presetID="22" presetClass="entr" presetSubtype="8" fill="hold" grpId="0" nodeType="afterEffect">
                                  <p:stCondLst>
                                    <p:cond delay="0"/>
                                  </p:stCondLst>
                                  <p:childTnLst>
                                    <p:set>
                                      <p:cBhvr>
                                        <p:cTn id="20" dur="1" fill="hold">
                                          <p:stCondLst>
                                            <p:cond delay="0"/>
                                          </p:stCondLst>
                                        </p:cTn>
                                        <p:tgtEl>
                                          <p:spTgt spid="130051">
                                            <p:txEl>
                                              <p:pRg st="1" end="1"/>
                                            </p:txEl>
                                          </p:spTgt>
                                        </p:tgtEl>
                                        <p:attrNameLst>
                                          <p:attrName>style.visibility</p:attrName>
                                        </p:attrNameLst>
                                      </p:cBhvr>
                                      <p:to>
                                        <p:strVal val="visible"/>
                                      </p:to>
                                    </p:set>
                                    <p:animEffect transition="in" filter="wipe(left)">
                                      <p:cBhvr>
                                        <p:cTn id="21" dur="500"/>
                                        <p:tgtEl>
                                          <p:spTgt spid="130051">
                                            <p:txEl>
                                              <p:pRg st="1" end="1"/>
                                            </p:txEl>
                                          </p:spTgt>
                                        </p:tgtEl>
                                      </p:cBhvr>
                                    </p:animEffect>
                                  </p:childTnLst>
                                </p:cTn>
                              </p:par>
                            </p:childTnLst>
                          </p:cTn>
                        </p:par>
                        <p:par>
                          <p:cTn id="22" fill="hold" nodeType="afterGroup">
                            <p:stCondLst>
                              <p:cond delay="3800"/>
                            </p:stCondLst>
                            <p:childTnLst>
                              <p:par>
                                <p:cTn id="23" presetID="22" presetClass="entr" presetSubtype="8" fill="hold" grpId="0" nodeType="afterEffect">
                                  <p:stCondLst>
                                    <p:cond delay="0"/>
                                  </p:stCondLst>
                                  <p:childTnLst>
                                    <p:set>
                                      <p:cBhvr>
                                        <p:cTn id="24" dur="1" fill="hold">
                                          <p:stCondLst>
                                            <p:cond delay="0"/>
                                          </p:stCondLst>
                                        </p:cTn>
                                        <p:tgtEl>
                                          <p:spTgt spid="130051">
                                            <p:txEl>
                                              <p:pRg st="2" end="2"/>
                                            </p:txEl>
                                          </p:spTgt>
                                        </p:tgtEl>
                                        <p:attrNameLst>
                                          <p:attrName>style.visibility</p:attrName>
                                        </p:attrNameLst>
                                      </p:cBhvr>
                                      <p:to>
                                        <p:strVal val="visible"/>
                                      </p:to>
                                    </p:set>
                                    <p:animEffect transition="in" filter="wipe(left)">
                                      <p:cBhvr>
                                        <p:cTn id="25" dur="500"/>
                                        <p:tgtEl>
                                          <p:spTgt spid="130051">
                                            <p:txEl>
                                              <p:pRg st="2" end="2"/>
                                            </p:txEl>
                                          </p:spTgt>
                                        </p:tgtEl>
                                      </p:cBhvr>
                                    </p:animEffect>
                                  </p:childTnLst>
                                </p:cTn>
                              </p:par>
                            </p:childTnLst>
                          </p:cTn>
                        </p:par>
                        <p:par>
                          <p:cTn id="26" fill="hold" nodeType="afterGroup">
                            <p:stCondLst>
                              <p:cond delay="4300"/>
                            </p:stCondLst>
                            <p:childTnLst>
                              <p:par>
                                <p:cTn id="27" presetID="22" presetClass="entr" presetSubtype="8" fill="hold" grpId="0" nodeType="afterEffect">
                                  <p:stCondLst>
                                    <p:cond delay="0"/>
                                  </p:stCondLst>
                                  <p:childTnLst>
                                    <p:set>
                                      <p:cBhvr>
                                        <p:cTn id="28" dur="1" fill="hold">
                                          <p:stCondLst>
                                            <p:cond delay="0"/>
                                          </p:stCondLst>
                                        </p:cTn>
                                        <p:tgtEl>
                                          <p:spTgt spid="130051">
                                            <p:txEl>
                                              <p:pRg st="3" end="3"/>
                                            </p:txEl>
                                          </p:spTgt>
                                        </p:tgtEl>
                                        <p:attrNameLst>
                                          <p:attrName>style.visibility</p:attrName>
                                        </p:attrNameLst>
                                      </p:cBhvr>
                                      <p:to>
                                        <p:strVal val="visible"/>
                                      </p:to>
                                    </p:set>
                                    <p:animEffect transition="in" filter="wipe(left)">
                                      <p:cBhvr>
                                        <p:cTn id="29" dur="500"/>
                                        <p:tgtEl>
                                          <p:spTgt spid="130051">
                                            <p:txEl>
                                              <p:pRg st="3" end="3"/>
                                            </p:txEl>
                                          </p:spTgt>
                                        </p:tgtEl>
                                      </p:cBhvr>
                                    </p:animEffect>
                                  </p:childTnLst>
                                </p:cTn>
                              </p:par>
                            </p:childTnLst>
                          </p:cTn>
                        </p:par>
                        <p:par>
                          <p:cTn id="30" fill="hold" nodeType="afterGroup">
                            <p:stCondLst>
                              <p:cond delay="4800"/>
                            </p:stCondLst>
                            <p:childTnLst>
                              <p:par>
                                <p:cTn id="31" presetID="22" presetClass="entr" presetSubtype="8" fill="hold" grpId="0" nodeType="afterEffect">
                                  <p:stCondLst>
                                    <p:cond delay="0"/>
                                  </p:stCondLst>
                                  <p:childTnLst>
                                    <p:set>
                                      <p:cBhvr>
                                        <p:cTn id="32" dur="1" fill="hold">
                                          <p:stCondLst>
                                            <p:cond delay="0"/>
                                          </p:stCondLst>
                                        </p:cTn>
                                        <p:tgtEl>
                                          <p:spTgt spid="130051">
                                            <p:txEl>
                                              <p:pRg st="4" end="4"/>
                                            </p:txEl>
                                          </p:spTgt>
                                        </p:tgtEl>
                                        <p:attrNameLst>
                                          <p:attrName>style.visibility</p:attrName>
                                        </p:attrNameLst>
                                      </p:cBhvr>
                                      <p:to>
                                        <p:strVal val="visible"/>
                                      </p:to>
                                    </p:set>
                                    <p:animEffect transition="in" filter="wipe(left)">
                                      <p:cBhvr>
                                        <p:cTn id="33" dur="500"/>
                                        <p:tgtEl>
                                          <p:spTgt spid="130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p:bldP spid="130051" grpId="0" build="p">
        <p:tmplLst>
          <p:tmpl lvl="1">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Lst>
      </p:bldP>
    </p:bldLst>
  </p:timing>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charset="0"/>
        </a:defRPr>
      </a:lvl2pPr>
      <a:lvl3pPr algn="l" rtl="0" eaLnBrk="0" fontAlgn="base" hangingPunct="0">
        <a:spcBef>
          <a:spcPct val="0"/>
        </a:spcBef>
        <a:spcAft>
          <a:spcPct val="0"/>
        </a:spcAft>
        <a:defRPr sz="2400">
          <a:solidFill>
            <a:schemeClr val="bg1"/>
          </a:solidFill>
          <a:latin typeface="Arial" charset="0"/>
        </a:defRPr>
      </a:lvl3pPr>
      <a:lvl4pPr algn="l" rtl="0" eaLnBrk="0" fontAlgn="base" hangingPunct="0">
        <a:spcBef>
          <a:spcPct val="0"/>
        </a:spcBef>
        <a:spcAft>
          <a:spcPct val="0"/>
        </a:spcAft>
        <a:defRPr sz="2400">
          <a:solidFill>
            <a:schemeClr val="bg1"/>
          </a:solidFill>
          <a:latin typeface="Arial" charset="0"/>
        </a:defRPr>
      </a:lvl4pPr>
      <a:lvl5pPr algn="l" rtl="0" eaLnBrk="0" fontAlgn="base" hangingPunct="0">
        <a:spcBef>
          <a:spcPct val="0"/>
        </a:spcBef>
        <a:spcAft>
          <a:spcPct val="0"/>
        </a:spcAft>
        <a:defRPr sz="2400">
          <a:solidFill>
            <a:schemeClr val="bg1"/>
          </a:solidFill>
          <a:latin typeface="Arial" charset="0"/>
        </a:defRPr>
      </a:lvl5pPr>
      <a:lvl6pPr marL="457200" algn="l" rtl="0" eaLnBrk="1" fontAlgn="base" hangingPunct="1">
        <a:spcBef>
          <a:spcPct val="0"/>
        </a:spcBef>
        <a:spcAft>
          <a:spcPct val="0"/>
        </a:spcAft>
        <a:defRPr sz="2400">
          <a:solidFill>
            <a:schemeClr val="bg1"/>
          </a:solidFill>
          <a:latin typeface="Arial" charset="0"/>
        </a:defRPr>
      </a:lvl6pPr>
      <a:lvl7pPr marL="914400" algn="l" rtl="0" eaLnBrk="1" fontAlgn="base" hangingPunct="1">
        <a:spcBef>
          <a:spcPct val="0"/>
        </a:spcBef>
        <a:spcAft>
          <a:spcPct val="0"/>
        </a:spcAft>
        <a:defRPr sz="2400">
          <a:solidFill>
            <a:schemeClr val="bg1"/>
          </a:solidFill>
          <a:latin typeface="Arial" charset="0"/>
        </a:defRPr>
      </a:lvl7pPr>
      <a:lvl8pPr marL="1371600" algn="l" rtl="0" eaLnBrk="1" fontAlgn="base" hangingPunct="1">
        <a:spcBef>
          <a:spcPct val="0"/>
        </a:spcBef>
        <a:spcAft>
          <a:spcPct val="0"/>
        </a:spcAft>
        <a:defRPr sz="2400">
          <a:solidFill>
            <a:schemeClr val="bg1"/>
          </a:solidFill>
          <a:latin typeface="Arial" charset="0"/>
        </a:defRPr>
      </a:lvl8pPr>
      <a:lvl9pPr marL="1828800" algn="l" rtl="0" eaLnBrk="1" fontAlgn="base" hangingPunct="1">
        <a:spcBef>
          <a:spcPct val="0"/>
        </a:spcBef>
        <a:spcAft>
          <a:spcPct val="0"/>
        </a:spcAft>
        <a:defRPr sz="2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6082" name="Picture 13" descr="M62GMIS00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0060" name="Picture 12" descr="M62GMIS004-titleba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11301" y="358775"/>
            <a:ext cx="106807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0050" name="Rectangle 2"/>
          <p:cNvSpPr>
            <a:spLocks noGrp="1" noChangeArrowheads="1"/>
          </p:cNvSpPr>
          <p:nvPr>
            <p:ph type="title"/>
          </p:nvPr>
        </p:nvSpPr>
        <p:spPr bwMode="auto">
          <a:xfrm>
            <a:off x="1739901" y="439738"/>
            <a:ext cx="10308167" cy="468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pt-BR" smtClean="0"/>
              <a:t>Clique para editar o título mestre</a:t>
            </a:r>
            <a:endParaRPr lang="en-GB" altLang="pt-BR" smtClean="0"/>
          </a:p>
        </p:txBody>
      </p:sp>
      <p:sp>
        <p:nvSpPr>
          <p:cNvPr id="130051" name="Rectangle 3"/>
          <p:cNvSpPr>
            <a:spLocks noGrp="1" noChangeArrowheads="1"/>
          </p:cNvSpPr>
          <p:nvPr>
            <p:ph type="body" idx="1"/>
          </p:nvPr>
        </p:nvSpPr>
        <p:spPr bwMode="auto">
          <a:xfrm>
            <a:off x="1583267" y="1052513"/>
            <a:ext cx="10464800" cy="52816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smtClean="0"/>
              <a:t>Clique para editar o texto mestre</a:t>
            </a:r>
          </a:p>
          <a:p>
            <a:pPr lvl="1"/>
            <a:r>
              <a:rPr lang="pt-BR" altLang="pt-BR" smtClean="0"/>
              <a:t>Segundo nível</a:t>
            </a:r>
          </a:p>
          <a:p>
            <a:pPr lvl="2"/>
            <a:r>
              <a:rPr lang="pt-BR" altLang="pt-BR" smtClean="0"/>
              <a:t>Terceiro nível</a:t>
            </a:r>
          </a:p>
          <a:p>
            <a:pPr lvl="3"/>
            <a:r>
              <a:rPr lang="pt-BR" altLang="pt-BR" smtClean="0"/>
              <a:t>Quarto nível</a:t>
            </a:r>
          </a:p>
          <a:p>
            <a:pPr lvl="4"/>
            <a:r>
              <a:rPr lang="pt-BR" altLang="pt-BR" smtClean="0"/>
              <a:t>Quinto nível</a:t>
            </a:r>
            <a:endParaRPr lang="en-GB" altLang="pt-BR" smtClean="0"/>
          </a:p>
        </p:txBody>
      </p:sp>
      <p:sp>
        <p:nvSpPr>
          <p:cNvPr id="130057" name="Rectangle 9"/>
          <p:cNvSpPr>
            <a:spLocks noGrp="1" noChangeArrowheads="1"/>
          </p:cNvSpPr>
          <p:nvPr>
            <p:ph type="dt" sz="half" idx="2"/>
          </p:nvPr>
        </p:nvSpPr>
        <p:spPr bwMode="auto">
          <a:xfrm>
            <a:off x="1811867" y="6484939"/>
            <a:ext cx="2844800" cy="25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pt-BR">
              <a:solidFill>
                <a:srgbClr val="000000"/>
              </a:solidFill>
              <a:latin typeface="Times New Roman" panose="02020603050405020304" pitchFamily="18" charset="0"/>
            </a:endParaRPr>
          </a:p>
        </p:txBody>
      </p:sp>
      <p:sp>
        <p:nvSpPr>
          <p:cNvPr id="130058" name="Rectangle 10"/>
          <p:cNvSpPr>
            <a:spLocks noGrp="1" noChangeArrowheads="1"/>
          </p:cNvSpPr>
          <p:nvPr>
            <p:ph type="ftr" sz="quarter" idx="3"/>
          </p:nvPr>
        </p:nvSpPr>
        <p:spPr bwMode="auto">
          <a:xfrm>
            <a:off x="4982633" y="6484939"/>
            <a:ext cx="3860800" cy="25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pt-BR">
              <a:solidFill>
                <a:srgbClr val="000000"/>
              </a:solidFill>
              <a:latin typeface="Times New Roman" panose="02020603050405020304" pitchFamily="18" charset="0"/>
            </a:endParaRPr>
          </a:p>
        </p:txBody>
      </p:sp>
      <p:sp>
        <p:nvSpPr>
          <p:cNvPr id="130059" name="Rectangle 11"/>
          <p:cNvSpPr>
            <a:spLocks noGrp="1" noChangeArrowheads="1"/>
          </p:cNvSpPr>
          <p:nvPr>
            <p:ph type="sldNum" sz="quarter" idx="4"/>
          </p:nvPr>
        </p:nvSpPr>
        <p:spPr bwMode="auto">
          <a:xfrm>
            <a:off x="9169400" y="6484939"/>
            <a:ext cx="2844800" cy="25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DC58E62B-3BDB-4C57-8EAC-8F049A701D5A}" type="slidenum">
              <a:rPr lang="pt-BR" altLang="pt-BR">
                <a:solidFill>
                  <a:srgbClr val="000000"/>
                </a:solidFill>
                <a:latin typeface="Times New Roman" panose="02020603050405020304" pitchFamily="18" charset="0"/>
              </a:rPr>
              <a:pPr fontAlgn="base">
                <a:spcBef>
                  <a:spcPct val="0"/>
                </a:spcBef>
                <a:spcAft>
                  <a:spcPct val="0"/>
                </a:spcAft>
                <a:defRPr/>
              </a:pPr>
              <a:t>‹nº›</a:t>
            </a:fld>
            <a:endParaRPr lang="pt-BR" altLang="pt-BR">
              <a:solidFill>
                <a:srgbClr val="000000"/>
              </a:solidFill>
              <a:latin typeface="Times New Roman" panose="02020603050405020304" pitchFamily="18" charset="0"/>
            </a:endParaRPr>
          </a:p>
        </p:txBody>
      </p:sp>
    </p:spTree>
    <p:extLst>
      <p:ext uri="{BB962C8B-B14F-4D97-AF65-F5344CB8AC3E}">
        <p14:creationId xmlns:p14="http://schemas.microsoft.com/office/powerpoint/2010/main" xmlns="" val="3507933505"/>
      </p:ext>
    </p:extLst>
  </p:cSld>
  <p:clrMap bg1="lt1" tx1="dk1" bg2="lt2" tx2="dk2" accent1="accent1" accent2="accent2" accent3="accent3" accent4="accent4" accent5="accent5" accent6="accent6" hlink="hlink" folHlink="folHlink"/>
  <p:sldLayoutIdLst>
    <p:sldLayoutId id="214748490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30060"/>
                                        </p:tgtEl>
                                        <p:attrNameLst>
                                          <p:attrName>style.visibility</p:attrName>
                                        </p:attrNameLst>
                                      </p:cBhvr>
                                      <p:to>
                                        <p:strVal val="visible"/>
                                      </p:to>
                                    </p:set>
                                    <p:animEffect transition="in" filter="wipe(up)">
                                      <p:cBhvr>
                                        <p:cTn id="7" dur="500"/>
                                        <p:tgtEl>
                                          <p:spTgt spid="130060"/>
                                        </p:tgtEl>
                                      </p:cBhvr>
                                    </p:animEffect>
                                  </p:childTnLst>
                                </p:cTn>
                              </p:par>
                            </p:childTnLst>
                          </p:cTn>
                        </p:par>
                        <p:par>
                          <p:cTn id="8" fill="hold" nodeType="afterGroup">
                            <p:stCondLst>
                              <p:cond delay="500"/>
                            </p:stCondLst>
                            <p:childTnLst>
                              <p:par>
                                <p:cTn id="9" presetID="50" presetClass="entr" presetSubtype="0" decel="100000" fill="hold" grpId="0" nodeType="afterEffect">
                                  <p:stCondLst>
                                    <p:cond delay="0"/>
                                  </p:stCondLst>
                                  <p:iterate type="lt">
                                    <p:tmPct val="5000"/>
                                  </p:iterate>
                                  <p:childTnLst>
                                    <p:set>
                                      <p:cBhvr>
                                        <p:cTn id="10" dur="1" fill="hold">
                                          <p:stCondLst>
                                            <p:cond delay="0"/>
                                          </p:stCondLst>
                                        </p:cTn>
                                        <p:tgtEl>
                                          <p:spTgt spid="130050"/>
                                        </p:tgtEl>
                                        <p:attrNameLst>
                                          <p:attrName>style.visibility</p:attrName>
                                        </p:attrNameLst>
                                      </p:cBhvr>
                                      <p:to>
                                        <p:strVal val="visible"/>
                                      </p:to>
                                    </p:set>
                                    <p:anim calcmode="lin" valueType="num">
                                      <p:cBhvr>
                                        <p:cTn id="11" dur="1000" fill="hold"/>
                                        <p:tgtEl>
                                          <p:spTgt spid="130050"/>
                                        </p:tgtEl>
                                        <p:attrNameLst>
                                          <p:attrName>ppt_w</p:attrName>
                                        </p:attrNameLst>
                                      </p:cBhvr>
                                      <p:tavLst>
                                        <p:tav tm="0">
                                          <p:val>
                                            <p:strVal val="#ppt_w+.3"/>
                                          </p:val>
                                        </p:tav>
                                        <p:tav tm="100000">
                                          <p:val>
                                            <p:strVal val="#ppt_w"/>
                                          </p:val>
                                        </p:tav>
                                      </p:tavLst>
                                    </p:anim>
                                    <p:anim calcmode="lin" valueType="num">
                                      <p:cBhvr>
                                        <p:cTn id="12" dur="1000" fill="hold"/>
                                        <p:tgtEl>
                                          <p:spTgt spid="130050"/>
                                        </p:tgtEl>
                                        <p:attrNameLst>
                                          <p:attrName>ppt_h</p:attrName>
                                        </p:attrNameLst>
                                      </p:cBhvr>
                                      <p:tavLst>
                                        <p:tav tm="0">
                                          <p:val>
                                            <p:strVal val="#ppt_h"/>
                                          </p:val>
                                        </p:tav>
                                        <p:tav tm="100000">
                                          <p:val>
                                            <p:strVal val="#ppt_h"/>
                                          </p:val>
                                        </p:tav>
                                      </p:tavLst>
                                    </p:anim>
                                    <p:animEffect transition="in" filter="fade">
                                      <p:cBhvr>
                                        <p:cTn id="13" dur="1000"/>
                                        <p:tgtEl>
                                          <p:spTgt spid="130050"/>
                                        </p:tgtEl>
                                      </p:cBhvr>
                                    </p:animEffect>
                                  </p:childTnLst>
                                </p:cTn>
                              </p:par>
                            </p:childTnLst>
                          </p:cTn>
                        </p:par>
                        <p:par>
                          <p:cTn id="14" fill="hold" nodeType="afterGroup">
                            <p:stCondLst>
                              <p:cond delay="2800"/>
                            </p:stCondLst>
                            <p:childTnLst>
                              <p:par>
                                <p:cTn id="15" presetID="22" presetClass="entr" presetSubtype="8" fill="hold" grpId="0" nodeType="afterEffect">
                                  <p:stCondLst>
                                    <p:cond delay="0"/>
                                  </p:stCondLst>
                                  <p:childTnLst>
                                    <p:set>
                                      <p:cBhvr>
                                        <p:cTn id="16" dur="1" fill="hold">
                                          <p:stCondLst>
                                            <p:cond delay="0"/>
                                          </p:stCondLst>
                                        </p:cTn>
                                        <p:tgtEl>
                                          <p:spTgt spid="130051">
                                            <p:txEl>
                                              <p:pRg st="0" end="0"/>
                                            </p:txEl>
                                          </p:spTgt>
                                        </p:tgtEl>
                                        <p:attrNameLst>
                                          <p:attrName>style.visibility</p:attrName>
                                        </p:attrNameLst>
                                      </p:cBhvr>
                                      <p:to>
                                        <p:strVal val="visible"/>
                                      </p:to>
                                    </p:set>
                                    <p:animEffect transition="in" filter="wipe(left)">
                                      <p:cBhvr>
                                        <p:cTn id="17" dur="500"/>
                                        <p:tgtEl>
                                          <p:spTgt spid="130051">
                                            <p:txEl>
                                              <p:pRg st="0" end="0"/>
                                            </p:txEl>
                                          </p:spTgt>
                                        </p:tgtEl>
                                      </p:cBhvr>
                                    </p:animEffect>
                                  </p:childTnLst>
                                </p:cTn>
                              </p:par>
                            </p:childTnLst>
                          </p:cTn>
                        </p:par>
                        <p:par>
                          <p:cTn id="18" fill="hold" nodeType="afterGroup">
                            <p:stCondLst>
                              <p:cond delay="3300"/>
                            </p:stCondLst>
                            <p:childTnLst>
                              <p:par>
                                <p:cTn id="19" presetID="22" presetClass="entr" presetSubtype="8" fill="hold" grpId="0" nodeType="afterEffect">
                                  <p:stCondLst>
                                    <p:cond delay="0"/>
                                  </p:stCondLst>
                                  <p:childTnLst>
                                    <p:set>
                                      <p:cBhvr>
                                        <p:cTn id="20" dur="1" fill="hold">
                                          <p:stCondLst>
                                            <p:cond delay="0"/>
                                          </p:stCondLst>
                                        </p:cTn>
                                        <p:tgtEl>
                                          <p:spTgt spid="130051">
                                            <p:txEl>
                                              <p:pRg st="1" end="1"/>
                                            </p:txEl>
                                          </p:spTgt>
                                        </p:tgtEl>
                                        <p:attrNameLst>
                                          <p:attrName>style.visibility</p:attrName>
                                        </p:attrNameLst>
                                      </p:cBhvr>
                                      <p:to>
                                        <p:strVal val="visible"/>
                                      </p:to>
                                    </p:set>
                                    <p:animEffect transition="in" filter="wipe(left)">
                                      <p:cBhvr>
                                        <p:cTn id="21" dur="500"/>
                                        <p:tgtEl>
                                          <p:spTgt spid="130051">
                                            <p:txEl>
                                              <p:pRg st="1" end="1"/>
                                            </p:txEl>
                                          </p:spTgt>
                                        </p:tgtEl>
                                      </p:cBhvr>
                                    </p:animEffect>
                                  </p:childTnLst>
                                </p:cTn>
                              </p:par>
                            </p:childTnLst>
                          </p:cTn>
                        </p:par>
                        <p:par>
                          <p:cTn id="22" fill="hold" nodeType="afterGroup">
                            <p:stCondLst>
                              <p:cond delay="3800"/>
                            </p:stCondLst>
                            <p:childTnLst>
                              <p:par>
                                <p:cTn id="23" presetID="22" presetClass="entr" presetSubtype="8" fill="hold" grpId="0" nodeType="afterEffect">
                                  <p:stCondLst>
                                    <p:cond delay="0"/>
                                  </p:stCondLst>
                                  <p:childTnLst>
                                    <p:set>
                                      <p:cBhvr>
                                        <p:cTn id="24" dur="1" fill="hold">
                                          <p:stCondLst>
                                            <p:cond delay="0"/>
                                          </p:stCondLst>
                                        </p:cTn>
                                        <p:tgtEl>
                                          <p:spTgt spid="130051">
                                            <p:txEl>
                                              <p:pRg st="2" end="2"/>
                                            </p:txEl>
                                          </p:spTgt>
                                        </p:tgtEl>
                                        <p:attrNameLst>
                                          <p:attrName>style.visibility</p:attrName>
                                        </p:attrNameLst>
                                      </p:cBhvr>
                                      <p:to>
                                        <p:strVal val="visible"/>
                                      </p:to>
                                    </p:set>
                                    <p:animEffect transition="in" filter="wipe(left)">
                                      <p:cBhvr>
                                        <p:cTn id="25" dur="500"/>
                                        <p:tgtEl>
                                          <p:spTgt spid="130051">
                                            <p:txEl>
                                              <p:pRg st="2" end="2"/>
                                            </p:txEl>
                                          </p:spTgt>
                                        </p:tgtEl>
                                      </p:cBhvr>
                                    </p:animEffect>
                                  </p:childTnLst>
                                </p:cTn>
                              </p:par>
                            </p:childTnLst>
                          </p:cTn>
                        </p:par>
                        <p:par>
                          <p:cTn id="26" fill="hold" nodeType="afterGroup">
                            <p:stCondLst>
                              <p:cond delay="4300"/>
                            </p:stCondLst>
                            <p:childTnLst>
                              <p:par>
                                <p:cTn id="27" presetID="22" presetClass="entr" presetSubtype="8" fill="hold" grpId="0" nodeType="afterEffect">
                                  <p:stCondLst>
                                    <p:cond delay="0"/>
                                  </p:stCondLst>
                                  <p:childTnLst>
                                    <p:set>
                                      <p:cBhvr>
                                        <p:cTn id="28" dur="1" fill="hold">
                                          <p:stCondLst>
                                            <p:cond delay="0"/>
                                          </p:stCondLst>
                                        </p:cTn>
                                        <p:tgtEl>
                                          <p:spTgt spid="130051">
                                            <p:txEl>
                                              <p:pRg st="3" end="3"/>
                                            </p:txEl>
                                          </p:spTgt>
                                        </p:tgtEl>
                                        <p:attrNameLst>
                                          <p:attrName>style.visibility</p:attrName>
                                        </p:attrNameLst>
                                      </p:cBhvr>
                                      <p:to>
                                        <p:strVal val="visible"/>
                                      </p:to>
                                    </p:set>
                                    <p:animEffect transition="in" filter="wipe(left)">
                                      <p:cBhvr>
                                        <p:cTn id="29" dur="500"/>
                                        <p:tgtEl>
                                          <p:spTgt spid="130051">
                                            <p:txEl>
                                              <p:pRg st="3" end="3"/>
                                            </p:txEl>
                                          </p:spTgt>
                                        </p:tgtEl>
                                      </p:cBhvr>
                                    </p:animEffect>
                                  </p:childTnLst>
                                </p:cTn>
                              </p:par>
                            </p:childTnLst>
                          </p:cTn>
                        </p:par>
                        <p:par>
                          <p:cTn id="30" fill="hold" nodeType="afterGroup">
                            <p:stCondLst>
                              <p:cond delay="4800"/>
                            </p:stCondLst>
                            <p:childTnLst>
                              <p:par>
                                <p:cTn id="31" presetID="22" presetClass="entr" presetSubtype="8" fill="hold" grpId="0" nodeType="afterEffect">
                                  <p:stCondLst>
                                    <p:cond delay="0"/>
                                  </p:stCondLst>
                                  <p:childTnLst>
                                    <p:set>
                                      <p:cBhvr>
                                        <p:cTn id="32" dur="1" fill="hold">
                                          <p:stCondLst>
                                            <p:cond delay="0"/>
                                          </p:stCondLst>
                                        </p:cTn>
                                        <p:tgtEl>
                                          <p:spTgt spid="130051">
                                            <p:txEl>
                                              <p:pRg st="4" end="4"/>
                                            </p:txEl>
                                          </p:spTgt>
                                        </p:tgtEl>
                                        <p:attrNameLst>
                                          <p:attrName>style.visibility</p:attrName>
                                        </p:attrNameLst>
                                      </p:cBhvr>
                                      <p:to>
                                        <p:strVal val="visible"/>
                                      </p:to>
                                    </p:set>
                                    <p:animEffect transition="in" filter="wipe(left)">
                                      <p:cBhvr>
                                        <p:cTn id="33" dur="500"/>
                                        <p:tgtEl>
                                          <p:spTgt spid="130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p:bldP spid="130051" grpId="0" build="p">
        <p:tmplLst>
          <p:tmpl lvl="1">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Lst>
      </p:bldP>
    </p:bldLst>
  </p:timing>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charset="0"/>
        </a:defRPr>
      </a:lvl2pPr>
      <a:lvl3pPr algn="l" rtl="0" eaLnBrk="0" fontAlgn="base" hangingPunct="0">
        <a:spcBef>
          <a:spcPct val="0"/>
        </a:spcBef>
        <a:spcAft>
          <a:spcPct val="0"/>
        </a:spcAft>
        <a:defRPr sz="2400">
          <a:solidFill>
            <a:schemeClr val="bg1"/>
          </a:solidFill>
          <a:latin typeface="Arial" charset="0"/>
        </a:defRPr>
      </a:lvl3pPr>
      <a:lvl4pPr algn="l" rtl="0" eaLnBrk="0" fontAlgn="base" hangingPunct="0">
        <a:spcBef>
          <a:spcPct val="0"/>
        </a:spcBef>
        <a:spcAft>
          <a:spcPct val="0"/>
        </a:spcAft>
        <a:defRPr sz="2400">
          <a:solidFill>
            <a:schemeClr val="bg1"/>
          </a:solidFill>
          <a:latin typeface="Arial" charset="0"/>
        </a:defRPr>
      </a:lvl4pPr>
      <a:lvl5pPr algn="l" rtl="0" eaLnBrk="0" fontAlgn="base" hangingPunct="0">
        <a:spcBef>
          <a:spcPct val="0"/>
        </a:spcBef>
        <a:spcAft>
          <a:spcPct val="0"/>
        </a:spcAft>
        <a:defRPr sz="2400">
          <a:solidFill>
            <a:schemeClr val="bg1"/>
          </a:solidFill>
          <a:latin typeface="Arial" charset="0"/>
        </a:defRPr>
      </a:lvl5pPr>
      <a:lvl6pPr marL="457200" algn="l" rtl="0" eaLnBrk="1" fontAlgn="base" hangingPunct="1">
        <a:spcBef>
          <a:spcPct val="0"/>
        </a:spcBef>
        <a:spcAft>
          <a:spcPct val="0"/>
        </a:spcAft>
        <a:defRPr sz="2400">
          <a:solidFill>
            <a:schemeClr val="bg1"/>
          </a:solidFill>
          <a:latin typeface="Arial" charset="0"/>
        </a:defRPr>
      </a:lvl6pPr>
      <a:lvl7pPr marL="914400" algn="l" rtl="0" eaLnBrk="1" fontAlgn="base" hangingPunct="1">
        <a:spcBef>
          <a:spcPct val="0"/>
        </a:spcBef>
        <a:spcAft>
          <a:spcPct val="0"/>
        </a:spcAft>
        <a:defRPr sz="2400">
          <a:solidFill>
            <a:schemeClr val="bg1"/>
          </a:solidFill>
          <a:latin typeface="Arial" charset="0"/>
        </a:defRPr>
      </a:lvl7pPr>
      <a:lvl8pPr marL="1371600" algn="l" rtl="0" eaLnBrk="1" fontAlgn="base" hangingPunct="1">
        <a:spcBef>
          <a:spcPct val="0"/>
        </a:spcBef>
        <a:spcAft>
          <a:spcPct val="0"/>
        </a:spcAft>
        <a:defRPr sz="2400">
          <a:solidFill>
            <a:schemeClr val="bg1"/>
          </a:solidFill>
          <a:latin typeface="Arial" charset="0"/>
        </a:defRPr>
      </a:lvl8pPr>
      <a:lvl9pPr marL="1828800" algn="l" rtl="0" eaLnBrk="1" fontAlgn="base" hangingPunct="1">
        <a:spcBef>
          <a:spcPct val="0"/>
        </a:spcBef>
        <a:spcAft>
          <a:spcPct val="0"/>
        </a:spcAft>
        <a:defRPr sz="2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3362" name="Group 8"/>
          <p:cNvGrpSpPr>
            <a:grpSpLocks/>
          </p:cNvGrpSpPr>
          <p:nvPr/>
        </p:nvGrpSpPr>
        <p:grpSpPr bwMode="auto">
          <a:xfrm>
            <a:off x="0" y="4994275"/>
            <a:ext cx="12192000" cy="1117600"/>
            <a:chOff x="0" y="3146"/>
            <a:chExt cx="5760" cy="704"/>
          </a:xfrm>
        </p:grpSpPr>
        <p:sp>
          <p:nvSpPr>
            <p:cNvPr id="143390" name="Line 9"/>
            <p:cNvSpPr>
              <a:spLocks noChangeShapeType="1"/>
            </p:cNvSpPr>
            <p:nvPr/>
          </p:nvSpPr>
          <p:spPr bwMode="auto">
            <a:xfrm>
              <a:off x="0" y="3146"/>
              <a:ext cx="5760" cy="0"/>
            </a:xfrm>
            <a:prstGeom prst="line">
              <a:avLst/>
            </a:prstGeom>
            <a:noFill/>
            <a:ln w="22225">
              <a:solidFill>
                <a:srgbClr val="808080">
                  <a:alpha val="27843"/>
                </a:srgbClr>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pt-BR" sz="2400">
                <a:solidFill>
                  <a:srgbClr val="000000"/>
                </a:solidFill>
                <a:latin typeface="Times New Roman" panose="02020603050405020304" pitchFamily="18" charset="0"/>
              </a:endParaRPr>
            </a:p>
          </p:txBody>
        </p:sp>
        <p:sp>
          <p:nvSpPr>
            <p:cNvPr id="143391" name="Line 10"/>
            <p:cNvSpPr>
              <a:spLocks noChangeShapeType="1"/>
            </p:cNvSpPr>
            <p:nvPr/>
          </p:nvSpPr>
          <p:spPr bwMode="auto">
            <a:xfrm>
              <a:off x="0" y="3286"/>
              <a:ext cx="5760" cy="0"/>
            </a:xfrm>
            <a:prstGeom prst="line">
              <a:avLst/>
            </a:prstGeom>
            <a:noFill/>
            <a:ln w="22225">
              <a:solidFill>
                <a:srgbClr val="808080">
                  <a:alpha val="27843"/>
                </a:srgbClr>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pt-BR" sz="2400">
                <a:solidFill>
                  <a:srgbClr val="000000"/>
                </a:solidFill>
                <a:latin typeface="Times New Roman" panose="02020603050405020304" pitchFamily="18" charset="0"/>
              </a:endParaRPr>
            </a:p>
          </p:txBody>
        </p:sp>
        <p:sp>
          <p:nvSpPr>
            <p:cNvPr id="143392" name="Line 11"/>
            <p:cNvSpPr>
              <a:spLocks noChangeShapeType="1"/>
            </p:cNvSpPr>
            <p:nvPr/>
          </p:nvSpPr>
          <p:spPr bwMode="auto">
            <a:xfrm>
              <a:off x="0" y="3427"/>
              <a:ext cx="5760" cy="0"/>
            </a:xfrm>
            <a:prstGeom prst="line">
              <a:avLst/>
            </a:prstGeom>
            <a:noFill/>
            <a:ln w="22225">
              <a:solidFill>
                <a:srgbClr val="808080">
                  <a:alpha val="27843"/>
                </a:srgbClr>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pt-BR" sz="2400">
                <a:solidFill>
                  <a:srgbClr val="000000"/>
                </a:solidFill>
                <a:latin typeface="Times New Roman" panose="02020603050405020304" pitchFamily="18" charset="0"/>
              </a:endParaRPr>
            </a:p>
          </p:txBody>
        </p:sp>
        <p:sp>
          <p:nvSpPr>
            <p:cNvPr id="143393" name="Line 12"/>
            <p:cNvSpPr>
              <a:spLocks noChangeShapeType="1"/>
            </p:cNvSpPr>
            <p:nvPr/>
          </p:nvSpPr>
          <p:spPr bwMode="auto">
            <a:xfrm>
              <a:off x="0" y="3568"/>
              <a:ext cx="5760" cy="0"/>
            </a:xfrm>
            <a:prstGeom prst="line">
              <a:avLst/>
            </a:prstGeom>
            <a:noFill/>
            <a:ln w="22225">
              <a:solidFill>
                <a:srgbClr val="808080">
                  <a:alpha val="27843"/>
                </a:srgbClr>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pt-BR" sz="2400">
                <a:solidFill>
                  <a:srgbClr val="000000"/>
                </a:solidFill>
                <a:latin typeface="Times New Roman" panose="02020603050405020304" pitchFamily="18" charset="0"/>
              </a:endParaRPr>
            </a:p>
          </p:txBody>
        </p:sp>
        <p:sp>
          <p:nvSpPr>
            <p:cNvPr id="143394" name="Line 13"/>
            <p:cNvSpPr>
              <a:spLocks noChangeShapeType="1"/>
            </p:cNvSpPr>
            <p:nvPr/>
          </p:nvSpPr>
          <p:spPr bwMode="auto">
            <a:xfrm>
              <a:off x="0" y="3709"/>
              <a:ext cx="5760" cy="0"/>
            </a:xfrm>
            <a:prstGeom prst="line">
              <a:avLst/>
            </a:prstGeom>
            <a:noFill/>
            <a:ln w="22225">
              <a:solidFill>
                <a:srgbClr val="808080">
                  <a:alpha val="27843"/>
                </a:srgbClr>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pt-BR" sz="2400">
                <a:solidFill>
                  <a:srgbClr val="000000"/>
                </a:solidFill>
                <a:latin typeface="Times New Roman" panose="02020603050405020304" pitchFamily="18" charset="0"/>
              </a:endParaRPr>
            </a:p>
          </p:txBody>
        </p:sp>
        <p:sp>
          <p:nvSpPr>
            <p:cNvPr id="143395" name="Line 14"/>
            <p:cNvSpPr>
              <a:spLocks noChangeShapeType="1"/>
            </p:cNvSpPr>
            <p:nvPr/>
          </p:nvSpPr>
          <p:spPr bwMode="auto">
            <a:xfrm>
              <a:off x="0" y="3850"/>
              <a:ext cx="5760" cy="0"/>
            </a:xfrm>
            <a:prstGeom prst="line">
              <a:avLst/>
            </a:prstGeom>
            <a:noFill/>
            <a:ln w="22225">
              <a:solidFill>
                <a:srgbClr val="808080">
                  <a:alpha val="27843"/>
                </a:srgbClr>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pt-BR" sz="2400">
                <a:solidFill>
                  <a:srgbClr val="000000"/>
                </a:solidFill>
                <a:latin typeface="Times New Roman" panose="02020603050405020304" pitchFamily="18" charset="0"/>
              </a:endParaRPr>
            </a:p>
          </p:txBody>
        </p:sp>
      </p:grpSp>
      <p:sp>
        <p:nvSpPr>
          <p:cNvPr id="57347" name="Rectangle 15"/>
          <p:cNvSpPr>
            <a:spLocks noChangeArrowheads="1"/>
          </p:cNvSpPr>
          <p:nvPr/>
        </p:nvSpPr>
        <p:spPr bwMode="auto">
          <a:xfrm>
            <a:off x="0" y="4975225"/>
            <a:ext cx="4176184" cy="11557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defRPr/>
            </a:pPr>
            <a:endParaRPr lang="pt-BR" altLang="pt-BR" sz="2400" smtClean="0">
              <a:solidFill>
                <a:srgbClr val="000000"/>
              </a:solidFill>
            </a:endParaRPr>
          </a:p>
        </p:txBody>
      </p:sp>
      <p:sp>
        <p:nvSpPr>
          <p:cNvPr id="1040" name="Rectangle 16"/>
          <p:cNvSpPr>
            <a:spLocks noChangeArrowheads="1"/>
          </p:cNvSpPr>
          <p:nvPr/>
        </p:nvSpPr>
        <p:spPr bwMode="auto">
          <a:xfrm>
            <a:off x="3790952" y="4975225"/>
            <a:ext cx="8401049" cy="1155700"/>
          </a:xfrm>
          <a:prstGeom prst="rect">
            <a:avLst/>
          </a:prstGeom>
          <a:gradFill rotWithShape="1">
            <a:gsLst>
              <a:gs pos="0">
                <a:schemeClr val="bg1"/>
              </a:gs>
              <a:gs pos="100000">
                <a:schemeClr val="bg1">
                  <a:gamma/>
                  <a:tint val="0"/>
                  <a:invGamma/>
                  <a:alpha val="0"/>
                </a:schemeClr>
              </a:gs>
            </a:gsLst>
            <a:lin ang="0" scaled="1"/>
          </a:gradFill>
          <a:ln>
            <a:noFill/>
          </a:ln>
          <a:effectLst/>
          <a:extLst/>
        </p:spPr>
        <p:txBody>
          <a:bodyPr wrap="none" anchor="ctr"/>
          <a:lstStyle/>
          <a:p>
            <a:pPr fontAlgn="base">
              <a:spcBef>
                <a:spcPct val="0"/>
              </a:spcBef>
              <a:spcAft>
                <a:spcPct val="0"/>
              </a:spcAft>
              <a:defRPr/>
            </a:pPr>
            <a:endParaRPr lang="pt-BR" sz="2400">
              <a:solidFill>
                <a:srgbClr val="000000"/>
              </a:solidFill>
              <a:latin typeface="Times New Roman" panose="02020603050405020304" pitchFamily="18" charset="0"/>
            </a:endParaRPr>
          </a:p>
        </p:txBody>
      </p:sp>
      <p:sp>
        <p:nvSpPr>
          <p:cNvPr id="1041" name="Rectangle 17"/>
          <p:cNvSpPr>
            <a:spLocks noChangeArrowheads="1"/>
          </p:cNvSpPr>
          <p:nvPr/>
        </p:nvSpPr>
        <p:spPr bwMode="auto">
          <a:xfrm>
            <a:off x="0" y="6186489"/>
            <a:ext cx="12192000" cy="293687"/>
          </a:xfrm>
          <a:prstGeom prst="rect">
            <a:avLst/>
          </a:prstGeom>
          <a:gradFill rotWithShape="1">
            <a:gsLst>
              <a:gs pos="0">
                <a:schemeClr val="tx1">
                  <a:gamma/>
                  <a:shade val="46275"/>
                  <a:invGamma/>
                  <a:alpha val="0"/>
                </a:schemeClr>
              </a:gs>
              <a:gs pos="100000">
                <a:schemeClr val="tx1">
                  <a:alpha val="30000"/>
                </a:schemeClr>
              </a:gs>
            </a:gsLst>
            <a:lin ang="5400000" scaled="1"/>
          </a:gradFill>
          <a:ln>
            <a:noFill/>
          </a:ln>
          <a:effectLst/>
          <a:extLst/>
        </p:spPr>
        <p:txBody>
          <a:bodyPr wrap="none" anchor="ctr"/>
          <a:lstStyle/>
          <a:p>
            <a:pPr fontAlgn="base">
              <a:spcBef>
                <a:spcPct val="0"/>
              </a:spcBef>
              <a:spcAft>
                <a:spcPct val="0"/>
              </a:spcAft>
              <a:defRPr/>
            </a:pPr>
            <a:endParaRPr lang="pt-BR" sz="2400">
              <a:solidFill>
                <a:srgbClr val="000000"/>
              </a:solidFill>
              <a:latin typeface="Times New Roman" panose="02020603050405020304" pitchFamily="18" charset="0"/>
            </a:endParaRPr>
          </a:p>
        </p:txBody>
      </p:sp>
      <p:sp>
        <p:nvSpPr>
          <p:cNvPr id="1042" name="Rectangle 18"/>
          <p:cNvSpPr>
            <a:spLocks noChangeArrowheads="1"/>
          </p:cNvSpPr>
          <p:nvPr/>
        </p:nvSpPr>
        <p:spPr bwMode="auto">
          <a:xfrm>
            <a:off x="0" y="6324600"/>
            <a:ext cx="12192000" cy="69850"/>
          </a:xfrm>
          <a:prstGeom prst="rect">
            <a:avLst/>
          </a:prstGeom>
          <a:gradFill rotWithShape="1">
            <a:gsLst>
              <a:gs pos="0">
                <a:schemeClr val="tx1">
                  <a:gamma/>
                  <a:shade val="46275"/>
                  <a:invGamma/>
                  <a:alpha val="0"/>
                </a:schemeClr>
              </a:gs>
              <a:gs pos="100000">
                <a:schemeClr val="tx1">
                  <a:alpha val="10001"/>
                </a:schemeClr>
              </a:gs>
            </a:gsLst>
            <a:lin ang="5400000" scaled="1"/>
          </a:gradFill>
          <a:ln>
            <a:noFill/>
          </a:ln>
          <a:effectLst/>
          <a:extLst/>
        </p:spPr>
        <p:txBody>
          <a:bodyPr wrap="none" anchor="ctr"/>
          <a:lstStyle/>
          <a:p>
            <a:pPr fontAlgn="base">
              <a:spcBef>
                <a:spcPct val="0"/>
              </a:spcBef>
              <a:spcAft>
                <a:spcPct val="0"/>
              </a:spcAft>
              <a:defRPr/>
            </a:pPr>
            <a:endParaRPr lang="pt-BR" sz="2400">
              <a:solidFill>
                <a:srgbClr val="000000"/>
              </a:solidFill>
              <a:latin typeface="Times New Roman" panose="02020603050405020304" pitchFamily="18" charset="0"/>
            </a:endParaRPr>
          </a:p>
        </p:txBody>
      </p:sp>
      <p:sp>
        <p:nvSpPr>
          <p:cNvPr id="57351" name="Rectangle 19"/>
          <p:cNvSpPr>
            <a:spLocks noChangeArrowheads="1"/>
          </p:cNvSpPr>
          <p:nvPr/>
        </p:nvSpPr>
        <p:spPr bwMode="auto">
          <a:xfrm>
            <a:off x="0" y="6384926"/>
            <a:ext cx="12192000" cy="4730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defRPr/>
            </a:pPr>
            <a:endParaRPr lang="pt-BR" altLang="pt-BR" sz="2400" smtClean="0">
              <a:solidFill>
                <a:srgbClr val="000000"/>
              </a:solidFill>
            </a:endParaRPr>
          </a:p>
        </p:txBody>
      </p:sp>
      <p:sp>
        <p:nvSpPr>
          <p:cNvPr id="1044" name="Rectangle 20"/>
          <p:cNvSpPr>
            <a:spLocks noChangeArrowheads="1"/>
          </p:cNvSpPr>
          <p:nvPr/>
        </p:nvSpPr>
        <p:spPr bwMode="auto">
          <a:xfrm>
            <a:off x="0" y="6381750"/>
            <a:ext cx="12192000" cy="476250"/>
          </a:xfrm>
          <a:prstGeom prst="rect">
            <a:avLst/>
          </a:prstGeom>
          <a:gradFill rotWithShape="1">
            <a:gsLst>
              <a:gs pos="0">
                <a:schemeClr val="bg2">
                  <a:alpha val="41000"/>
                </a:schemeClr>
              </a:gs>
              <a:gs pos="100000">
                <a:schemeClr val="bg2">
                  <a:gamma/>
                  <a:shade val="46275"/>
                  <a:invGamma/>
                  <a:alpha val="0"/>
                </a:schemeClr>
              </a:gs>
            </a:gsLst>
            <a:lin ang="5400000" scaled="1"/>
          </a:gradFill>
          <a:ln>
            <a:noFill/>
          </a:ln>
          <a:effectLst/>
          <a:extLst/>
        </p:spPr>
        <p:txBody>
          <a:bodyPr wrap="none" anchor="ctr"/>
          <a:lstStyle/>
          <a:p>
            <a:pPr fontAlgn="base">
              <a:spcBef>
                <a:spcPct val="0"/>
              </a:spcBef>
              <a:spcAft>
                <a:spcPct val="0"/>
              </a:spcAft>
              <a:defRPr/>
            </a:pPr>
            <a:endParaRPr lang="pt-BR" sz="2400">
              <a:solidFill>
                <a:srgbClr val="000000"/>
              </a:solidFill>
              <a:latin typeface="Times New Roman" panose="02020603050405020304" pitchFamily="18" charset="0"/>
            </a:endParaRPr>
          </a:p>
        </p:txBody>
      </p:sp>
      <p:sp>
        <p:nvSpPr>
          <p:cNvPr id="1046" name="Rectangle 22"/>
          <p:cNvSpPr>
            <a:spLocks noChangeArrowheads="1"/>
          </p:cNvSpPr>
          <p:nvPr/>
        </p:nvSpPr>
        <p:spPr bwMode="auto">
          <a:xfrm>
            <a:off x="0" y="0"/>
            <a:ext cx="12192000" cy="6858000"/>
          </a:xfrm>
          <a:prstGeom prst="rect">
            <a:avLst/>
          </a:prstGeom>
          <a:gradFill rotWithShape="1">
            <a:gsLst>
              <a:gs pos="0">
                <a:schemeClr val="tx1">
                  <a:alpha val="17999"/>
                </a:schemeClr>
              </a:gs>
              <a:gs pos="100000">
                <a:schemeClr val="tx1">
                  <a:gamma/>
                  <a:shade val="46275"/>
                  <a:invGamma/>
                  <a:alpha val="0"/>
                </a:schemeClr>
              </a:gs>
            </a:gsLst>
            <a:lin ang="2700000" scaled="1"/>
          </a:gradFill>
          <a:ln>
            <a:noFill/>
          </a:ln>
          <a:effectLst/>
          <a:extLst/>
        </p:spPr>
        <p:txBody>
          <a:bodyPr wrap="none" anchor="ctr"/>
          <a:lstStyle/>
          <a:p>
            <a:pPr fontAlgn="base">
              <a:spcBef>
                <a:spcPct val="0"/>
              </a:spcBef>
              <a:spcAft>
                <a:spcPct val="0"/>
              </a:spcAft>
              <a:defRPr/>
            </a:pPr>
            <a:endParaRPr lang="pt-BR" sz="2400">
              <a:solidFill>
                <a:srgbClr val="000000"/>
              </a:solidFill>
              <a:latin typeface="Times New Roman" panose="02020603050405020304" pitchFamily="18" charset="0"/>
            </a:endParaRPr>
          </a:p>
        </p:txBody>
      </p:sp>
      <p:pic>
        <p:nvPicPr>
          <p:cNvPr id="143370" name="Picture 23" descr="glow"/>
          <p:cNvPicPr>
            <a:picLocks noChangeAspect="1" noChangeArrowheads="1"/>
          </p:cNvPicPr>
          <p:nvPr/>
        </p:nvPicPr>
        <p:blipFill>
          <a:blip r:embed="rId3" cstate="print">
            <a:extLst>
              <a:ext uri="{28A0092B-C50C-407E-A947-70E740481C1C}">
                <a14:useLocalDpi xmlns:a14="http://schemas.microsoft.com/office/drawing/2010/main" xmlns="" val="0"/>
              </a:ext>
            </a:extLst>
          </a:blip>
          <a:srcRect t="22452" b="3772"/>
          <a:stretch>
            <a:fillRect/>
          </a:stretch>
        </p:blipFill>
        <p:spPr bwMode="auto">
          <a:xfrm>
            <a:off x="2118" y="4862513"/>
            <a:ext cx="11080749" cy="1987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371" name="Freeform 24"/>
          <p:cNvSpPr>
            <a:spLocks/>
          </p:cNvSpPr>
          <p:nvPr/>
        </p:nvSpPr>
        <p:spPr bwMode="auto">
          <a:xfrm>
            <a:off x="-10584" y="5091114"/>
            <a:ext cx="11080751" cy="1023937"/>
          </a:xfrm>
          <a:custGeom>
            <a:avLst/>
            <a:gdLst>
              <a:gd name="T0" fmla="*/ 0 w 5235"/>
              <a:gd name="T1" fmla="*/ 2147483646 h 645"/>
              <a:gd name="T2" fmla="*/ 2147483646 w 5235"/>
              <a:gd name="T3" fmla="*/ 2147483646 h 645"/>
              <a:gd name="T4" fmla="*/ 2147483646 w 5235"/>
              <a:gd name="T5" fmla="*/ 2147483646 h 645"/>
              <a:gd name="T6" fmla="*/ 2147483646 w 5235"/>
              <a:gd name="T7" fmla="*/ 2147483646 h 645"/>
              <a:gd name="T8" fmla="*/ 2147483646 w 5235"/>
              <a:gd name="T9" fmla="*/ 2147483646 h 645"/>
              <a:gd name="T10" fmla="*/ 2147483646 w 5235"/>
              <a:gd name="T11" fmla="*/ 2147483646 h 645"/>
              <a:gd name="T12" fmla="*/ 2147483646 w 5235"/>
              <a:gd name="T13" fmla="*/ 2147483646 h 645"/>
              <a:gd name="T14" fmla="*/ 2147483646 w 5235"/>
              <a:gd name="T15" fmla="*/ 2147483646 h 645"/>
              <a:gd name="T16" fmla="*/ 2147483646 w 5235"/>
              <a:gd name="T17" fmla="*/ 2147483646 h 645"/>
              <a:gd name="T18" fmla="*/ 2147483646 w 5235"/>
              <a:gd name="T19" fmla="*/ 2147483646 h 645"/>
              <a:gd name="T20" fmla="*/ 2147483646 w 5235"/>
              <a:gd name="T21" fmla="*/ 2147483646 h 645"/>
              <a:gd name="T22" fmla="*/ 2147483646 w 5235"/>
              <a:gd name="T23" fmla="*/ 2147483646 h 645"/>
              <a:gd name="T24" fmla="*/ 2147483646 w 5235"/>
              <a:gd name="T25" fmla="*/ 2147483646 h 645"/>
              <a:gd name="T26" fmla="*/ 2147483646 w 5235"/>
              <a:gd name="T27" fmla="*/ 2147483646 h 645"/>
              <a:gd name="T28" fmla="*/ 2147483646 w 5235"/>
              <a:gd name="T29" fmla="*/ 0 h 6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235" h="645">
                <a:moveTo>
                  <a:pt x="0" y="645"/>
                </a:moveTo>
                <a:lnTo>
                  <a:pt x="4429" y="645"/>
                </a:lnTo>
                <a:lnTo>
                  <a:pt x="4497" y="505"/>
                </a:lnTo>
                <a:lnTo>
                  <a:pt x="4542" y="543"/>
                </a:lnTo>
                <a:lnTo>
                  <a:pt x="4621" y="419"/>
                </a:lnTo>
                <a:lnTo>
                  <a:pt x="4681" y="531"/>
                </a:lnTo>
                <a:lnTo>
                  <a:pt x="4747" y="415"/>
                </a:lnTo>
                <a:lnTo>
                  <a:pt x="4775" y="469"/>
                </a:lnTo>
                <a:lnTo>
                  <a:pt x="4833" y="345"/>
                </a:lnTo>
                <a:lnTo>
                  <a:pt x="4895" y="481"/>
                </a:lnTo>
                <a:lnTo>
                  <a:pt x="4967" y="169"/>
                </a:lnTo>
                <a:lnTo>
                  <a:pt x="5035" y="325"/>
                </a:lnTo>
                <a:lnTo>
                  <a:pt x="5101" y="123"/>
                </a:lnTo>
                <a:lnTo>
                  <a:pt x="5137" y="199"/>
                </a:lnTo>
                <a:lnTo>
                  <a:pt x="5235" y="0"/>
                </a:lnTo>
              </a:path>
            </a:pathLst>
          </a:custGeom>
          <a:noFill/>
          <a:ln w="17145" cmpd="sng">
            <a:solidFill>
              <a:schemeClr val="hlink"/>
            </a:solidFill>
            <a:round/>
            <a:headEnd/>
            <a:tailEnd/>
          </a:ln>
          <a:extLst>
            <a:ext uri="{909E8E84-426E-40DD-AFC4-6F175D3DCCD1}">
              <a14:hiddenFill xmlns:a14="http://schemas.microsoft.com/office/drawing/2010/main" xmlns="">
                <a:solidFill>
                  <a:srgbClr val="FFFFFF"/>
                </a:solidFill>
              </a14:hiddenFill>
            </a:ext>
          </a:extLst>
        </p:spPr>
        <p:txBody>
          <a:bodyPr/>
          <a:lstStyle/>
          <a:p>
            <a:pPr eaLnBrk="0" fontAlgn="base" hangingPunct="0">
              <a:spcBef>
                <a:spcPct val="0"/>
              </a:spcBef>
              <a:spcAft>
                <a:spcPct val="0"/>
              </a:spcAft>
            </a:pPr>
            <a:endParaRPr lang="pt-BR" sz="2400">
              <a:solidFill>
                <a:srgbClr val="000000"/>
              </a:solidFill>
              <a:latin typeface="Times New Roman" panose="02020603050405020304" pitchFamily="18" charset="0"/>
            </a:endParaRPr>
          </a:p>
        </p:txBody>
      </p:sp>
      <p:sp>
        <p:nvSpPr>
          <p:cNvPr id="143372" name="Freeform 25"/>
          <p:cNvSpPr>
            <a:spLocks/>
          </p:cNvSpPr>
          <p:nvPr/>
        </p:nvSpPr>
        <p:spPr bwMode="auto">
          <a:xfrm>
            <a:off x="11330518" y="6546850"/>
            <a:ext cx="400049" cy="311150"/>
          </a:xfrm>
          <a:custGeom>
            <a:avLst/>
            <a:gdLst>
              <a:gd name="T0" fmla="*/ 2147483646 w 494"/>
              <a:gd name="T1" fmla="*/ 2147483646 h 486"/>
              <a:gd name="T2" fmla="*/ 2147483646 w 494"/>
              <a:gd name="T3" fmla="*/ 2147483646 h 486"/>
              <a:gd name="T4" fmla="*/ 2147483646 w 494"/>
              <a:gd name="T5" fmla="*/ 2147483646 h 486"/>
              <a:gd name="T6" fmla="*/ 2147483646 w 494"/>
              <a:gd name="T7" fmla="*/ 2147483646 h 486"/>
              <a:gd name="T8" fmla="*/ 2147483646 w 494"/>
              <a:gd name="T9" fmla="*/ 2147483646 h 486"/>
              <a:gd name="T10" fmla="*/ 2147483646 w 494"/>
              <a:gd name="T11" fmla="*/ 2147483646 h 486"/>
              <a:gd name="T12" fmla="*/ 2147483646 w 494"/>
              <a:gd name="T13" fmla="*/ 2147483646 h 486"/>
              <a:gd name="T14" fmla="*/ 2147483646 w 494"/>
              <a:gd name="T15" fmla="*/ 2147483646 h 486"/>
              <a:gd name="T16" fmla="*/ 2147483646 w 494"/>
              <a:gd name="T17" fmla="*/ 2147483646 h 486"/>
              <a:gd name="T18" fmla="*/ 2147483646 w 494"/>
              <a:gd name="T19" fmla="*/ 2147483646 h 486"/>
              <a:gd name="T20" fmla="*/ 2147483646 w 494"/>
              <a:gd name="T21" fmla="*/ 2147483646 h 486"/>
              <a:gd name="T22" fmla="*/ 2147483646 w 494"/>
              <a:gd name="T23" fmla="*/ 2147483646 h 486"/>
              <a:gd name="T24" fmla="*/ 2147483646 w 494"/>
              <a:gd name="T25" fmla="*/ 2147483646 h 486"/>
              <a:gd name="T26" fmla="*/ 2147483646 w 494"/>
              <a:gd name="T27" fmla="*/ 2147483646 h 486"/>
              <a:gd name="T28" fmla="*/ 2147483646 w 494"/>
              <a:gd name="T29" fmla="*/ 2147483646 h 486"/>
              <a:gd name="T30" fmla="*/ 2147483646 w 494"/>
              <a:gd name="T31" fmla="*/ 2147483646 h 486"/>
              <a:gd name="T32" fmla="*/ 2147483646 w 494"/>
              <a:gd name="T33" fmla="*/ 2147483646 h 486"/>
              <a:gd name="T34" fmla="*/ 2147483646 w 494"/>
              <a:gd name="T35" fmla="*/ 2147483646 h 486"/>
              <a:gd name="T36" fmla="*/ 2147483646 w 494"/>
              <a:gd name="T37" fmla="*/ 2147483646 h 486"/>
              <a:gd name="T38" fmla="*/ 2147483646 w 494"/>
              <a:gd name="T39" fmla="*/ 2147483646 h 486"/>
              <a:gd name="T40" fmla="*/ 2147483646 w 494"/>
              <a:gd name="T41" fmla="*/ 2147483646 h 486"/>
              <a:gd name="T42" fmla="*/ 2147483646 w 494"/>
              <a:gd name="T43" fmla="*/ 2147483646 h 486"/>
              <a:gd name="T44" fmla="*/ 2147483646 w 494"/>
              <a:gd name="T45" fmla="*/ 2147483646 h 486"/>
              <a:gd name="T46" fmla="*/ 2147483646 w 494"/>
              <a:gd name="T47" fmla="*/ 2147483646 h 486"/>
              <a:gd name="T48" fmla="*/ 2147483646 w 494"/>
              <a:gd name="T49" fmla="*/ 2147483646 h 486"/>
              <a:gd name="T50" fmla="*/ 2147483646 w 494"/>
              <a:gd name="T51" fmla="*/ 2147483646 h 486"/>
              <a:gd name="T52" fmla="*/ 2147483646 w 494"/>
              <a:gd name="T53" fmla="*/ 2147483646 h 486"/>
              <a:gd name="T54" fmla="*/ 2147483646 w 494"/>
              <a:gd name="T55" fmla="*/ 2147483646 h 486"/>
              <a:gd name="T56" fmla="*/ 2147483646 w 494"/>
              <a:gd name="T57" fmla="*/ 2147483646 h 486"/>
              <a:gd name="T58" fmla="*/ 2147483646 w 494"/>
              <a:gd name="T59" fmla="*/ 2147483646 h 486"/>
              <a:gd name="T60" fmla="*/ 2147483646 w 494"/>
              <a:gd name="T61" fmla="*/ 2147483646 h 48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94" h="486">
                <a:moveTo>
                  <a:pt x="439" y="6"/>
                </a:moveTo>
                <a:cubicBezTo>
                  <a:pt x="439" y="23"/>
                  <a:pt x="439" y="23"/>
                  <a:pt x="439" y="23"/>
                </a:cubicBezTo>
                <a:cubicBezTo>
                  <a:pt x="439" y="25"/>
                  <a:pt x="437" y="27"/>
                  <a:pt x="434" y="27"/>
                </a:cubicBezTo>
                <a:cubicBezTo>
                  <a:pt x="340" y="27"/>
                  <a:pt x="340" y="27"/>
                  <a:pt x="340" y="27"/>
                </a:cubicBezTo>
                <a:cubicBezTo>
                  <a:pt x="317" y="18"/>
                  <a:pt x="298" y="14"/>
                  <a:pt x="298" y="14"/>
                </a:cubicBezTo>
                <a:cubicBezTo>
                  <a:pt x="226" y="0"/>
                  <a:pt x="203" y="16"/>
                  <a:pt x="196" y="27"/>
                </a:cubicBezTo>
                <a:cubicBezTo>
                  <a:pt x="107" y="27"/>
                  <a:pt x="107" y="27"/>
                  <a:pt x="107" y="27"/>
                </a:cubicBezTo>
                <a:cubicBezTo>
                  <a:pt x="104" y="27"/>
                  <a:pt x="102" y="25"/>
                  <a:pt x="102" y="23"/>
                </a:cubicBezTo>
                <a:cubicBezTo>
                  <a:pt x="102" y="6"/>
                  <a:pt x="102" y="6"/>
                  <a:pt x="102" y="6"/>
                </a:cubicBezTo>
                <a:cubicBezTo>
                  <a:pt x="43" y="6"/>
                  <a:pt x="43" y="6"/>
                  <a:pt x="43" y="6"/>
                </a:cubicBezTo>
                <a:cubicBezTo>
                  <a:pt x="26" y="12"/>
                  <a:pt x="17" y="18"/>
                  <a:pt x="17" y="18"/>
                </a:cubicBezTo>
                <a:cubicBezTo>
                  <a:pt x="6" y="21"/>
                  <a:pt x="2" y="36"/>
                  <a:pt x="2" y="36"/>
                </a:cubicBezTo>
                <a:cubicBezTo>
                  <a:pt x="0" y="46"/>
                  <a:pt x="24" y="62"/>
                  <a:pt x="24" y="62"/>
                </a:cubicBezTo>
                <a:cubicBezTo>
                  <a:pt x="27" y="73"/>
                  <a:pt x="97" y="93"/>
                  <a:pt x="114" y="95"/>
                </a:cubicBezTo>
                <a:cubicBezTo>
                  <a:pt x="132" y="96"/>
                  <a:pt x="154" y="125"/>
                  <a:pt x="154" y="125"/>
                </a:cubicBezTo>
                <a:cubicBezTo>
                  <a:pt x="148" y="144"/>
                  <a:pt x="185" y="166"/>
                  <a:pt x="181" y="181"/>
                </a:cubicBezTo>
                <a:cubicBezTo>
                  <a:pt x="179" y="187"/>
                  <a:pt x="186" y="197"/>
                  <a:pt x="196" y="208"/>
                </a:cubicBezTo>
                <a:cubicBezTo>
                  <a:pt x="193" y="212"/>
                  <a:pt x="193" y="216"/>
                  <a:pt x="193" y="216"/>
                </a:cubicBezTo>
                <a:cubicBezTo>
                  <a:pt x="188" y="228"/>
                  <a:pt x="200" y="239"/>
                  <a:pt x="200" y="239"/>
                </a:cubicBezTo>
                <a:cubicBezTo>
                  <a:pt x="199" y="245"/>
                  <a:pt x="205" y="253"/>
                  <a:pt x="208" y="257"/>
                </a:cubicBezTo>
                <a:cubicBezTo>
                  <a:pt x="206" y="259"/>
                  <a:pt x="203" y="260"/>
                  <a:pt x="200" y="261"/>
                </a:cubicBezTo>
                <a:cubicBezTo>
                  <a:pt x="174" y="270"/>
                  <a:pt x="185" y="306"/>
                  <a:pt x="185" y="306"/>
                </a:cubicBezTo>
                <a:cubicBezTo>
                  <a:pt x="188" y="315"/>
                  <a:pt x="190" y="462"/>
                  <a:pt x="190" y="486"/>
                </a:cubicBezTo>
                <a:cubicBezTo>
                  <a:pt x="494" y="486"/>
                  <a:pt x="494" y="486"/>
                  <a:pt x="494" y="486"/>
                </a:cubicBezTo>
                <a:cubicBezTo>
                  <a:pt x="492" y="409"/>
                  <a:pt x="491" y="340"/>
                  <a:pt x="492" y="323"/>
                </a:cubicBezTo>
                <a:cubicBezTo>
                  <a:pt x="492" y="312"/>
                  <a:pt x="490" y="301"/>
                  <a:pt x="487" y="291"/>
                </a:cubicBezTo>
                <a:cubicBezTo>
                  <a:pt x="489" y="213"/>
                  <a:pt x="491" y="151"/>
                  <a:pt x="492" y="138"/>
                </a:cubicBezTo>
                <a:cubicBezTo>
                  <a:pt x="493" y="93"/>
                  <a:pt x="459" y="52"/>
                  <a:pt x="459" y="52"/>
                </a:cubicBezTo>
                <a:cubicBezTo>
                  <a:pt x="453" y="34"/>
                  <a:pt x="453" y="34"/>
                  <a:pt x="453" y="34"/>
                </a:cubicBezTo>
                <a:cubicBezTo>
                  <a:pt x="453" y="6"/>
                  <a:pt x="453" y="6"/>
                  <a:pt x="453" y="6"/>
                </a:cubicBezTo>
                <a:lnTo>
                  <a:pt x="439" y="6"/>
                </a:lnTo>
                <a:close/>
              </a:path>
            </a:pathLst>
          </a:custGeom>
          <a:solidFill>
            <a:srgbClr val="C0C0C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0"/>
              </a:spcBef>
              <a:spcAft>
                <a:spcPct val="0"/>
              </a:spcAft>
            </a:pPr>
            <a:endParaRPr lang="pt-BR" sz="2400">
              <a:solidFill>
                <a:srgbClr val="000000"/>
              </a:solidFill>
              <a:latin typeface="Times New Roman" panose="02020603050405020304" pitchFamily="18" charset="0"/>
            </a:endParaRPr>
          </a:p>
        </p:txBody>
      </p:sp>
      <p:sp>
        <p:nvSpPr>
          <p:cNvPr id="143373" name="Freeform 26"/>
          <p:cNvSpPr>
            <a:spLocks noEditPoints="1"/>
          </p:cNvSpPr>
          <p:nvPr/>
        </p:nvSpPr>
        <p:spPr bwMode="auto">
          <a:xfrm>
            <a:off x="11068052" y="5089526"/>
            <a:ext cx="131233" cy="60325"/>
          </a:xfrm>
          <a:custGeom>
            <a:avLst/>
            <a:gdLst>
              <a:gd name="T0" fmla="*/ 2147483646 w 151"/>
              <a:gd name="T1" fmla="*/ 2147483646 h 94"/>
              <a:gd name="T2" fmla="*/ 2147483646 w 151"/>
              <a:gd name="T3" fmla="*/ 2147483646 h 94"/>
              <a:gd name="T4" fmla="*/ 2147483646 w 151"/>
              <a:gd name="T5" fmla="*/ 2147483646 h 94"/>
              <a:gd name="T6" fmla="*/ 2147483646 w 151"/>
              <a:gd name="T7" fmla="*/ 2147483646 h 94"/>
              <a:gd name="T8" fmla="*/ 2147483646 w 151"/>
              <a:gd name="T9" fmla="*/ 2147483646 h 94"/>
              <a:gd name="T10" fmla="*/ 2147483646 w 151"/>
              <a:gd name="T11" fmla="*/ 2147483646 h 94"/>
              <a:gd name="T12" fmla="*/ 2147483646 w 151"/>
              <a:gd name="T13" fmla="*/ 2147483646 h 94"/>
              <a:gd name="T14" fmla="*/ 2147483646 w 151"/>
              <a:gd name="T15" fmla="*/ 2147483646 h 94"/>
              <a:gd name="T16" fmla="*/ 2147483646 w 151"/>
              <a:gd name="T17" fmla="*/ 2147483646 h 94"/>
              <a:gd name="T18" fmla="*/ 2147483646 w 151"/>
              <a:gd name="T19" fmla="*/ 2147483646 h 94"/>
              <a:gd name="T20" fmla="*/ 2147483646 w 151"/>
              <a:gd name="T21" fmla="*/ 2147483646 h 94"/>
              <a:gd name="T22" fmla="*/ 2147483646 w 151"/>
              <a:gd name="T23" fmla="*/ 2147483646 h 94"/>
              <a:gd name="T24" fmla="*/ 2147483646 w 151"/>
              <a:gd name="T25" fmla="*/ 2147483646 h 94"/>
              <a:gd name="T26" fmla="*/ 2147483646 w 151"/>
              <a:gd name="T27" fmla="*/ 2147483646 h 94"/>
              <a:gd name="T28" fmla="*/ 2147483646 w 151"/>
              <a:gd name="T29" fmla="*/ 2147483646 h 94"/>
              <a:gd name="T30" fmla="*/ 2147483646 w 151"/>
              <a:gd name="T31" fmla="*/ 2147483646 h 94"/>
              <a:gd name="T32" fmla="*/ 2147483646 w 151"/>
              <a:gd name="T33" fmla="*/ 2147483646 h 94"/>
              <a:gd name="T34" fmla="*/ 2147483646 w 151"/>
              <a:gd name="T35" fmla="*/ 0 h 94"/>
              <a:gd name="T36" fmla="*/ 2147483646 w 151"/>
              <a:gd name="T37" fmla="*/ 2147483646 h 94"/>
              <a:gd name="T38" fmla="*/ 0 w 151"/>
              <a:gd name="T39" fmla="*/ 0 h 94"/>
              <a:gd name="T40" fmla="*/ 0 w 151"/>
              <a:gd name="T41" fmla="*/ 0 h 94"/>
              <a:gd name="T42" fmla="*/ 2147483646 w 151"/>
              <a:gd name="T43" fmla="*/ 2147483646 h 94"/>
              <a:gd name="T44" fmla="*/ 2147483646 w 151"/>
              <a:gd name="T45" fmla="*/ 2147483646 h 94"/>
              <a:gd name="T46" fmla="*/ 2147483646 w 151"/>
              <a:gd name="T47" fmla="*/ 2147483646 h 94"/>
              <a:gd name="T48" fmla="*/ 2147483646 w 151"/>
              <a:gd name="T49" fmla="*/ 2147483646 h 94"/>
              <a:gd name="T50" fmla="*/ 2147483646 w 151"/>
              <a:gd name="T51" fmla="*/ 2147483646 h 94"/>
              <a:gd name="T52" fmla="*/ 2147483646 w 151"/>
              <a:gd name="T53" fmla="*/ 2147483646 h 94"/>
              <a:gd name="T54" fmla="*/ 2147483646 w 151"/>
              <a:gd name="T55" fmla="*/ 2147483646 h 94"/>
              <a:gd name="T56" fmla="*/ 2147483646 w 151"/>
              <a:gd name="T57" fmla="*/ 2147483646 h 94"/>
              <a:gd name="T58" fmla="*/ 2147483646 w 151"/>
              <a:gd name="T59" fmla="*/ 2147483646 h 94"/>
              <a:gd name="T60" fmla="*/ 2147483646 w 151"/>
              <a:gd name="T61" fmla="*/ 2147483646 h 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1" h="94">
                <a:moveTo>
                  <a:pt x="149" y="73"/>
                </a:moveTo>
                <a:cubicBezTo>
                  <a:pt x="149" y="73"/>
                  <a:pt x="149" y="73"/>
                  <a:pt x="149" y="73"/>
                </a:cubicBezTo>
                <a:cubicBezTo>
                  <a:pt x="122" y="58"/>
                  <a:pt x="122" y="58"/>
                  <a:pt x="122" y="58"/>
                </a:cubicBezTo>
                <a:cubicBezTo>
                  <a:pt x="124" y="71"/>
                  <a:pt x="123" y="83"/>
                  <a:pt x="123" y="83"/>
                </a:cubicBezTo>
                <a:cubicBezTo>
                  <a:pt x="127" y="86"/>
                  <a:pt x="127" y="86"/>
                  <a:pt x="127" y="86"/>
                </a:cubicBezTo>
                <a:cubicBezTo>
                  <a:pt x="127" y="86"/>
                  <a:pt x="127" y="86"/>
                  <a:pt x="127" y="87"/>
                </a:cubicBezTo>
                <a:cubicBezTo>
                  <a:pt x="138" y="93"/>
                  <a:pt x="138" y="93"/>
                  <a:pt x="138" y="93"/>
                </a:cubicBezTo>
                <a:cubicBezTo>
                  <a:pt x="138" y="93"/>
                  <a:pt x="138" y="93"/>
                  <a:pt x="138" y="93"/>
                </a:cubicBezTo>
                <a:cubicBezTo>
                  <a:pt x="140" y="94"/>
                  <a:pt x="144" y="91"/>
                  <a:pt x="147" y="85"/>
                </a:cubicBezTo>
                <a:cubicBezTo>
                  <a:pt x="150" y="80"/>
                  <a:pt x="151" y="75"/>
                  <a:pt x="149" y="73"/>
                </a:cubicBezTo>
                <a:close/>
                <a:moveTo>
                  <a:pt x="75" y="45"/>
                </a:moveTo>
                <a:cubicBezTo>
                  <a:pt x="73" y="38"/>
                  <a:pt x="73" y="33"/>
                  <a:pt x="74" y="30"/>
                </a:cubicBezTo>
                <a:cubicBezTo>
                  <a:pt x="44" y="12"/>
                  <a:pt x="44" y="12"/>
                  <a:pt x="44" y="12"/>
                </a:cubicBezTo>
                <a:cubicBezTo>
                  <a:pt x="29" y="4"/>
                  <a:pt x="29" y="4"/>
                  <a:pt x="29" y="4"/>
                </a:cubicBezTo>
                <a:cubicBezTo>
                  <a:pt x="29" y="4"/>
                  <a:pt x="29" y="4"/>
                  <a:pt x="29" y="4"/>
                </a:cubicBezTo>
                <a:cubicBezTo>
                  <a:pt x="29" y="4"/>
                  <a:pt x="29" y="3"/>
                  <a:pt x="29" y="3"/>
                </a:cubicBezTo>
                <a:cubicBezTo>
                  <a:pt x="15" y="3"/>
                  <a:pt x="15" y="3"/>
                  <a:pt x="15" y="3"/>
                </a:cubicBezTo>
                <a:cubicBezTo>
                  <a:pt x="9" y="0"/>
                  <a:pt x="9" y="0"/>
                  <a:pt x="9" y="0"/>
                </a:cubicBezTo>
                <a:cubicBezTo>
                  <a:pt x="8" y="2"/>
                  <a:pt x="8" y="2"/>
                  <a:pt x="8" y="2"/>
                </a:cubicBezTo>
                <a:cubicBezTo>
                  <a:pt x="0" y="0"/>
                  <a:pt x="0" y="0"/>
                  <a:pt x="0" y="0"/>
                </a:cubicBezTo>
                <a:cubicBezTo>
                  <a:pt x="0" y="0"/>
                  <a:pt x="0" y="0"/>
                  <a:pt x="0" y="0"/>
                </a:cubicBezTo>
                <a:cubicBezTo>
                  <a:pt x="6" y="6"/>
                  <a:pt x="6" y="6"/>
                  <a:pt x="6" y="6"/>
                </a:cubicBezTo>
                <a:cubicBezTo>
                  <a:pt x="5" y="7"/>
                  <a:pt x="5" y="7"/>
                  <a:pt x="5" y="7"/>
                </a:cubicBezTo>
                <a:cubicBezTo>
                  <a:pt x="11" y="10"/>
                  <a:pt x="11" y="10"/>
                  <a:pt x="11" y="10"/>
                </a:cubicBezTo>
                <a:cubicBezTo>
                  <a:pt x="18" y="22"/>
                  <a:pt x="18" y="22"/>
                  <a:pt x="18" y="22"/>
                </a:cubicBezTo>
                <a:cubicBezTo>
                  <a:pt x="18" y="23"/>
                  <a:pt x="18" y="23"/>
                  <a:pt x="18" y="23"/>
                </a:cubicBezTo>
                <a:cubicBezTo>
                  <a:pt x="18" y="23"/>
                  <a:pt x="18" y="23"/>
                  <a:pt x="18" y="23"/>
                </a:cubicBezTo>
                <a:cubicBezTo>
                  <a:pt x="33" y="32"/>
                  <a:pt x="33" y="32"/>
                  <a:pt x="33" y="32"/>
                </a:cubicBezTo>
                <a:cubicBezTo>
                  <a:pt x="91" y="66"/>
                  <a:pt x="91" y="66"/>
                  <a:pt x="91" y="66"/>
                </a:cubicBezTo>
                <a:cubicBezTo>
                  <a:pt x="92" y="63"/>
                  <a:pt x="92" y="60"/>
                  <a:pt x="92" y="60"/>
                </a:cubicBezTo>
                <a:cubicBezTo>
                  <a:pt x="81" y="64"/>
                  <a:pt x="75" y="45"/>
                  <a:pt x="75" y="45"/>
                </a:cubicBezTo>
                <a:close/>
              </a:path>
            </a:pathLst>
          </a:custGeom>
          <a:solidFill>
            <a:srgbClr val="EE223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0"/>
              </a:spcBef>
              <a:spcAft>
                <a:spcPct val="0"/>
              </a:spcAft>
            </a:pPr>
            <a:endParaRPr lang="pt-BR" sz="2400">
              <a:solidFill>
                <a:srgbClr val="000000"/>
              </a:solidFill>
              <a:latin typeface="Times New Roman" panose="02020603050405020304" pitchFamily="18" charset="0"/>
            </a:endParaRPr>
          </a:p>
        </p:txBody>
      </p:sp>
      <p:sp>
        <p:nvSpPr>
          <p:cNvPr id="1051" name="Freeform 27"/>
          <p:cNvSpPr>
            <a:spLocks/>
          </p:cNvSpPr>
          <p:nvPr/>
        </p:nvSpPr>
        <p:spPr bwMode="auto">
          <a:xfrm>
            <a:off x="11032068" y="5010151"/>
            <a:ext cx="853017" cy="1698625"/>
          </a:xfrm>
          <a:custGeom>
            <a:avLst/>
            <a:gdLst>
              <a:gd name="T0" fmla="*/ 894 w 977"/>
              <a:gd name="T1" fmla="*/ 404 h 2606"/>
              <a:gd name="T2" fmla="*/ 763 w 977"/>
              <a:gd name="T3" fmla="*/ 306 h 2606"/>
              <a:gd name="T4" fmla="*/ 751 w 977"/>
              <a:gd name="T5" fmla="*/ 255 h 2606"/>
              <a:gd name="T6" fmla="*/ 574 w 977"/>
              <a:gd name="T7" fmla="*/ 21 h 2606"/>
              <a:gd name="T8" fmla="*/ 543 w 977"/>
              <a:gd name="T9" fmla="*/ 43 h 2606"/>
              <a:gd name="T10" fmla="*/ 519 w 977"/>
              <a:gd name="T11" fmla="*/ 129 h 2606"/>
              <a:gd name="T12" fmla="*/ 513 w 977"/>
              <a:gd name="T13" fmla="*/ 230 h 2606"/>
              <a:gd name="T14" fmla="*/ 517 w 977"/>
              <a:gd name="T15" fmla="*/ 261 h 2606"/>
              <a:gd name="T16" fmla="*/ 519 w 977"/>
              <a:gd name="T17" fmla="*/ 281 h 2606"/>
              <a:gd name="T18" fmla="*/ 584 w 977"/>
              <a:gd name="T19" fmla="*/ 314 h 2606"/>
              <a:gd name="T20" fmla="*/ 584 w 977"/>
              <a:gd name="T21" fmla="*/ 340 h 2606"/>
              <a:gd name="T22" fmla="*/ 567 w 977"/>
              <a:gd name="T23" fmla="*/ 350 h 2606"/>
              <a:gd name="T24" fmla="*/ 365 w 977"/>
              <a:gd name="T25" fmla="*/ 436 h 2606"/>
              <a:gd name="T26" fmla="*/ 304 w 977"/>
              <a:gd name="T27" fmla="*/ 472 h 2606"/>
              <a:gd name="T28" fmla="*/ 239 w 977"/>
              <a:gd name="T29" fmla="*/ 489 h 2606"/>
              <a:gd name="T30" fmla="*/ 193 w 977"/>
              <a:gd name="T31" fmla="*/ 427 h 2606"/>
              <a:gd name="T32" fmla="*/ 145 w 977"/>
              <a:gd name="T33" fmla="*/ 296 h 2606"/>
              <a:gd name="T34" fmla="*/ 166 w 977"/>
              <a:gd name="T35" fmla="*/ 213 h 2606"/>
              <a:gd name="T36" fmla="*/ 167 w 977"/>
              <a:gd name="T37" fmla="*/ 208 h 2606"/>
              <a:gd name="T38" fmla="*/ 159 w 977"/>
              <a:gd name="T39" fmla="*/ 161 h 2606"/>
              <a:gd name="T40" fmla="*/ 125 w 977"/>
              <a:gd name="T41" fmla="*/ 121 h 2606"/>
              <a:gd name="T42" fmla="*/ 84 w 977"/>
              <a:gd name="T43" fmla="*/ 133 h 2606"/>
              <a:gd name="T44" fmla="*/ 114 w 977"/>
              <a:gd name="T45" fmla="*/ 152 h 2606"/>
              <a:gd name="T46" fmla="*/ 128 w 977"/>
              <a:gd name="T47" fmla="*/ 186 h 2606"/>
              <a:gd name="T48" fmla="*/ 48 w 977"/>
              <a:gd name="T49" fmla="*/ 206 h 2606"/>
              <a:gd name="T50" fmla="*/ 72 w 977"/>
              <a:gd name="T51" fmla="*/ 298 h 2606"/>
              <a:gd name="T52" fmla="*/ 3 w 977"/>
              <a:gd name="T53" fmla="*/ 362 h 2606"/>
              <a:gd name="T54" fmla="*/ 88 w 977"/>
              <a:gd name="T55" fmla="*/ 558 h 2606"/>
              <a:gd name="T56" fmla="*/ 356 w 977"/>
              <a:gd name="T57" fmla="*/ 636 h 2606"/>
              <a:gd name="T58" fmla="*/ 341 w 977"/>
              <a:gd name="T59" fmla="*/ 920 h 2606"/>
              <a:gd name="T60" fmla="*/ 264 w 977"/>
              <a:gd name="T61" fmla="*/ 1242 h 2606"/>
              <a:gd name="T62" fmla="*/ 389 w 977"/>
              <a:gd name="T63" fmla="*/ 1295 h 2606"/>
              <a:gd name="T64" fmla="*/ 533 w 977"/>
              <a:gd name="T65" fmla="*/ 1925 h 2606"/>
              <a:gd name="T66" fmla="*/ 570 w 977"/>
              <a:gd name="T67" fmla="*/ 2177 h 2606"/>
              <a:gd name="T68" fmla="*/ 457 w 977"/>
              <a:gd name="T69" fmla="*/ 2321 h 2606"/>
              <a:gd name="T70" fmla="*/ 360 w 977"/>
              <a:gd name="T71" fmla="*/ 2397 h 2606"/>
              <a:gd name="T72" fmla="*/ 598 w 977"/>
              <a:gd name="T73" fmla="*/ 2372 h 2606"/>
              <a:gd name="T74" fmla="*/ 622 w 977"/>
              <a:gd name="T75" fmla="*/ 2386 h 2606"/>
              <a:gd name="T76" fmla="*/ 554 w 977"/>
              <a:gd name="T77" fmla="*/ 2520 h 2606"/>
              <a:gd name="T78" fmla="*/ 641 w 977"/>
              <a:gd name="T79" fmla="*/ 2587 h 2606"/>
              <a:gd name="T80" fmla="*/ 761 w 977"/>
              <a:gd name="T81" fmla="*/ 2503 h 2606"/>
              <a:gd name="T82" fmla="*/ 796 w 977"/>
              <a:gd name="T83" fmla="*/ 2381 h 2606"/>
              <a:gd name="T84" fmla="*/ 842 w 977"/>
              <a:gd name="T85" fmla="*/ 1835 h 2606"/>
              <a:gd name="T86" fmla="*/ 842 w 977"/>
              <a:gd name="T87" fmla="*/ 1347 h 2606"/>
              <a:gd name="T88" fmla="*/ 860 w 977"/>
              <a:gd name="T89" fmla="*/ 1162 h 2606"/>
              <a:gd name="T90" fmla="*/ 882 w 977"/>
              <a:gd name="T91" fmla="*/ 1054 h 2606"/>
              <a:gd name="T92" fmla="*/ 968 w 977"/>
              <a:gd name="T93" fmla="*/ 891 h 2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77" h="2606">
                <a:moveTo>
                  <a:pt x="971" y="631"/>
                </a:moveTo>
                <a:cubicBezTo>
                  <a:pt x="954" y="576"/>
                  <a:pt x="954" y="576"/>
                  <a:pt x="954" y="576"/>
                </a:cubicBezTo>
                <a:cubicBezTo>
                  <a:pt x="954" y="576"/>
                  <a:pt x="953" y="455"/>
                  <a:pt x="894" y="404"/>
                </a:cubicBezTo>
                <a:cubicBezTo>
                  <a:pt x="818" y="370"/>
                  <a:pt x="818" y="370"/>
                  <a:pt x="818" y="370"/>
                </a:cubicBezTo>
                <a:cubicBezTo>
                  <a:pt x="818" y="370"/>
                  <a:pt x="805" y="365"/>
                  <a:pt x="790" y="359"/>
                </a:cubicBezTo>
                <a:cubicBezTo>
                  <a:pt x="786" y="349"/>
                  <a:pt x="772" y="314"/>
                  <a:pt x="763" y="306"/>
                </a:cubicBezTo>
                <a:cubicBezTo>
                  <a:pt x="755" y="306"/>
                  <a:pt x="755" y="306"/>
                  <a:pt x="755" y="306"/>
                </a:cubicBezTo>
                <a:cubicBezTo>
                  <a:pt x="755" y="306"/>
                  <a:pt x="745" y="290"/>
                  <a:pt x="739" y="292"/>
                </a:cubicBezTo>
                <a:cubicBezTo>
                  <a:pt x="739" y="292"/>
                  <a:pt x="737" y="280"/>
                  <a:pt x="751" y="255"/>
                </a:cubicBezTo>
                <a:cubicBezTo>
                  <a:pt x="751" y="255"/>
                  <a:pt x="819" y="189"/>
                  <a:pt x="796" y="87"/>
                </a:cubicBezTo>
                <a:cubicBezTo>
                  <a:pt x="796" y="87"/>
                  <a:pt x="773" y="0"/>
                  <a:pt x="661" y="7"/>
                </a:cubicBezTo>
                <a:cubicBezTo>
                  <a:pt x="661" y="7"/>
                  <a:pt x="607" y="5"/>
                  <a:pt x="574" y="21"/>
                </a:cubicBezTo>
                <a:cubicBezTo>
                  <a:pt x="574" y="21"/>
                  <a:pt x="574" y="21"/>
                  <a:pt x="574" y="21"/>
                </a:cubicBezTo>
                <a:cubicBezTo>
                  <a:pt x="557" y="27"/>
                  <a:pt x="548" y="35"/>
                  <a:pt x="543" y="43"/>
                </a:cubicBezTo>
                <a:cubicBezTo>
                  <a:pt x="543" y="43"/>
                  <a:pt x="543" y="43"/>
                  <a:pt x="543" y="43"/>
                </a:cubicBezTo>
                <a:cubicBezTo>
                  <a:pt x="543" y="43"/>
                  <a:pt x="543" y="43"/>
                  <a:pt x="543" y="43"/>
                </a:cubicBezTo>
                <a:cubicBezTo>
                  <a:pt x="538" y="51"/>
                  <a:pt x="538" y="60"/>
                  <a:pt x="539" y="66"/>
                </a:cubicBezTo>
                <a:cubicBezTo>
                  <a:pt x="534" y="70"/>
                  <a:pt x="523" y="85"/>
                  <a:pt x="519" y="129"/>
                </a:cubicBezTo>
                <a:cubicBezTo>
                  <a:pt x="519" y="129"/>
                  <a:pt x="529" y="153"/>
                  <a:pt x="529" y="159"/>
                </a:cubicBezTo>
                <a:cubicBezTo>
                  <a:pt x="500" y="205"/>
                  <a:pt x="500" y="205"/>
                  <a:pt x="500" y="205"/>
                </a:cubicBezTo>
                <a:cubicBezTo>
                  <a:pt x="500" y="205"/>
                  <a:pt x="485" y="225"/>
                  <a:pt x="513" y="230"/>
                </a:cubicBezTo>
                <a:cubicBezTo>
                  <a:pt x="513" y="230"/>
                  <a:pt x="518" y="232"/>
                  <a:pt x="516" y="239"/>
                </a:cubicBezTo>
                <a:cubicBezTo>
                  <a:pt x="516" y="239"/>
                  <a:pt x="515" y="249"/>
                  <a:pt x="514" y="251"/>
                </a:cubicBezTo>
                <a:cubicBezTo>
                  <a:pt x="513" y="253"/>
                  <a:pt x="513" y="258"/>
                  <a:pt x="517" y="261"/>
                </a:cubicBezTo>
                <a:cubicBezTo>
                  <a:pt x="517" y="261"/>
                  <a:pt x="517" y="261"/>
                  <a:pt x="517" y="261"/>
                </a:cubicBezTo>
                <a:cubicBezTo>
                  <a:pt x="514" y="263"/>
                  <a:pt x="511" y="267"/>
                  <a:pt x="518" y="274"/>
                </a:cubicBezTo>
                <a:cubicBezTo>
                  <a:pt x="518" y="276"/>
                  <a:pt x="519" y="278"/>
                  <a:pt x="519" y="281"/>
                </a:cubicBezTo>
                <a:cubicBezTo>
                  <a:pt x="517" y="289"/>
                  <a:pt x="517" y="302"/>
                  <a:pt x="533" y="308"/>
                </a:cubicBezTo>
                <a:cubicBezTo>
                  <a:pt x="536" y="310"/>
                  <a:pt x="536" y="310"/>
                  <a:pt x="536" y="310"/>
                </a:cubicBezTo>
                <a:cubicBezTo>
                  <a:pt x="546" y="314"/>
                  <a:pt x="561" y="317"/>
                  <a:pt x="584" y="314"/>
                </a:cubicBezTo>
                <a:cubicBezTo>
                  <a:pt x="584" y="314"/>
                  <a:pt x="584" y="335"/>
                  <a:pt x="584" y="338"/>
                </a:cubicBezTo>
                <a:cubicBezTo>
                  <a:pt x="584" y="338"/>
                  <a:pt x="584" y="339"/>
                  <a:pt x="583" y="340"/>
                </a:cubicBezTo>
                <a:cubicBezTo>
                  <a:pt x="584" y="340"/>
                  <a:pt x="584" y="340"/>
                  <a:pt x="584" y="340"/>
                </a:cubicBezTo>
                <a:cubicBezTo>
                  <a:pt x="572" y="347"/>
                  <a:pt x="572" y="347"/>
                  <a:pt x="572" y="347"/>
                </a:cubicBezTo>
                <a:cubicBezTo>
                  <a:pt x="572" y="347"/>
                  <a:pt x="572" y="347"/>
                  <a:pt x="572" y="347"/>
                </a:cubicBezTo>
                <a:cubicBezTo>
                  <a:pt x="567" y="350"/>
                  <a:pt x="567" y="350"/>
                  <a:pt x="567" y="350"/>
                </a:cubicBezTo>
                <a:cubicBezTo>
                  <a:pt x="496" y="352"/>
                  <a:pt x="496" y="352"/>
                  <a:pt x="496" y="352"/>
                </a:cubicBezTo>
                <a:cubicBezTo>
                  <a:pt x="496" y="352"/>
                  <a:pt x="425" y="368"/>
                  <a:pt x="407" y="380"/>
                </a:cubicBezTo>
                <a:cubicBezTo>
                  <a:pt x="407" y="380"/>
                  <a:pt x="367" y="419"/>
                  <a:pt x="365" y="436"/>
                </a:cubicBezTo>
                <a:cubicBezTo>
                  <a:pt x="365" y="436"/>
                  <a:pt x="336" y="437"/>
                  <a:pt x="336" y="456"/>
                </a:cubicBezTo>
                <a:cubicBezTo>
                  <a:pt x="336" y="463"/>
                  <a:pt x="336" y="463"/>
                  <a:pt x="336" y="463"/>
                </a:cubicBezTo>
                <a:cubicBezTo>
                  <a:pt x="336" y="463"/>
                  <a:pt x="312" y="461"/>
                  <a:pt x="304" y="472"/>
                </a:cubicBezTo>
                <a:cubicBezTo>
                  <a:pt x="304" y="472"/>
                  <a:pt x="295" y="487"/>
                  <a:pt x="282" y="489"/>
                </a:cubicBezTo>
                <a:cubicBezTo>
                  <a:pt x="282" y="489"/>
                  <a:pt x="263" y="480"/>
                  <a:pt x="250" y="480"/>
                </a:cubicBezTo>
                <a:cubicBezTo>
                  <a:pt x="238" y="481"/>
                  <a:pt x="239" y="489"/>
                  <a:pt x="239" y="489"/>
                </a:cubicBezTo>
                <a:cubicBezTo>
                  <a:pt x="239" y="489"/>
                  <a:pt x="227" y="479"/>
                  <a:pt x="211" y="480"/>
                </a:cubicBezTo>
                <a:cubicBezTo>
                  <a:pt x="211" y="480"/>
                  <a:pt x="200" y="469"/>
                  <a:pt x="198" y="469"/>
                </a:cubicBezTo>
                <a:cubicBezTo>
                  <a:pt x="197" y="469"/>
                  <a:pt x="204" y="443"/>
                  <a:pt x="193" y="427"/>
                </a:cubicBezTo>
                <a:cubicBezTo>
                  <a:pt x="182" y="411"/>
                  <a:pt x="181" y="402"/>
                  <a:pt x="180" y="395"/>
                </a:cubicBezTo>
                <a:cubicBezTo>
                  <a:pt x="180" y="395"/>
                  <a:pt x="160" y="361"/>
                  <a:pt x="152" y="305"/>
                </a:cubicBezTo>
                <a:cubicBezTo>
                  <a:pt x="152" y="305"/>
                  <a:pt x="149" y="298"/>
                  <a:pt x="145" y="296"/>
                </a:cubicBezTo>
                <a:cubicBezTo>
                  <a:pt x="141" y="294"/>
                  <a:pt x="155" y="252"/>
                  <a:pt x="156" y="249"/>
                </a:cubicBezTo>
                <a:cubicBezTo>
                  <a:pt x="156" y="247"/>
                  <a:pt x="164" y="228"/>
                  <a:pt x="166" y="213"/>
                </a:cubicBezTo>
                <a:cubicBezTo>
                  <a:pt x="166" y="213"/>
                  <a:pt x="166" y="213"/>
                  <a:pt x="166" y="213"/>
                </a:cubicBezTo>
                <a:cubicBezTo>
                  <a:pt x="166" y="213"/>
                  <a:pt x="166" y="213"/>
                  <a:pt x="166" y="213"/>
                </a:cubicBezTo>
                <a:cubicBezTo>
                  <a:pt x="167" y="212"/>
                  <a:pt x="167" y="210"/>
                  <a:pt x="167" y="209"/>
                </a:cubicBezTo>
                <a:cubicBezTo>
                  <a:pt x="167" y="208"/>
                  <a:pt x="167" y="208"/>
                  <a:pt x="167" y="208"/>
                </a:cubicBezTo>
                <a:cubicBezTo>
                  <a:pt x="163" y="205"/>
                  <a:pt x="163" y="205"/>
                  <a:pt x="163" y="205"/>
                </a:cubicBezTo>
                <a:cubicBezTo>
                  <a:pt x="163" y="205"/>
                  <a:pt x="164" y="193"/>
                  <a:pt x="162" y="180"/>
                </a:cubicBezTo>
                <a:cubicBezTo>
                  <a:pt x="162" y="174"/>
                  <a:pt x="161" y="162"/>
                  <a:pt x="159" y="161"/>
                </a:cubicBezTo>
                <a:cubicBezTo>
                  <a:pt x="155" y="159"/>
                  <a:pt x="155" y="159"/>
                  <a:pt x="155" y="159"/>
                </a:cubicBezTo>
                <a:cubicBezTo>
                  <a:pt x="155" y="159"/>
                  <a:pt x="154" y="139"/>
                  <a:pt x="138" y="127"/>
                </a:cubicBezTo>
                <a:cubicBezTo>
                  <a:pt x="138" y="127"/>
                  <a:pt x="133" y="122"/>
                  <a:pt x="125" y="121"/>
                </a:cubicBezTo>
                <a:cubicBezTo>
                  <a:pt x="125" y="121"/>
                  <a:pt x="110" y="126"/>
                  <a:pt x="108" y="127"/>
                </a:cubicBezTo>
                <a:cubicBezTo>
                  <a:pt x="105" y="127"/>
                  <a:pt x="91" y="125"/>
                  <a:pt x="91" y="125"/>
                </a:cubicBezTo>
                <a:cubicBezTo>
                  <a:pt x="91" y="125"/>
                  <a:pt x="84" y="124"/>
                  <a:pt x="84" y="133"/>
                </a:cubicBezTo>
                <a:cubicBezTo>
                  <a:pt x="84" y="133"/>
                  <a:pt x="84" y="134"/>
                  <a:pt x="84" y="134"/>
                </a:cubicBezTo>
                <a:cubicBezTo>
                  <a:pt x="84" y="141"/>
                  <a:pt x="94" y="144"/>
                  <a:pt x="103" y="145"/>
                </a:cubicBezTo>
                <a:cubicBezTo>
                  <a:pt x="114" y="152"/>
                  <a:pt x="114" y="152"/>
                  <a:pt x="114" y="152"/>
                </a:cubicBezTo>
                <a:cubicBezTo>
                  <a:pt x="113" y="155"/>
                  <a:pt x="113" y="160"/>
                  <a:pt x="115" y="167"/>
                </a:cubicBezTo>
                <a:cubicBezTo>
                  <a:pt x="115" y="167"/>
                  <a:pt x="119" y="179"/>
                  <a:pt x="126" y="182"/>
                </a:cubicBezTo>
                <a:cubicBezTo>
                  <a:pt x="128" y="186"/>
                  <a:pt x="128" y="186"/>
                  <a:pt x="128" y="186"/>
                </a:cubicBezTo>
                <a:cubicBezTo>
                  <a:pt x="73" y="154"/>
                  <a:pt x="73" y="154"/>
                  <a:pt x="73" y="154"/>
                </a:cubicBezTo>
                <a:cubicBezTo>
                  <a:pt x="71" y="156"/>
                  <a:pt x="62" y="165"/>
                  <a:pt x="58" y="178"/>
                </a:cubicBezTo>
                <a:cubicBezTo>
                  <a:pt x="58" y="178"/>
                  <a:pt x="42" y="180"/>
                  <a:pt x="48" y="206"/>
                </a:cubicBezTo>
                <a:cubicBezTo>
                  <a:pt x="48" y="206"/>
                  <a:pt x="56" y="219"/>
                  <a:pt x="58" y="220"/>
                </a:cubicBezTo>
                <a:cubicBezTo>
                  <a:pt x="58" y="220"/>
                  <a:pt x="55" y="263"/>
                  <a:pt x="63" y="271"/>
                </a:cubicBezTo>
                <a:cubicBezTo>
                  <a:pt x="72" y="298"/>
                  <a:pt x="72" y="298"/>
                  <a:pt x="72" y="298"/>
                </a:cubicBezTo>
                <a:cubicBezTo>
                  <a:pt x="72" y="298"/>
                  <a:pt x="58" y="310"/>
                  <a:pt x="58" y="319"/>
                </a:cubicBezTo>
                <a:cubicBezTo>
                  <a:pt x="58" y="319"/>
                  <a:pt x="10" y="355"/>
                  <a:pt x="3" y="358"/>
                </a:cubicBezTo>
                <a:cubicBezTo>
                  <a:pt x="3" y="358"/>
                  <a:pt x="0" y="358"/>
                  <a:pt x="3" y="362"/>
                </a:cubicBezTo>
                <a:cubicBezTo>
                  <a:pt x="6" y="366"/>
                  <a:pt x="38" y="440"/>
                  <a:pt x="43" y="448"/>
                </a:cubicBezTo>
                <a:cubicBezTo>
                  <a:pt x="48" y="456"/>
                  <a:pt x="65" y="503"/>
                  <a:pt x="66" y="506"/>
                </a:cubicBezTo>
                <a:cubicBezTo>
                  <a:pt x="66" y="510"/>
                  <a:pt x="85" y="557"/>
                  <a:pt x="88" y="558"/>
                </a:cubicBezTo>
                <a:cubicBezTo>
                  <a:pt x="91" y="559"/>
                  <a:pt x="86" y="603"/>
                  <a:pt x="118" y="626"/>
                </a:cubicBezTo>
                <a:cubicBezTo>
                  <a:pt x="118" y="626"/>
                  <a:pt x="158" y="639"/>
                  <a:pt x="226" y="639"/>
                </a:cubicBezTo>
                <a:cubicBezTo>
                  <a:pt x="226" y="639"/>
                  <a:pt x="344" y="642"/>
                  <a:pt x="356" y="636"/>
                </a:cubicBezTo>
                <a:cubicBezTo>
                  <a:pt x="356" y="636"/>
                  <a:pt x="366" y="719"/>
                  <a:pt x="362" y="724"/>
                </a:cubicBezTo>
                <a:cubicBezTo>
                  <a:pt x="359" y="727"/>
                  <a:pt x="358" y="800"/>
                  <a:pt x="353" y="857"/>
                </a:cubicBezTo>
                <a:cubicBezTo>
                  <a:pt x="345" y="883"/>
                  <a:pt x="339" y="907"/>
                  <a:pt x="341" y="920"/>
                </a:cubicBezTo>
                <a:cubicBezTo>
                  <a:pt x="340" y="921"/>
                  <a:pt x="340" y="922"/>
                  <a:pt x="340" y="923"/>
                </a:cubicBezTo>
                <a:cubicBezTo>
                  <a:pt x="340" y="937"/>
                  <a:pt x="336" y="1000"/>
                  <a:pt x="315" y="1029"/>
                </a:cubicBezTo>
                <a:cubicBezTo>
                  <a:pt x="315" y="1029"/>
                  <a:pt x="259" y="1209"/>
                  <a:pt x="264" y="1242"/>
                </a:cubicBezTo>
                <a:cubicBezTo>
                  <a:pt x="264" y="1242"/>
                  <a:pt x="233" y="1336"/>
                  <a:pt x="317" y="1301"/>
                </a:cubicBezTo>
                <a:cubicBezTo>
                  <a:pt x="317" y="1301"/>
                  <a:pt x="363" y="1300"/>
                  <a:pt x="388" y="1291"/>
                </a:cubicBezTo>
                <a:cubicBezTo>
                  <a:pt x="388" y="1293"/>
                  <a:pt x="389" y="1294"/>
                  <a:pt x="389" y="1295"/>
                </a:cubicBezTo>
                <a:cubicBezTo>
                  <a:pt x="389" y="1295"/>
                  <a:pt x="407" y="1366"/>
                  <a:pt x="412" y="1366"/>
                </a:cubicBezTo>
                <a:cubicBezTo>
                  <a:pt x="412" y="1366"/>
                  <a:pt x="441" y="1547"/>
                  <a:pt x="444" y="1556"/>
                </a:cubicBezTo>
                <a:cubicBezTo>
                  <a:pt x="447" y="1564"/>
                  <a:pt x="524" y="1918"/>
                  <a:pt x="533" y="1925"/>
                </a:cubicBezTo>
                <a:cubicBezTo>
                  <a:pt x="533" y="1925"/>
                  <a:pt x="531" y="2100"/>
                  <a:pt x="528" y="2109"/>
                </a:cubicBezTo>
                <a:cubicBezTo>
                  <a:pt x="528" y="2109"/>
                  <a:pt x="517" y="2146"/>
                  <a:pt x="543" y="2155"/>
                </a:cubicBezTo>
                <a:cubicBezTo>
                  <a:pt x="570" y="2164"/>
                  <a:pt x="570" y="2177"/>
                  <a:pt x="570" y="2177"/>
                </a:cubicBezTo>
                <a:cubicBezTo>
                  <a:pt x="570" y="2177"/>
                  <a:pt x="520" y="2220"/>
                  <a:pt x="524" y="2235"/>
                </a:cubicBezTo>
                <a:cubicBezTo>
                  <a:pt x="528" y="2250"/>
                  <a:pt x="491" y="2272"/>
                  <a:pt x="497" y="2291"/>
                </a:cubicBezTo>
                <a:cubicBezTo>
                  <a:pt x="497" y="2291"/>
                  <a:pt x="475" y="2319"/>
                  <a:pt x="457" y="2321"/>
                </a:cubicBezTo>
                <a:cubicBezTo>
                  <a:pt x="440" y="2322"/>
                  <a:pt x="370" y="2343"/>
                  <a:pt x="367" y="2353"/>
                </a:cubicBezTo>
                <a:cubicBezTo>
                  <a:pt x="367" y="2353"/>
                  <a:pt x="343" y="2369"/>
                  <a:pt x="345" y="2380"/>
                </a:cubicBezTo>
                <a:cubicBezTo>
                  <a:pt x="345" y="2380"/>
                  <a:pt x="349" y="2395"/>
                  <a:pt x="360" y="2397"/>
                </a:cubicBezTo>
                <a:cubicBezTo>
                  <a:pt x="360" y="2397"/>
                  <a:pt x="426" y="2439"/>
                  <a:pt x="514" y="2406"/>
                </a:cubicBezTo>
                <a:cubicBezTo>
                  <a:pt x="514" y="2406"/>
                  <a:pt x="574" y="2378"/>
                  <a:pt x="588" y="2374"/>
                </a:cubicBezTo>
                <a:cubicBezTo>
                  <a:pt x="598" y="2372"/>
                  <a:pt x="598" y="2372"/>
                  <a:pt x="598" y="2372"/>
                </a:cubicBezTo>
                <a:cubicBezTo>
                  <a:pt x="604" y="2381"/>
                  <a:pt x="604" y="2381"/>
                  <a:pt x="604" y="2381"/>
                </a:cubicBezTo>
                <a:cubicBezTo>
                  <a:pt x="614" y="2386"/>
                  <a:pt x="614" y="2386"/>
                  <a:pt x="614" y="2386"/>
                </a:cubicBezTo>
                <a:cubicBezTo>
                  <a:pt x="622" y="2386"/>
                  <a:pt x="622" y="2386"/>
                  <a:pt x="622" y="2386"/>
                </a:cubicBezTo>
                <a:cubicBezTo>
                  <a:pt x="622" y="2386"/>
                  <a:pt x="630" y="2416"/>
                  <a:pt x="628" y="2422"/>
                </a:cubicBezTo>
                <a:cubicBezTo>
                  <a:pt x="628" y="2422"/>
                  <a:pt x="611" y="2458"/>
                  <a:pt x="602" y="2466"/>
                </a:cubicBezTo>
                <a:cubicBezTo>
                  <a:pt x="602" y="2466"/>
                  <a:pt x="554" y="2516"/>
                  <a:pt x="554" y="2520"/>
                </a:cubicBezTo>
                <a:cubicBezTo>
                  <a:pt x="554" y="2520"/>
                  <a:pt x="542" y="2534"/>
                  <a:pt x="543" y="2541"/>
                </a:cubicBezTo>
                <a:cubicBezTo>
                  <a:pt x="543" y="2541"/>
                  <a:pt x="531" y="2553"/>
                  <a:pt x="536" y="2565"/>
                </a:cubicBezTo>
                <a:cubicBezTo>
                  <a:pt x="536" y="2565"/>
                  <a:pt x="538" y="2606"/>
                  <a:pt x="641" y="2587"/>
                </a:cubicBezTo>
                <a:cubicBezTo>
                  <a:pt x="641" y="2587"/>
                  <a:pt x="718" y="2571"/>
                  <a:pt x="744" y="2526"/>
                </a:cubicBezTo>
                <a:cubicBezTo>
                  <a:pt x="752" y="2501"/>
                  <a:pt x="752" y="2501"/>
                  <a:pt x="752" y="2501"/>
                </a:cubicBezTo>
                <a:cubicBezTo>
                  <a:pt x="761" y="2503"/>
                  <a:pt x="761" y="2503"/>
                  <a:pt x="761" y="2503"/>
                </a:cubicBezTo>
                <a:cubicBezTo>
                  <a:pt x="761" y="2503"/>
                  <a:pt x="792" y="2486"/>
                  <a:pt x="796" y="2471"/>
                </a:cubicBezTo>
                <a:cubicBezTo>
                  <a:pt x="796" y="2415"/>
                  <a:pt x="796" y="2415"/>
                  <a:pt x="796" y="2415"/>
                </a:cubicBezTo>
                <a:cubicBezTo>
                  <a:pt x="796" y="2381"/>
                  <a:pt x="796" y="2381"/>
                  <a:pt x="796" y="2381"/>
                </a:cubicBezTo>
                <a:cubicBezTo>
                  <a:pt x="802" y="2363"/>
                  <a:pt x="802" y="2363"/>
                  <a:pt x="802" y="2363"/>
                </a:cubicBezTo>
                <a:cubicBezTo>
                  <a:pt x="802" y="2363"/>
                  <a:pt x="836" y="2322"/>
                  <a:pt x="835" y="2278"/>
                </a:cubicBezTo>
                <a:cubicBezTo>
                  <a:pt x="833" y="2233"/>
                  <a:pt x="844" y="1862"/>
                  <a:pt x="842" y="1835"/>
                </a:cubicBezTo>
                <a:cubicBezTo>
                  <a:pt x="841" y="1809"/>
                  <a:pt x="844" y="1499"/>
                  <a:pt x="832" y="1464"/>
                </a:cubicBezTo>
                <a:cubicBezTo>
                  <a:pt x="840" y="1373"/>
                  <a:pt x="840" y="1373"/>
                  <a:pt x="840" y="1373"/>
                </a:cubicBezTo>
                <a:cubicBezTo>
                  <a:pt x="842" y="1347"/>
                  <a:pt x="842" y="1347"/>
                  <a:pt x="842" y="1347"/>
                </a:cubicBezTo>
                <a:cubicBezTo>
                  <a:pt x="842" y="1347"/>
                  <a:pt x="851" y="1362"/>
                  <a:pt x="851" y="1368"/>
                </a:cubicBezTo>
                <a:cubicBezTo>
                  <a:pt x="851" y="1374"/>
                  <a:pt x="872" y="1347"/>
                  <a:pt x="872" y="1347"/>
                </a:cubicBezTo>
                <a:cubicBezTo>
                  <a:pt x="872" y="1347"/>
                  <a:pt x="872" y="1184"/>
                  <a:pt x="860" y="1162"/>
                </a:cubicBezTo>
                <a:cubicBezTo>
                  <a:pt x="860" y="1162"/>
                  <a:pt x="864" y="1135"/>
                  <a:pt x="872" y="1129"/>
                </a:cubicBezTo>
                <a:cubicBezTo>
                  <a:pt x="879" y="1124"/>
                  <a:pt x="887" y="1116"/>
                  <a:pt x="878" y="1098"/>
                </a:cubicBezTo>
                <a:cubicBezTo>
                  <a:pt x="878" y="1098"/>
                  <a:pt x="855" y="1088"/>
                  <a:pt x="882" y="1054"/>
                </a:cubicBezTo>
                <a:cubicBezTo>
                  <a:pt x="882" y="1054"/>
                  <a:pt x="922" y="1042"/>
                  <a:pt x="932" y="990"/>
                </a:cubicBezTo>
                <a:cubicBezTo>
                  <a:pt x="932" y="990"/>
                  <a:pt x="947" y="946"/>
                  <a:pt x="954" y="939"/>
                </a:cubicBezTo>
                <a:cubicBezTo>
                  <a:pt x="962" y="931"/>
                  <a:pt x="959" y="896"/>
                  <a:pt x="968" y="891"/>
                </a:cubicBezTo>
                <a:cubicBezTo>
                  <a:pt x="977" y="887"/>
                  <a:pt x="967" y="807"/>
                  <a:pt x="960" y="755"/>
                </a:cubicBezTo>
                <a:cubicBezTo>
                  <a:pt x="960" y="755"/>
                  <a:pt x="973" y="662"/>
                  <a:pt x="971" y="631"/>
                </a:cubicBezTo>
                <a:close/>
              </a:path>
            </a:pathLst>
          </a:custGeom>
          <a:gradFill rotWithShape="1">
            <a:gsLst>
              <a:gs pos="0">
                <a:schemeClr val="tx2">
                  <a:gamma/>
                  <a:tint val="93725"/>
                  <a:invGamma/>
                </a:schemeClr>
              </a:gs>
              <a:gs pos="100000">
                <a:schemeClr val="tx2"/>
              </a:gs>
            </a:gsLst>
            <a:lin ang="5400000" scaled="1"/>
          </a:gradFill>
          <a:ln>
            <a:noFill/>
          </a:ln>
          <a:extLst/>
        </p:spPr>
        <p:txBody>
          <a:bodyPr/>
          <a:lstStyle/>
          <a:p>
            <a:pPr fontAlgn="base">
              <a:spcBef>
                <a:spcPct val="0"/>
              </a:spcBef>
              <a:spcAft>
                <a:spcPct val="0"/>
              </a:spcAft>
              <a:defRPr/>
            </a:pPr>
            <a:endParaRPr lang="pt-BR" sz="2400">
              <a:solidFill>
                <a:srgbClr val="000000"/>
              </a:solidFill>
              <a:latin typeface="Times New Roman" panose="02020603050405020304" pitchFamily="18" charset="0"/>
            </a:endParaRPr>
          </a:p>
        </p:txBody>
      </p:sp>
      <p:sp>
        <p:nvSpPr>
          <p:cNvPr id="143375" name="Freeform 28"/>
          <p:cNvSpPr>
            <a:spLocks noEditPoints="1"/>
          </p:cNvSpPr>
          <p:nvPr/>
        </p:nvSpPr>
        <p:spPr bwMode="auto">
          <a:xfrm>
            <a:off x="11495618" y="5202239"/>
            <a:ext cx="196849" cy="166687"/>
          </a:xfrm>
          <a:custGeom>
            <a:avLst/>
            <a:gdLst>
              <a:gd name="T0" fmla="*/ 2147483646 w 226"/>
              <a:gd name="T1" fmla="*/ 2147483646 h 256"/>
              <a:gd name="T2" fmla="*/ 2147483646 w 226"/>
              <a:gd name="T3" fmla="*/ 2147483646 h 256"/>
              <a:gd name="T4" fmla="*/ 2147483646 w 226"/>
              <a:gd name="T5" fmla="*/ 2147483646 h 256"/>
              <a:gd name="T6" fmla="*/ 2147483646 w 226"/>
              <a:gd name="T7" fmla="*/ 2147483646 h 256"/>
              <a:gd name="T8" fmla="*/ 2147483646 w 226"/>
              <a:gd name="T9" fmla="*/ 2147483646 h 256"/>
              <a:gd name="T10" fmla="*/ 2147483646 w 226"/>
              <a:gd name="T11" fmla="*/ 2147483646 h 256"/>
              <a:gd name="T12" fmla="*/ 0 w 226"/>
              <a:gd name="T13" fmla="*/ 2147483646 h 256"/>
              <a:gd name="T14" fmla="*/ 2147483646 w 226"/>
              <a:gd name="T15" fmla="*/ 2147483646 h 256"/>
              <a:gd name="T16" fmla="*/ 2147483646 w 226"/>
              <a:gd name="T17" fmla="*/ 2147483646 h 256"/>
              <a:gd name="T18" fmla="*/ 2147483646 w 226"/>
              <a:gd name="T19" fmla="*/ 2147483646 h 256"/>
              <a:gd name="T20" fmla="*/ 2147483646 w 226"/>
              <a:gd name="T21" fmla="*/ 2147483646 h 256"/>
              <a:gd name="T22" fmla="*/ 2147483646 w 226"/>
              <a:gd name="T23" fmla="*/ 0 h 256"/>
              <a:gd name="T24" fmla="*/ 2147483646 w 226"/>
              <a:gd name="T25" fmla="*/ 2147483646 h 256"/>
              <a:gd name="T26" fmla="*/ 2147483646 w 226"/>
              <a:gd name="T27" fmla="*/ 2147483646 h 256"/>
              <a:gd name="T28" fmla="*/ 2147483646 w 226"/>
              <a:gd name="T29" fmla="*/ 2147483646 h 256"/>
              <a:gd name="T30" fmla="*/ 2147483646 w 226"/>
              <a:gd name="T31" fmla="*/ 2147483646 h 256"/>
              <a:gd name="T32" fmla="*/ 2147483646 w 226"/>
              <a:gd name="T33" fmla="*/ 2147483646 h 256"/>
              <a:gd name="T34" fmla="*/ 2147483646 w 226"/>
              <a:gd name="T35" fmla="*/ 2147483646 h 256"/>
              <a:gd name="T36" fmla="*/ 2147483646 w 226"/>
              <a:gd name="T37" fmla="*/ 2147483646 h 256"/>
              <a:gd name="T38" fmla="*/ 2147483646 w 226"/>
              <a:gd name="T39" fmla="*/ 2147483646 h 256"/>
              <a:gd name="T40" fmla="*/ 2147483646 w 226"/>
              <a:gd name="T41" fmla="*/ 2147483646 h 256"/>
              <a:gd name="T42" fmla="*/ 2147483646 w 226"/>
              <a:gd name="T43" fmla="*/ 2147483646 h 256"/>
              <a:gd name="T44" fmla="*/ 2147483646 w 226"/>
              <a:gd name="T45" fmla="*/ 2147483646 h 256"/>
              <a:gd name="T46" fmla="*/ 2147483646 w 226"/>
              <a:gd name="T47" fmla="*/ 2147483646 h 256"/>
              <a:gd name="T48" fmla="*/ 2147483646 w 226"/>
              <a:gd name="T49" fmla="*/ 2147483646 h 256"/>
              <a:gd name="T50" fmla="*/ 2147483646 w 226"/>
              <a:gd name="T51" fmla="*/ 2147483646 h 256"/>
              <a:gd name="T52" fmla="*/ 2147483646 w 226"/>
              <a:gd name="T53" fmla="*/ 2147483646 h 256"/>
              <a:gd name="T54" fmla="*/ 2147483646 w 226"/>
              <a:gd name="T55" fmla="*/ 2147483646 h 256"/>
              <a:gd name="T56" fmla="*/ 2147483646 w 226"/>
              <a:gd name="T57" fmla="*/ 2147483646 h 256"/>
              <a:gd name="T58" fmla="*/ 2147483646 w 226"/>
              <a:gd name="T59" fmla="*/ 2147483646 h 256"/>
              <a:gd name="T60" fmla="*/ 2147483646 w 226"/>
              <a:gd name="T61" fmla="*/ 2147483646 h 256"/>
              <a:gd name="T62" fmla="*/ 2147483646 w 226"/>
              <a:gd name="T63" fmla="*/ 2147483646 h 256"/>
              <a:gd name="T64" fmla="*/ 2147483646 w 226"/>
              <a:gd name="T65" fmla="*/ 2147483646 h 256"/>
              <a:gd name="T66" fmla="*/ 2147483646 w 226"/>
              <a:gd name="T67" fmla="*/ 2147483646 h 256"/>
              <a:gd name="T68" fmla="*/ 2147483646 w 226"/>
              <a:gd name="T69" fmla="*/ 2147483646 h 256"/>
              <a:gd name="T70" fmla="*/ 2147483646 w 226"/>
              <a:gd name="T71" fmla="*/ 2147483646 h 256"/>
              <a:gd name="T72" fmla="*/ 2147483646 w 226"/>
              <a:gd name="T73" fmla="*/ 2147483646 h 256"/>
              <a:gd name="T74" fmla="*/ 2147483646 w 226"/>
              <a:gd name="T75" fmla="*/ 2147483646 h 256"/>
              <a:gd name="T76" fmla="*/ 2147483646 w 226"/>
              <a:gd name="T77" fmla="*/ 2147483646 h 256"/>
              <a:gd name="T78" fmla="*/ 2147483646 w 226"/>
              <a:gd name="T79" fmla="*/ 2147483646 h 256"/>
              <a:gd name="T80" fmla="*/ 2147483646 w 226"/>
              <a:gd name="T81" fmla="*/ 2147483646 h 256"/>
              <a:gd name="T82" fmla="*/ 2147483646 w 226"/>
              <a:gd name="T83" fmla="*/ 2147483646 h 256"/>
              <a:gd name="T84" fmla="*/ 2147483646 w 226"/>
              <a:gd name="T85" fmla="*/ 2147483646 h 256"/>
              <a:gd name="T86" fmla="*/ 2147483646 w 226"/>
              <a:gd name="T87" fmla="*/ 2147483646 h 256"/>
              <a:gd name="T88" fmla="*/ 2147483646 w 226"/>
              <a:gd name="T89" fmla="*/ 2147483646 h 256"/>
              <a:gd name="T90" fmla="*/ 2147483646 w 226"/>
              <a:gd name="T91" fmla="*/ 2147483646 h 256"/>
              <a:gd name="T92" fmla="*/ 2147483646 w 226"/>
              <a:gd name="T93" fmla="*/ 2147483646 h 256"/>
              <a:gd name="T94" fmla="*/ 2147483646 w 226"/>
              <a:gd name="T95" fmla="*/ 2147483646 h 2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26" h="256">
                <a:moveTo>
                  <a:pt x="29" y="141"/>
                </a:moveTo>
                <a:cubicBezTo>
                  <a:pt x="28" y="143"/>
                  <a:pt x="27" y="145"/>
                  <a:pt x="25" y="145"/>
                </a:cubicBezTo>
                <a:cubicBezTo>
                  <a:pt x="25" y="145"/>
                  <a:pt x="25" y="145"/>
                  <a:pt x="24" y="145"/>
                </a:cubicBezTo>
                <a:cubicBezTo>
                  <a:pt x="24" y="145"/>
                  <a:pt x="23" y="145"/>
                  <a:pt x="22" y="144"/>
                </a:cubicBezTo>
                <a:cubicBezTo>
                  <a:pt x="18" y="139"/>
                  <a:pt x="18" y="113"/>
                  <a:pt x="20" y="97"/>
                </a:cubicBezTo>
                <a:cubicBezTo>
                  <a:pt x="18" y="101"/>
                  <a:pt x="17" y="104"/>
                  <a:pt x="16" y="108"/>
                </a:cubicBezTo>
                <a:cubicBezTo>
                  <a:pt x="12" y="127"/>
                  <a:pt x="5" y="196"/>
                  <a:pt x="0" y="256"/>
                </a:cubicBezTo>
                <a:cubicBezTo>
                  <a:pt x="32" y="155"/>
                  <a:pt x="32" y="155"/>
                  <a:pt x="32" y="155"/>
                </a:cubicBezTo>
                <a:cubicBezTo>
                  <a:pt x="30" y="138"/>
                  <a:pt x="30" y="138"/>
                  <a:pt x="30" y="138"/>
                </a:cubicBezTo>
                <a:cubicBezTo>
                  <a:pt x="30" y="139"/>
                  <a:pt x="29" y="140"/>
                  <a:pt x="29" y="141"/>
                </a:cubicBezTo>
                <a:close/>
                <a:moveTo>
                  <a:pt x="224" y="18"/>
                </a:moveTo>
                <a:cubicBezTo>
                  <a:pt x="224" y="18"/>
                  <a:pt x="223" y="11"/>
                  <a:pt x="211" y="0"/>
                </a:cubicBezTo>
                <a:cubicBezTo>
                  <a:pt x="212" y="14"/>
                  <a:pt x="212" y="14"/>
                  <a:pt x="212" y="14"/>
                </a:cubicBezTo>
                <a:cubicBezTo>
                  <a:pt x="212" y="14"/>
                  <a:pt x="187" y="35"/>
                  <a:pt x="149" y="51"/>
                </a:cubicBezTo>
                <a:cubicBezTo>
                  <a:pt x="115" y="65"/>
                  <a:pt x="79" y="90"/>
                  <a:pt x="73" y="94"/>
                </a:cubicBezTo>
                <a:cubicBezTo>
                  <a:pt x="72" y="98"/>
                  <a:pt x="70" y="107"/>
                  <a:pt x="70" y="114"/>
                </a:cubicBezTo>
                <a:cubicBezTo>
                  <a:pt x="68" y="123"/>
                  <a:pt x="77" y="149"/>
                  <a:pt x="82" y="163"/>
                </a:cubicBezTo>
                <a:cubicBezTo>
                  <a:pt x="88" y="159"/>
                  <a:pt x="97" y="155"/>
                  <a:pt x="103" y="150"/>
                </a:cubicBezTo>
                <a:cubicBezTo>
                  <a:pt x="117" y="129"/>
                  <a:pt x="132" y="110"/>
                  <a:pt x="147" y="94"/>
                </a:cubicBezTo>
                <a:cubicBezTo>
                  <a:pt x="217" y="21"/>
                  <a:pt x="226" y="31"/>
                  <a:pt x="226" y="31"/>
                </a:cubicBezTo>
                <a:lnTo>
                  <a:pt x="224" y="18"/>
                </a:lnTo>
                <a:close/>
                <a:moveTo>
                  <a:pt x="79" y="170"/>
                </a:moveTo>
                <a:cubicBezTo>
                  <a:pt x="79" y="170"/>
                  <a:pt x="79" y="170"/>
                  <a:pt x="79" y="170"/>
                </a:cubicBezTo>
                <a:cubicBezTo>
                  <a:pt x="79" y="170"/>
                  <a:pt x="79" y="169"/>
                  <a:pt x="79" y="169"/>
                </a:cubicBezTo>
                <a:cubicBezTo>
                  <a:pt x="79" y="169"/>
                  <a:pt x="79" y="169"/>
                  <a:pt x="79" y="169"/>
                </a:cubicBezTo>
                <a:cubicBezTo>
                  <a:pt x="77" y="165"/>
                  <a:pt x="77" y="165"/>
                  <a:pt x="77" y="165"/>
                </a:cubicBezTo>
                <a:cubicBezTo>
                  <a:pt x="77" y="165"/>
                  <a:pt x="77" y="165"/>
                  <a:pt x="77" y="165"/>
                </a:cubicBezTo>
                <a:cubicBezTo>
                  <a:pt x="76" y="161"/>
                  <a:pt x="74" y="154"/>
                  <a:pt x="71" y="147"/>
                </a:cubicBezTo>
                <a:cubicBezTo>
                  <a:pt x="57" y="158"/>
                  <a:pt x="57" y="158"/>
                  <a:pt x="57" y="158"/>
                </a:cubicBezTo>
                <a:cubicBezTo>
                  <a:pt x="53" y="178"/>
                  <a:pt x="53" y="178"/>
                  <a:pt x="53" y="178"/>
                </a:cubicBezTo>
                <a:cubicBezTo>
                  <a:pt x="48" y="241"/>
                  <a:pt x="48" y="241"/>
                  <a:pt x="48" y="241"/>
                </a:cubicBezTo>
                <a:cubicBezTo>
                  <a:pt x="62" y="215"/>
                  <a:pt x="78" y="187"/>
                  <a:pt x="95" y="161"/>
                </a:cubicBezTo>
                <a:cubicBezTo>
                  <a:pt x="87" y="166"/>
                  <a:pt x="80" y="169"/>
                  <a:pt x="80" y="170"/>
                </a:cubicBezTo>
                <a:lnTo>
                  <a:pt x="79" y="170"/>
                </a:lnTo>
                <a:close/>
                <a:moveTo>
                  <a:pt x="56" y="107"/>
                </a:moveTo>
                <a:cubicBezTo>
                  <a:pt x="56" y="107"/>
                  <a:pt x="56" y="107"/>
                  <a:pt x="56" y="107"/>
                </a:cubicBezTo>
                <a:cubicBezTo>
                  <a:pt x="61" y="104"/>
                  <a:pt x="65" y="102"/>
                  <a:pt x="67" y="100"/>
                </a:cubicBezTo>
                <a:cubicBezTo>
                  <a:pt x="68" y="97"/>
                  <a:pt x="69" y="94"/>
                  <a:pt x="71" y="92"/>
                </a:cubicBezTo>
                <a:cubicBezTo>
                  <a:pt x="67" y="86"/>
                  <a:pt x="58" y="69"/>
                  <a:pt x="58" y="50"/>
                </a:cubicBezTo>
                <a:cubicBezTo>
                  <a:pt x="44" y="57"/>
                  <a:pt x="44" y="57"/>
                  <a:pt x="44" y="57"/>
                </a:cubicBezTo>
                <a:cubicBezTo>
                  <a:pt x="44" y="57"/>
                  <a:pt x="34" y="65"/>
                  <a:pt x="26" y="83"/>
                </a:cubicBezTo>
                <a:cubicBezTo>
                  <a:pt x="26" y="83"/>
                  <a:pt x="26" y="83"/>
                  <a:pt x="26" y="83"/>
                </a:cubicBezTo>
                <a:cubicBezTo>
                  <a:pt x="24" y="86"/>
                  <a:pt x="23" y="126"/>
                  <a:pt x="25" y="137"/>
                </a:cubicBezTo>
                <a:cubicBezTo>
                  <a:pt x="28" y="131"/>
                  <a:pt x="34" y="125"/>
                  <a:pt x="41" y="119"/>
                </a:cubicBezTo>
                <a:cubicBezTo>
                  <a:pt x="41" y="119"/>
                  <a:pt x="41" y="119"/>
                  <a:pt x="41" y="119"/>
                </a:cubicBezTo>
                <a:cubicBezTo>
                  <a:pt x="42" y="119"/>
                  <a:pt x="42" y="119"/>
                  <a:pt x="42" y="119"/>
                </a:cubicBezTo>
                <a:cubicBezTo>
                  <a:pt x="47" y="115"/>
                  <a:pt x="52" y="111"/>
                  <a:pt x="56" y="108"/>
                </a:cubicBezTo>
                <a:lnTo>
                  <a:pt x="56" y="10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0"/>
              </a:spcBef>
              <a:spcAft>
                <a:spcPct val="0"/>
              </a:spcAft>
            </a:pPr>
            <a:endParaRPr lang="pt-BR" sz="2400">
              <a:solidFill>
                <a:srgbClr val="000000"/>
              </a:solidFill>
              <a:latin typeface="Times New Roman" panose="02020603050405020304" pitchFamily="18" charset="0"/>
            </a:endParaRPr>
          </a:p>
        </p:txBody>
      </p:sp>
      <p:sp>
        <p:nvSpPr>
          <p:cNvPr id="57360" name="Rectangle 29"/>
          <p:cNvSpPr>
            <a:spLocks noChangeArrowheads="1"/>
          </p:cNvSpPr>
          <p:nvPr/>
        </p:nvSpPr>
        <p:spPr bwMode="auto">
          <a:xfrm>
            <a:off x="5257800" y="169863"/>
            <a:ext cx="6934200" cy="495300"/>
          </a:xfrm>
          <a:prstGeom prst="rect">
            <a:avLst/>
          </a:prstGeom>
          <a:gradFill rotWithShape="1">
            <a:gsLst>
              <a:gs pos="0">
                <a:srgbClr val="6A6A6A">
                  <a:alpha val="0"/>
                </a:srgbClr>
              </a:gs>
              <a:gs pos="100000">
                <a:srgbClr val="E5E5E5"/>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defRPr/>
            </a:pPr>
            <a:endParaRPr lang="pt-BR" altLang="pt-BR" sz="2400" smtClean="0">
              <a:solidFill>
                <a:srgbClr val="000000"/>
              </a:solidFill>
            </a:endParaRPr>
          </a:p>
        </p:txBody>
      </p:sp>
      <p:grpSp>
        <p:nvGrpSpPr>
          <p:cNvPr id="143377" name="Group 30"/>
          <p:cNvGrpSpPr>
            <a:grpSpLocks/>
          </p:cNvGrpSpPr>
          <p:nvPr/>
        </p:nvGrpSpPr>
        <p:grpSpPr bwMode="auto">
          <a:xfrm>
            <a:off x="279400" y="530225"/>
            <a:ext cx="11931651" cy="285750"/>
            <a:chOff x="132" y="362"/>
            <a:chExt cx="5637" cy="180"/>
          </a:xfrm>
        </p:grpSpPr>
        <p:sp>
          <p:nvSpPr>
            <p:cNvPr id="143388" name="Line 31"/>
            <p:cNvSpPr>
              <a:spLocks noChangeShapeType="1"/>
            </p:cNvSpPr>
            <p:nvPr/>
          </p:nvSpPr>
          <p:spPr bwMode="auto">
            <a:xfrm flipH="1">
              <a:off x="230" y="449"/>
              <a:ext cx="5530" cy="0"/>
            </a:xfrm>
            <a:prstGeom prst="line">
              <a:avLst/>
            </a:prstGeom>
            <a:noFill/>
            <a:ln w="17145">
              <a:solidFill>
                <a:schemeClr val="hlink"/>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pt-BR" sz="2400">
                <a:solidFill>
                  <a:srgbClr val="000000"/>
                </a:solidFill>
                <a:latin typeface="Times New Roman" panose="02020603050405020304" pitchFamily="18" charset="0"/>
              </a:endParaRPr>
            </a:p>
          </p:txBody>
        </p:sp>
        <p:pic>
          <p:nvPicPr>
            <p:cNvPr id="143389" name="Picture 32" descr="glow for top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2" y="362"/>
              <a:ext cx="5637" cy="1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026" name="Rectangle 2"/>
          <p:cNvSpPr>
            <a:spLocks noGrp="1" noChangeArrowheads="1"/>
          </p:cNvSpPr>
          <p:nvPr>
            <p:ph type="title"/>
          </p:nvPr>
        </p:nvSpPr>
        <p:spPr bwMode="auto">
          <a:xfrm>
            <a:off x="831851" y="203200"/>
            <a:ext cx="9201149" cy="457200"/>
          </a:xfrm>
          <a:prstGeom prst="rect">
            <a:avLst/>
          </a:prstGeom>
          <a:noFill/>
          <a:ln>
            <a:noFill/>
          </a:ln>
          <a:effectLst>
            <a:outerShdw dist="17961" dir="2700000" algn="ctr" rotWithShape="0">
              <a:srgbClr val="8A000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smtClean="0"/>
              <a:t>Clique para editar o título mestre</a:t>
            </a:r>
            <a:endParaRPr lang="en-GB" altLang="pt-BR" smtClean="0"/>
          </a:p>
        </p:txBody>
      </p:sp>
      <p:sp>
        <p:nvSpPr>
          <p:cNvPr id="143379" name="Rectangle 3"/>
          <p:cNvSpPr>
            <a:spLocks noGrp="1" noChangeArrowheads="1"/>
          </p:cNvSpPr>
          <p:nvPr>
            <p:ph type="body" idx="1"/>
          </p:nvPr>
        </p:nvSpPr>
        <p:spPr bwMode="auto">
          <a:xfrm>
            <a:off x="203200" y="836614"/>
            <a:ext cx="11785600" cy="5191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pt-BR" smtClean="0"/>
              <a:t>Click to edit Master text styles</a:t>
            </a:r>
          </a:p>
          <a:p>
            <a:pPr lvl="1"/>
            <a:endParaRPr lang="en-GB" altLang="pt-BR" smtClean="0"/>
          </a:p>
        </p:txBody>
      </p:sp>
      <p:sp>
        <p:nvSpPr>
          <p:cNvPr id="1045" name="Rectangle 21"/>
          <p:cNvSpPr>
            <a:spLocks noChangeArrowheads="1"/>
          </p:cNvSpPr>
          <p:nvPr/>
        </p:nvSpPr>
        <p:spPr bwMode="auto">
          <a:xfrm>
            <a:off x="0" y="6704014"/>
            <a:ext cx="12192000" cy="153987"/>
          </a:xfrm>
          <a:prstGeom prst="rect">
            <a:avLst/>
          </a:prstGeom>
          <a:gradFill rotWithShape="1">
            <a:gsLst>
              <a:gs pos="0">
                <a:schemeClr val="bg1">
                  <a:gamma/>
                  <a:shade val="46275"/>
                  <a:invGamma/>
                  <a:alpha val="0"/>
                </a:schemeClr>
              </a:gs>
              <a:gs pos="100000">
                <a:schemeClr val="bg1"/>
              </a:gs>
            </a:gsLst>
            <a:lin ang="5400000" scaled="1"/>
          </a:gradFill>
          <a:ln>
            <a:noFill/>
          </a:ln>
          <a:effectLst/>
          <a:extLst/>
        </p:spPr>
        <p:txBody>
          <a:bodyPr wrap="none" anchor="ctr"/>
          <a:lstStyle/>
          <a:p>
            <a:pPr fontAlgn="base">
              <a:spcBef>
                <a:spcPct val="0"/>
              </a:spcBef>
              <a:spcAft>
                <a:spcPct val="0"/>
              </a:spcAft>
              <a:defRPr/>
            </a:pPr>
            <a:endParaRPr lang="pt-BR" sz="2400">
              <a:solidFill>
                <a:srgbClr val="000000"/>
              </a:solidFill>
              <a:latin typeface="Times New Roman" panose="02020603050405020304" pitchFamily="18" charset="0"/>
            </a:endParaRPr>
          </a:p>
        </p:txBody>
      </p:sp>
      <p:sp>
        <p:nvSpPr>
          <p:cNvPr id="1028" name="Rectangle 4"/>
          <p:cNvSpPr>
            <a:spLocks noGrp="1" noChangeArrowheads="1"/>
          </p:cNvSpPr>
          <p:nvPr>
            <p:ph type="dt" sz="half" idx="2"/>
          </p:nvPr>
        </p:nvSpPr>
        <p:spPr bwMode="auto">
          <a:xfrm>
            <a:off x="203201" y="6484938"/>
            <a:ext cx="1646767" cy="258762"/>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fontAlgn="base">
              <a:spcBef>
                <a:spcPct val="0"/>
              </a:spcBef>
              <a:spcAft>
                <a:spcPct val="0"/>
              </a:spcAft>
              <a:defRPr/>
            </a:pPr>
            <a:endParaRPr lang="pt-BR">
              <a:latin typeface="Times New Roman" panose="02020603050405020304" pitchFamily="18" charset="0"/>
            </a:endParaRPr>
          </a:p>
        </p:txBody>
      </p:sp>
      <p:sp>
        <p:nvSpPr>
          <p:cNvPr id="1029" name="Rectangle 5"/>
          <p:cNvSpPr>
            <a:spLocks noGrp="1" noChangeArrowheads="1"/>
          </p:cNvSpPr>
          <p:nvPr>
            <p:ph type="ftr" sz="quarter" idx="3"/>
          </p:nvPr>
        </p:nvSpPr>
        <p:spPr bwMode="auto">
          <a:xfrm>
            <a:off x="2051051" y="6484938"/>
            <a:ext cx="7681383" cy="258762"/>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fontAlgn="base">
              <a:spcBef>
                <a:spcPct val="0"/>
              </a:spcBef>
              <a:spcAft>
                <a:spcPct val="0"/>
              </a:spcAft>
              <a:defRPr/>
            </a:pPr>
            <a:endParaRPr lang="pt-BR">
              <a:latin typeface="Times New Roman" panose="02020603050405020304" pitchFamily="18" charset="0"/>
            </a:endParaRPr>
          </a:p>
        </p:txBody>
      </p:sp>
      <p:sp>
        <p:nvSpPr>
          <p:cNvPr id="1030" name="Rectangle 6"/>
          <p:cNvSpPr>
            <a:spLocks noGrp="1" noChangeArrowheads="1"/>
          </p:cNvSpPr>
          <p:nvPr>
            <p:ph type="sldNum" sz="quarter" idx="4"/>
          </p:nvPr>
        </p:nvSpPr>
        <p:spPr bwMode="auto">
          <a:xfrm>
            <a:off x="9935633" y="6484938"/>
            <a:ext cx="1153584" cy="258762"/>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fontAlgn="base">
              <a:spcBef>
                <a:spcPct val="0"/>
              </a:spcBef>
              <a:spcAft>
                <a:spcPct val="0"/>
              </a:spcAft>
              <a:defRPr/>
            </a:pPr>
            <a:fld id="{59BF3574-7776-4A7E-AF80-25BB8C900119}" type="slidenum">
              <a:rPr lang="pt-BR" altLang="pt-BR">
                <a:latin typeface="Times New Roman" panose="02020603050405020304" pitchFamily="18" charset="0"/>
              </a:rPr>
              <a:pPr fontAlgn="base">
                <a:spcBef>
                  <a:spcPct val="0"/>
                </a:spcBef>
                <a:spcAft>
                  <a:spcPct val="0"/>
                </a:spcAft>
                <a:defRPr/>
              </a:pPr>
              <a:t>‹nº›</a:t>
            </a:fld>
            <a:endParaRPr lang="pt-BR" altLang="pt-BR">
              <a:latin typeface="Times New Roman" panose="02020603050405020304" pitchFamily="18" charset="0"/>
            </a:endParaRPr>
          </a:p>
        </p:txBody>
      </p:sp>
      <p:grpSp>
        <p:nvGrpSpPr>
          <p:cNvPr id="143384" name="Group 54"/>
          <p:cNvGrpSpPr>
            <a:grpSpLocks/>
          </p:cNvGrpSpPr>
          <p:nvPr/>
        </p:nvGrpSpPr>
        <p:grpSpPr bwMode="auto">
          <a:xfrm>
            <a:off x="1" y="0"/>
            <a:ext cx="4366684" cy="3536950"/>
            <a:chOff x="0" y="2840"/>
            <a:chExt cx="2063" cy="2228"/>
          </a:xfrm>
        </p:grpSpPr>
        <p:sp>
          <p:nvSpPr>
            <p:cNvPr id="143385" name="Freeform 55"/>
            <p:cNvSpPr>
              <a:spLocks/>
            </p:cNvSpPr>
            <p:nvPr userDrawn="1"/>
          </p:nvSpPr>
          <p:spPr bwMode="auto">
            <a:xfrm>
              <a:off x="0" y="2840"/>
              <a:ext cx="1809" cy="1984"/>
            </a:xfrm>
            <a:custGeom>
              <a:avLst/>
              <a:gdLst>
                <a:gd name="T0" fmla="*/ 2147483646 w 906"/>
                <a:gd name="T1" fmla="*/ 2147483646 h 994"/>
                <a:gd name="T2" fmla="*/ 2147483646 w 906"/>
                <a:gd name="T3" fmla="*/ 2147483646 h 994"/>
                <a:gd name="T4" fmla="*/ 0 w 906"/>
                <a:gd name="T5" fmla="*/ 2147483646 h 994"/>
                <a:gd name="T6" fmla="*/ 0 w 906"/>
                <a:gd name="T7" fmla="*/ 2147483646 h 994"/>
                <a:gd name="T8" fmla="*/ 2147483646 w 906"/>
                <a:gd name="T9" fmla="*/ 2147483646 h 994"/>
                <a:gd name="T10" fmla="*/ 2147483646 w 906"/>
                <a:gd name="T11" fmla="*/ 2147483646 h 994"/>
                <a:gd name="T12" fmla="*/ 2147483646 w 906"/>
                <a:gd name="T13" fmla="*/ 0 h 994"/>
                <a:gd name="T14" fmla="*/ 2147483646 w 906"/>
                <a:gd name="T15" fmla="*/ 0 h 994"/>
                <a:gd name="T16" fmla="*/ 2147483646 w 906"/>
                <a:gd name="T17" fmla="*/ 2147483646 h 9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06" h="994">
                  <a:moveTo>
                    <a:pt x="693" y="211"/>
                  </a:moveTo>
                  <a:cubicBezTo>
                    <a:pt x="693" y="525"/>
                    <a:pt x="437" y="781"/>
                    <a:pt x="123" y="781"/>
                  </a:cubicBezTo>
                  <a:cubicBezTo>
                    <a:pt x="81" y="781"/>
                    <a:pt x="40" y="776"/>
                    <a:pt x="0" y="767"/>
                  </a:cubicBezTo>
                  <a:cubicBezTo>
                    <a:pt x="0" y="984"/>
                    <a:pt x="0" y="984"/>
                    <a:pt x="0" y="984"/>
                  </a:cubicBezTo>
                  <a:cubicBezTo>
                    <a:pt x="40" y="990"/>
                    <a:pt x="81" y="994"/>
                    <a:pt x="123" y="994"/>
                  </a:cubicBezTo>
                  <a:cubicBezTo>
                    <a:pt x="555" y="994"/>
                    <a:pt x="906" y="643"/>
                    <a:pt x="906" y="211"/>
                  </a:cubicBezTo>
                  <a:cubicBezTo>
                    <a:pt x="906" y="137"/>
                    <a:pt x="896" y="67"/>
                    <a:pt x="877" y="0"/>
                  </a:cubicBezTo>
                  <a:cubicBezTo>
                    <a:pt x="652" y="0"/>
                    <a:pt x="652" y="0"/>
                    <a:pt x="652" y="0"/>
                  </a:cubicBezTo>
                  <a:cubicBezTo>
                    <a:pt x="678" y="65"/>
                    <a:pt x="693" y="136"/>
                    <a:pt x="693" y="211"/>
                  </a:cubicBezTo>
                  <a:close/>
                </a:path>
              </a:pathLst>
            </a:custGeom>
            <a:solidFill>
              <a:schemeClr val="tx1">
                <a:alpha val="1961"/>
              </a:schemeClr>
            </a:solidFill>
            <a:ln>
              <a:noFill/>
            </a:ln>
            <a:extLst>
              <a:ext uri="{91240B29-F687-4F45-9708-019B960494DF}">
                <a14:hiddenLine xmlns:a14="http://schemas.microsoft.com/office/drawing/2010/main" xmlns="" w="9525" cap="flat" cmpd="sng">
                  <a:solidFill>
                    <a:srgbClr val="000000"/>
                  </a:solidFill>
                  <a:prstDash val="solid"/>
                  <a:round/>
                  <a:headEnd/>
                  <a:tailEnd/>
                </a14:hiddenLine>
              </a:ext>
            </a:extLst>
          </p:spPr>
          <p:txBody>
            <a:bodyPr wrap="none" anchor="ctr"/>
            <a:lstStyle/>
            <a:p>
              <a:pPr eaLnBrk="0" fontAlgn="base" hangingPunct="0">
                <a:spcBef>
                  <a:spcPct val="0"/>
                </a:spcBef>
                <a:spcAft>
                  <a:spcPct val="0"/>
                </a:spcAft>
              </a:pPr>
              <a:endParaRPr lang="pt-BR" sz="2400">
                <a:solidFill>
                  <a:srgbClr val="000000"/>
                </a:solidFill>
                <a:latin typeface="Times New Roman" panose="02020603050405020304" pitchFamily="18" charset="0"/>
              </a:endParaRPr>
            </a:p>
          </p:txBody>
        </p:sp>
        <p:sp>
          <p:nvSpPr>
            <p:cNvPr id="143386" name="Freeform 56"/>
            <p:cNvSpPr>
              <a:spLocks/>
            </p:cNvSpPr>
            <p:nvPr userDrawn="1"/>
          </p:nvSpPr>
          <p:spPr bwMode="auto">
            <a:xfrm>
              <a:off x="0" y="2840"/>
              <a:ext cx="2063" cy="2228"/>
            </a:xfrm>
            <a:custGeom>
              <a:avLst/>
              <a:gdLst>
                <a:gd name="T0" fmla="*/ 2147483646 w 1033"/>
                <a:gd name="T1" fmla="*/ 2147483646 h 1116"/>
                <a:gd name="T2" fmla="*/ 2147483646 w 1033"/>
                <a:gd name="T3" fmla="*/ 2147483646 h 1116"/>
                <a:gd name="T4" fmla="*/ 0 w 1033"/>
                <a:gd name="T5" fmla="*/ 2147483646 h 1116"/>
                <a:gd name="T6" fmla="*/ 0 w 1033"/>
                <a:gd name="T7" fmla="*/ 2147483646 h 1116"/>
                <a:gd name="T8" fmla="*/ 2147483646 w 1033"/>
                <a:gd name="T9" fmla="*/ 2147483646 h 1116"/>
                <a:gd name="T10" fmla="*/ 2147483646 w 1033"/>
                <a:gd name="T11" fmla="*/ 2147483646 h 1116"/>
                <a:gd name="T12" fmla="*/ 2147483646 w 1033"/>
                <a:gd name="T13" fmla="*/ 0 h 1116"/>
                <a:gd name="T14" fmla="*/ 2147483646 w 1033"/>
                <a:gd name="T15" fmla="*/ 0 h 1116"/>
                <a:gd name="T16" fmla="*/ 2147483646 w 1033"/>
                <a:gd name="T17" fmla="*/ 2147483646 h 11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33" h="1116">
                  <a:moveTo>
                    <a:pt x="1001" y="211"/>
                  </a:moveTo>
                  <a:cubicBezTo>
                    <a:pt x="1001" y="693"/>
                    <a:pt x="608" y="1084"/>
                    <a:pt x="123" y="1084"/>
                  </a:cubicBezTo>
                  <a:cubicBezTo>
                    <a:pt x="81" y="1084"/>
                    <a:pt x="40" y="1081"/>
                    <a:pt x="0" y="1075"/>
                  </a:cubicBezTo>
                  <a:cubicBezTo>
                    <a:pt x="0" y="1107"/>
                    <a:pt x="0" y="1107"/>
                    <a:pt x="0" y="1107"/>
                  </a:cubicBezTo>
                  <a:cubicBezTo>
                    <a:pt x="40" y="1113"/>
                    <a:pt x="81" y="1116"/>
                    <a:pt x="123" y="1116"/>
                  </a:cubicBezTo>
                  <a:cubicBezTo>
                    <a:pt x="625" y="1116"/>
                    <a:pt x="1033" y="710"/>
                    <a:pt x="1033" y="211"/>
                  </a:cubicBezTo>
                  <a:cubicBezTo>
                    <a:pt x="1033" y="138"/>
                    <a:pt x="1024" y="67"/>
                    <a:pt x="1008" y="0"/>
                  </a:cubicBezTo>
                  <a:cubicBezTo>
                    <a:pt x="975" y="0"/>
                    <a:pt x="975" y="0"/>
                    <a:pt x="975" y="0"/>
                  </a:cubicBezTo>
                  <a:cubicBezTo>
                    <a:pt x="992" y="67"/>
                    <a:pt x="1001" y="138"/>
                    <a:pt x="1001" y="211"/>
                  </a:cubicBezTo>
                  <a:close/>
                </a:path>
              </a:pathLst>
            </a:custGeom>
            <a:solidFill>
              <a:schemeClr val="tx1">
                <a:alpha val="1176"/>
              </a:schemeClr>
            </a:solidFill>
            <a:ln>
              <a:noFill/>
            </a:ln>
            <a:extLst>
              <a:ext uri="{91240B29-F687-4F45-9708-019B960494DF}">
                <a14:hiddenLine xmlns:a14="http://schemas.microsoft.com/office/drawing/2010/main" xmlns="" w="9525" cap="flat" cmpd="sng">
                  <a:solidFill>
                    <a:srgbClr val="000000"/>
                  </a:solidFill>
                  <a:prstDash val="solid"/>
                  <a:round/>
                  <a:headEnd/>
                  <a:tailEnd/>
                </a14:hiddenLine>
              </a:ext>
            </a:extLst>
          </p:spPr>
          <p:txBody>
            <a:bodyPr wrap="none" anchor="ctr"/>
            <a:lstStyle/>
            <a:p>
              <a:pPr eaLnBrk="0" fontAlgn="base" hangingPunct="0">
                <a:spcBef>
                  <a:spcPct val="0"/>
                </a:spcBef>
                <a:spcAft>
                  <a:spcPct val="0"/>
                </a:spcAft>
              </a:pPr>
              <a:endParaRPr lang="pt-BR" sz="2400">
                <a:solidFill>
                  <a:srgbClr val="000000"/>
                </a:solidFill>
                <a:latin typeface="Times New Roman" panose="02020603050405020304" pitchFamily="18" charset="0"/>
              </a:endParaRPr>
            </a:p>
          </p:txBody>
        </p:sp>
        <p:sp>
          <p:nvSpPr>
            <p:cNvPr id="143387" name="Freeform 57"/>
            <p:cNvSpPr>
              <a:spLocks noEditPoints="1"/>
            </p:cNvSpPr>
            <p:nvPr userDrawn="1"/>
          </p:nvSpPr>
          <p:spPr bwMode="auto">
            <a:xfrm>
              <a:off x="0" y="2840"/>
              <a:ext cx="1056" cy="1232"/>
            </a:xfrm>
            <a:custGeom>
              <a:avLst/>
              <a:gdLst>
                <a:gd name="T0" fmla="*/ 0 w 529"/>
                <a:gd name="T1" fmla="*/ 2147483646 h 617"/>
                <a:gd name="T2" fmla="*/ 2147483646 w 529"/>
                <a:gd name="T3" fmla="*/ 2147483646 h 617"/>
                <a:gd name="T4" fmla="*/ 2147483646 w 529"/>
                <a:gd name="T5" fmla="*/ 2147483646 h 617"/>
                <a:gd name="T6" fmla="*/ 2147483646 w 529"/>
                <a:gd name="T7" fmla="*/ 0 h 617"/>
                <a:gd name="T8" fmla="*/ 0 w 529"/>
                <a:gd name="T9" fmla="*/ 0 h 617"/>
                <a:gd name="T10" fmla="*/ 0 w 529"/>
                <a:gd name="T11" fmla="*/ 2147483646 h 617"/>
                <a:gd name="T12" fmla="*/ 2147483646 w 529"/>
                <a:gd name="T13" fmla="*/ 2147483646 h 617"/>
                <a:gd name="T14" fmla="*/ 2147483646 w 529"/>
                <a:gd name="T15" fmla="*/ 2147483646 h 617"/>
                <a:gd name="T16" fmla="*/ 2147483646 w 529"/>
                <a:gd name="T17" fmla="*/ 2147483646 h 617"/>
                <a:gd name="T18" fmla="*/ 2147483646 w 529"/>
                <a:gd name="T19" fmla="*/ 2147483646 h 617"/>
                <a:gd name="T20" fmla="*/ 2147483646 w 529"/>
                <a:gd name="T21" fmla="*/ 2147483646 h 6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29" h="617">
                  <a:moveTo>
                    <a:pt x="0" y="598"/>
                  </a:moveTo>
                  <a:cubicBezTo>
                    <a:pt x="39" y="610"/>
                    <a:pt x="80" y="617"/>
                    <a:pt x="123" y="617"/>
                  </a:cubicBezTo>
                  <a:cubicBezTo>
                    <a:pt x="347" y="617"/>
                    <a:pt x="529" y="435"/>
                    <a:pt x="529" y="211"/>
                  </a:cubicBezTo>
                  <a:cubicBezTo>
                    <a:pt x="529" y="133"/>
                    <a:pt x="507" y="61"/>
                    <a:pt x="470" y="0"/>
                  </a:cubicBezTo>
                  <a:cubicBezTo>
                    <a:pt x="0" y="0"/>
                    <a:pt x="0" y="0"/>
                    <a:pt x="0" y="0"/>
                  </a:cubicBezTo>
                  <a:lnTo>
                    <a:pt x="0" y="598"/>
                  </a:lnTo>
                  <a:close/>
                  <a:moveTo>
                    <a:pt x="123" y="146"/>
                  </a:moveTo>
                  <a:cubicBezTo>
                    <a:pt x="158" y="146"/>
                    <a:pt x="188" y="175"/>
                    <a:pt x="188" y="211"/>
                  </a:cubicBezTo>
                  <a:cubicBezTo>
                    <a:pt x="188" y="246"/>
                    <a:pt x="158" y="276"/>
                    <a:pt x="123" y="276"/>
                  </a:cubicBezTo>
                  <a:cubicBezTo>
                    <a:pt x="87" y="276"/>
                    <a:pt x="58" y="246"/>
                    <a:pt x="58" y="211"/>
                  </a:cubicBezTo>
                  <a:cubicBezTo>
                    <a:pt x="58" y="175"/>
                    <a:pt x="87" y="146"/>
                    <a:pt x="123" y="146"/>
                  </a:cubicBez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solidFill>
                    <a:srgbClr val="000000"/>
                  </a:solidFill>
                  <a:prstDash val="solid"/>
                  <a:round/>
                  <a:headEnd/>
                  <a:tailEnd/>
                </a14:hiddenLine>
              </a:ext>
            </a:extLst>
          </p:spPr>
          <p:txBody>
            <a:bodyPr wrap="none" anchor="ctr"/>
            <a:lstStyle/>
            <a:p>
              <a:pPr eaLnBrk="0" fontAlgn="base" hangingPunct="0">
                <a:spcBef>
                  <a:spcPct val="0"/>
                </a:spcBef>
                <a:spcAft>
                  <a:spcPct val="0"/>
                </a:spcAft>
              </a:pPr>
              <a:endParaRPr lang="pt-BR" sz="2400">
                <a:solidFill>
                  <a:srgbClr val="000000"/>
                </a:solidFill>
                <a:latin typeface="Times New Roman" panose="02020603050405020304" pitchFamily="18" charset="0"/>
              </a:endParaRPr>
            </a:p>
          </p:txBody>
        </p:sp>
      </p:grpSp>
    </p:spTree>
    <p:extLst>
      <p:ext uri="{BB962C8B-B14F-4D97-AF65-F5344CB8AC3E}">
        <p14:creationId xmlns:p14="http://schemas.microsoft.com/office/powerpoint/2010/main" xmlns="" val="1617157966"/>
      </p:ext>
    </p:extLst>
  </p:cSld>
  <p:clrMap bg1="lt1" tx1="dk1" bg2="lt2" tx2="dk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iterate type="lt">
                                    <p:tmPct val="3000"/>
                                  </p:iterate>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Lst>
  </p:timing>
  <p:txStyles>
    <p:titleStyle>
      <a:lvl1pPr algn="l" rtl="0" eaLnBrk="0" fontAlgn="base" hangingPunct="0">
        <a:spcBef>
          <a:spcPct val="50000"/>
        </a:spcBef>
        <a:spcAft>
          <a:spcPct val="0"/>
        </a:spcAft>
        <a:defRPr sz="2400">
          <a:solidFill>
            <a:schemeClr val="bg1"/>
          </a:solidFill>
          <a:latin typeface="+mj-lt"/>
          <a:ea typeface="+mj-ea"/>
          <a:cs typeface="+mj-cs"/>
        </a:defRPr>
      </a:lvl1pPr>
      <a:lvl2pPr algn="l" rtl="0" eaLnBrk="0" fontAlgn="base" hangingPunct="0">
        <a:spcBef>
          <a:spcPct val="50000"/>
        </a:spcBef>
        <a:spcAft>
          <a:spcPct val="0"/>
        </a:spcAft>
        <a:defRPr sz="2400">
          <a:solidFill>
            <a:schemeClr val="bg1"/>
          </a:solidFill>
          <a:latin typeface="Arial" charset="0"/>
        </a:defRPr>
      </a:lvl2pPr>
      <a:lvl3pPr algn="l" rtl="0" eaLnBrk="0" fontAlgn="base" hangingPunct="0">
        <a:spcBef>
          <a:spcPct val="50000"/>
        </a:spcBef>
        <a:spcAft>
          <a:spcPct val="0"/>
        </a:spcAft>
        <a:defRPr sz="2400">
          <a:solidFill>
            <a:schemeClr val="bg1"/>
          </a:solidFill>
          <a:latin typeface="Arial" charset="0"/>
        </a:defRPr>
      </a:lvl3pPr>
      <a:lvl4pPr algn="l" rtl="0" eaLnBrk="0" fontAlgn="base" hangingPunct="0">
        <a:spcBef>
          <a:spcPct val="50000"/>
        </a:spcBef>
        <a:spcAft>
          <a:spcPct val="0"/>
        </a:spcAft>
        <a:defRPr sz="2400">
          <a:solidFill>
            <a:schemeClr val="bg1"/>
          </a:solidFill>
          <a:latin typeface="Arial" charset="0"/>
        </a:defRPr>
      </a:lvl4pPr>
      <a:lvl5pPr algn="l" rtl="0" eaLnBrk="0" fontAlgn="base" hangingPunct="0">
        <a:spcBef>
          <a:spcPct val="50000"/>
        </a:spcBef>
        <a:spcAft>
          <a:spcPct val="0"/>
        </a:spcAft>
        <a:defRPr sz="2400">
          <a:solidFill>
            <a:schemeClr val="bg1"/>
          </a:solidFill>
          <a:latin typeface="Arial" charset="0"/>
        </a:defRPr>
      </a:lvl5pPr>
      <a:lvl6pPr marL="457200" algn="l" rtl="0" eaLnBrk="1" fontAlgn="base" hangingPunct="1">
        <a:spcBef>
          <a:spcPct val="50000"/>
        </a:spcBef>
        <a:spcAft>
          <a:spcPct val="0"/>
        </a:spcAft>
        <a:defRPr sz="2400">
          <a:solidFill>
            <a:schemeClr val="bg1"/>
          </a:solidFill>
          <a:latin typeface="Arial" charset="0"/>
        </a:defRPr>
      </a:lvl6pPr>
      <a:lvl7pPr marL="914400" algn="l" rtl="0" eaLnBrk="1" fontAlgn="base" hangingPunct="1">
        <a:spcBef>
          <a:spcPct val="50000"/>
        </a:spcBef>
        <a:spcAft>
          <a:spcPct val="0"/>
        </a:spcAft>
        <a:defRPr sz="2400">
          <a:solidFill>
            <a:schemeClr val="bg1"/>
          </a:solidFill>
          <a:latin typeface="Arial" charset="0"/>
        </a:defRPr>
      </a:lvl7pPr>
      <a:lvl8pPr marL="1371600" algn="l" rtl="0" eaLnBrk="1" fontAlgn="base" hangingPunct="1">
        <a:spcBef>
          <a:spcPct val="50000"/>
        </a:spcBef>
        <a:spcAft>
          <a:spcPct val="0"/>
        </a:spcAft>
        <a:defRPr sz="2400">
          <a:solidFill>
            <a:schemeClr val="bg1"/>
          </a:solidFill>
          <a:latin typeface="Arial" charset="0"/>
        </a:defRPr>
      </a:lvl8pPr>
      <a:lvl9pPr marL="1828800" algn="l" rtl="0" eaLnBrk="1" fontAlgn="base" hangingPunct="1">
        <a:spcBef>
          <a:spcPct val="50000"/>
        </a:spcBef>
        <a:spcAft>
          <a:spcPct val="0"/>
        </a:spcAft>
        <a:defRPr sz="2400">
          <a:solidFill>
            <a:schemeClr val="bg1"/>
          </a:solidFill>
          <a:latin typeface="Arial" charset="0"/>
        </a:defRPr>
      </a:lvl9pPr>
    </p:titleStyle>
    <p:bodyStyle>
      <a:lvl1pPr marL="342900" indent="-342900" algn="l" rtl="0" eaLnBrk="0" fontAlgn="base" hangingPunct="0">
        <a:spcBef>
          <a:spcPct val="20000"/>
        </a:spcBef>
        <a:spcAft>
          <a:spcPct val="0"/>
        </a:spcAft>
        <a:buChar char="•"/>
        <a:defRPr sz="2400">
          <a:solidFill>
            <a:schemeClr val="tx2"/>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2"/>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7106" name="Picture 13" descr="M62GMIS00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0060" name="Picture 12" descr="M62GMIS004-titleba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11301" y="358775"/>
            <a:ext cx="106807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0050" name="Rectangle 2"/>
          <p:cNvSpPr>
            <a:spLocks noGrp="1" noChangeArrowheads="1"/>
          </p:cNvSpPr>
          <p:nvPr>
            <p:ph type="title"/>
          </p:nvPr>
        </p:nvSpPr>
        <p:spPr bwMode="auto">
          <a:xfrm>
            <a:off x="1739901" y="439738"/>
            <a:ext cx="10308167" cy="468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pt-BR" smtClean="0"/>
              <a:t>Clique para editar o título mestre</a:t>
            </a:r>
            <a:endParaRPr lang="en-GB" altLang="pt-BR" smtClean="0"/>
          </a:p>
        </p:txBody>
      </p:sp>
      <p:sp>
        <p:nvSpPr>
          <p:cNvPr id="130051" name="Rectangle 3"/>
          <p:cNvSpPr>
            <a:spLocks noGrp="1" noChangeArrowheads="1"/>
          </p:cNvSpPr>
          <p:nvPr>
            <p:ph type="body" idx="1"/>
          </p:nvPr>
        </p:nvSpPr>
        <p:spPr bwMode="auto">
          <a:xfrm>
            <a:off x="1583267" y="1052513"/>
            <a:ext cx="10464800" cy="52816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smtClean="0"/>
              <a:t>Clique para editar o texto mestre</a:t>
            </a:r>
          </a:p>
          <a:p>
            <a:pPr lvl="1"/>
            <a:r>
              <a:rPr lang="pt-BR" altLang="pt-BR" smtClean="0"/>
              <a:t>Segundo nível</a:t>
            </a:r>
          </a:p>
          <a:p>
            <a:pPr lvl="2"/>
            <a:r>
              <a:rPr lang="pt-BR" altLang="pt-BR" smtClean="0"/>
              <a:t>Terceiro nível</a:t>
            </a:r>
          </a:p>
          <a:p>
            <a:pPr lvl="3"/>
            <a:r>
              <a:rPr lang="pt-BR" altLang="pt-BR" smtClean="0"/>
              <a:t>Quarto nível</a:t>
            </a:r>
          </a:p>
          <a:p>
            <a:pPr lvl="4"/>
            <a:r>
              <a:rPr lang="pt-BR" altLang="pt-BR" smtClean="0"/>
              <a:t>Quinto nível</a:t>
            </a:r>
            <a:endParaRPr lang="en-GB" altLang="pt-BR" smtClean="0"/>
          </a:p>
        </p:txBody>
      </p:sp>
      <p:sp>
        <p:nvSpPr>
          <p:cNvPr id="130057" name="Rectangle 9"/>
          <p:cNvSpPr>
            <a:spLocks noGrp="1" noChangeArrowheads="1"/>
          </p:cNvSpPr>
          <p:nvPr>
            <p:ph type="dt" sz="half" idx="2"/>
          </p:nvPr>
        </p:nvSpPr>
        <p:spPr bwMode="auto">
          <a:xfrm>
            <a:off x="1811867" y="6484939"/>
            <a:ext cx="2844800" cy="25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pt-BR">
              <a:solidFill>
                <a:srgbClr val="000000"/>
              </a:solidFill>
              <a:latin typeface="Times New Roman" panose="02020603050405020304" pitchFamily="18" charset="0"/>
            </a:endParaRPr>
          </a:p>
        </p:txBody>
      </p:sp>
      <p:sp>
        <p:nvSpPr>
          <p:cNvPr id="130058" name="Rectangle 10"/>
          <p:cNvSpPr>
            <a:spLocks noGrp="1" noChangeArrowheads="1"/>
          </p:cNvSpPr>
          <p:nvPr>
            <p:ph type="ftr" sz="quarter" idx="3"/>
          </p:nvPr>
        </p:nvSpPr>
        <p:spPr bwMode="auto">
          <a:xfrm>
            <a:off x="4982633" y="6484939"/>
            <a:ext cx="3860800" cy="25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pt-BR">
              <a:solidFill>
                <a:srgbClr val="000000"/>
              </a:solidFill>
              <a:latin typeface="Times New Roman" panose="02020603050405020304" pitchFamily="18" charset="0"/>
            </a:endParaRPr>
          </a:p>
        </p:txBody>
      </p:sp>
      <p:sp>
        <p:nvSpPr>
          <p:cNvPr id="130059" name="Rectangle 11"/>
          <p:cNvSpPr>
            <a:spLocks noGrp="1" noChangeArrowheads="1"/>
          </p:cNvSpPr>
          <p:nvPr>
            <p:ph type="sldNum" sz="quarter" idx="4"/>
          </p:nvPr>
        </p:nvSpPr>
        <p:spPr bwMode="auto">
          <a:xfrm>
            <a:off x="9169400" y="6484939"/>
            <a:ext cx="2844800" cy="25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662D9364-541E-4767-8B78-80C80CA16FC3}" type="slidenum">
              <a:rPr lang="pt-BR" altLang="pt-BR">
                <a:solidFill>
                  <a:srgbClr val="000000"/>
                </a:solidFill>
                <a:latin typeface="Times New Roman" panose="02020603050405020304" pitchFamily="18" charset="0"/>
              </a:rPr>
              <a:pPr fontAlgn="base">
                <a:spcBef>
                  <a:spcPct val="0"/>
                </a:spcBef>
                <a:spcAft>
                  <a:spcPct val="0"/>
                </a:spcAft>
                <a:defRPr/>
              </a:pPr>
              <a:t>‹nº›</a:t>
            </a:fld>
            <a:endParaRPr lang="pt-BR" altLang="pt-BR">
              <a:solidFill>
                <a:srgbClr val="000000"/>
              </a:solidFill>
              <a:latin typeface="Times New Roman" panose="02020603050405020304" pitchFamily="18" charset="0"/>
            </a:endParaRPr>
          </a:p>
        </p:txBody>
      </p:sp>
    </p:spTree>
    <p:extLst>
      <p:ext uri="{BB962C8B-B14F-4D97-AF65-F5344CB8AC3E}">
        <p14:creationId xmlns:p14="http://schemas.microsoft.com/office/powerpoint/2010/main" xmlns="" val="770586414"/>
      </p:ext>
    </p:extLst>
  </p:cSld>
  <p:clrMap bg1="lt1" tx1="dk1" bg2="lt2" tx2="dk2" accent1="accent1" accent2="accent2" accent3="accent3" accent4="accent4" accent5="accent5" accent6="accent6" hlink="hlink" folHlink="folHlink"/>
  <p:sldLayoutIdLst>
    <p:sldLayoutId id="2147484906"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30060"/>
                                        </p:tgtEl>
                                        <p:attrNameLst>
                                          <p:attrName>style.visibility</p:attrName>
                                        </p:attrNameLst>
                                      </p:cBhvr>
                                      <p:to>
                                        <p:strVal val="visible"/>
                                      </p:to>
                                    </p:set>
                                    <p:animEffect transition="in" filter="wipe(up)">
                                      <p:cBhvr>
                                        <p:cTn id="7" dur="500"/>
                                        <p:tgtEl>
                                          <p:spTgt spid="130060"/>
                                        </p:tgtEl>
                                      </p:cBhvr>
                                    </p:animEffect>
                                  </p:childTnLst>
                                </p:cTn>
                              </p:par>
                            </p:childTnLst>
                          </p:cTn>
                        </p:par>
                        <p:par>
                          <p:cTn id="8" fill="hold" nodeType="afterGroup">
                            <p:stCondLst>
                              <p:cond delay="500"/>
                            </p:stCondLst>
                            <p:childTnLst>
                              <p:par>
                                <p:cTn id="9" presetID="50" presetClass="entr" presetSubtype="0" decel="100000" fill="hold" grpId="0" nodeType="afterEffect">
                                  <p:stCondLst>
                                    <p:cond delay="0"/>
                                  </p:stCondLst>
                                  <p:iterate type="lt">
                                    <p:tmPct val="5000"/>
                                  </p:iterate>
                                  <p:childTnLst>
                                    <p:set>
                                      <p:cBhvr>
                                        <p:cTn id="10" dur="1" fill="hold">
                                          <p:stCondLst>
                                            <p:cond delay="0"/>
                                          </p:stCondLst>
                                        </p:cTn>
                                        <p:tgtEl>
                                          <p:spTgt spid="130050"/>
                                        </p:tgtEl>
                                        <p:attrNameLst>
                                          <p:attrName>style.visibility</p:attrName>
                                        </p:attrNameLst>
                                      </p:cBhvr>
                                      <p:to>
                                        <p:strVal val="visible"/>
                                      </p:to>
                                    </p:set>
                                    <p:anim calcmode="lin" valueType="num">
                                      <p:cBhvr>
                                        <p:cTn id="11" dur="1000" fill="hold"/>
                                        <p:tgtEl>
                                          <p:spTgt spid="130050"/>
                                        </p:tgtEl>
                                        <p:attrNameLst>
                                          <p:attrName>ppt_w</p:attrName>
                                        </p:attrNameLst>
                                      </p:cBhvr>
                                      <p:tavLst>
                                        <p:tav tm="0">
                                          <p:val>
                                            <p:strVal val="#ppt_w+.3"/>
                                          </p:val>
                                        </p:tav>
                                        <p:tav tm="100000">
                                          <p:val>
                                            <p:strVal val="#ppt_w"/>
                                          </p:val>
                                        </p:tav>
                                      </p:tavLst>
                                    </p:anim>
                                    <p:anim calcmode="lin" valueType="num">
                                      <p:cBhvr>
                                        <p:cTn id="12" dur="1000" fill="hold"/>
                                        <p:tgtEl>
                                          <p:spTgt spid="130050"/>
                                        </p:tgtEl>
                                        <p:attrNameLst>
                                          <p:attrName>ppt_h</p:attrName>
                                        </p:attrNameLst>
                                      </p:cBhvr>
                                      <p:tavLst>
                                        <p:tav tm="0">
                                          <p:val>
                                            <p:strVal val="#ppt_h"/>
                                          </p:val>
                                        </p:tav>
                                        <p:tav tm="100000">
                                          <p:val>
                                            <p:strVal val="#ppt_h"/>
                                          </p:val>
                                        </p:tav>
                                      </p:tavLst>
                                    </p:anim>
                                    <p:animEffect transition="in" filter="fade">
                                      <p:cBhvr>
                                        <p:cTn id="13" dur="1000"/>
                                        <p:tgtEl>
                                          <p:spTgt spid="130050"/>
                                        </p:tgtEl>
                                      </p:cBhvr>
                                    </p:animEffect>
                                  </p:childTnLst>
                                </p:cTn>
                              </p:par>
                            </p:childTnLst>
                          </p:cTn>
                        </p:par>
                        <p:par>
                          <p:cTn id="14" fill="hold" nodeType="afterGroup">
                            <p:stCondLst>
                              <p:cond delay="2800"/>
                            </p:stCondLst>
                            <p:childTnLst>
                              <p:par>
                                <p:cTn id="15" presetID="22" presetClass="entr" presetSubtype="8" fill="hold" grpId="0" nodeType="afterEffect">
                                  <p:stCondLst>
                                    <p:cond delay="0"/>
                                  </p:stCondLst>
                                  <p:childTnLst>
                                    <p:set>
                                      <p:cBhvr>
                                        <p:cTn id="16" dur="1" fill="hold">
                                          <p:stCondLst>
                                            <p:cond delay="0"/>
                                          </p:stCondLst>
                                        </p:cTn>
                                        <p:tgtEl>
                                          <p:spTgt spid="130051">
                                            <p:txEl>
                                              <p:pRg st="0" end="0"/>
                                            </p:txEl>
                                          </p:spTgt>
                                        </p:tgtEl>
                                        <p:attrNameLst>
                                          <p:attrName>style.visibility</p:attrName>
                                        </p:attrNameLst>
                                      </p:cBhvr>
                                      <p:to>
                                        <p:strVal val="visible"/>
                                      </p:to>
                                    </p:set>
                                    <p:animEffect transition="in" filter="wipe(left)">
                                      <p:cBhvr>
                                        <p:cTn id="17" dur="500"/>
                                        <p:tgtEl>
                                          <p:spTgt spid="130051">
                                            <p:txEl>
                                              <p:pRg st="0" end="0"/>
                                            </p:txEl>
                                          </p:spTgt>
                                        </p:tgtEl>
                                      </p:cBhvr>
                                    </p:animEffect>
                                  </p:childTnLst>
                                </p:cTn>
                              </p:par>
                            </p:childTnLst>
                          </p:cTn>
                        </p:par>
                        <p:par>
                          <p:cTn id="18" fill="hold" nodeType="afterGroup">
                            <p:stCondLst>
                              <p:cond delay="3300"/>
                            </p:stCondLst>
                            <p:childTnLst>
                              <p:par>
                                <p:cTn id="19" presetID="22" presetClass="entr" presetSubtype="8" fill="hold" grpId="0" nodeType="afterEffect">
                                  <p:stCondLst>
                                    <p:cond delay="0"/>
                                  </p:stCondLst>
                                  <p:childTnLst>
                                    <p:set>
                                      <p:cBhvr>
                                        <p:cTn id="20" dur="1" fill="hold">
                                          <p:stCondLst>
                                            <p:cond delay="0"/>
                                          </p:stCondLst>
                                        </p:cTn>
                                        <p:tgtEl>
                                          <p:spTgt spid="130051">
                                            <p:txEl>
                                              <p:pRg st="1" end="1"/>
                                            </p:txEl>
                                          </p:spTgt>
                                        </p:tgtEl>
                                        <p:attrNameLst>
                                          <p:attrName>style.visibility</p:attrName>
                                        </p:attrNameLst>
                                      </p:cBhvr>
                                      <p:to>
                                        <p:strVal val="visible"/>
                                      </p:to>
                                    </p:set>
                                    <p:animEffect transition="in" filter="wipe(left)">
                                      <p:cBhvr>
                                        <p:cTn id="21" dur="500"/>
                                        <p:tgtEl>
                                          <p:spTgt spid="130051">
                                            <p:txEl>
                                              <p:pRg st="1" end="1"/>
                                            </p:txEl>
                                          </p:spTgt>
                                        </p:tgtEl>
                                      </p:cBhvr>
                                    </p:animEffect>
                                  </p:childTnLst>
                                </p:cTn>
                              </p:par>
                            </p:childTnLst>
                          </p:cTn>
                        </p:par>
                        <p:par>
                          <p:cTn id="22" fill="hold" nodeType="afterGroup">
                            <p:stCondLst>
                              <p:cond delay="3800"/>
                            </p:stCondLst>
                            <p:childTnLst>
                              <p:par>
                                <p:cTn id="23" presetID="22" presetClass="entr" presetSubtype="8" fill="hold" grpId="0" nodeType="afterEffect">
                                  <p:stCondLst>
                                    <p:cond delay="0"/>
                                  </p:stCondLst>
                                  <p:childTnLst>
                                    <p:set>
                                      <p:cBhvr>
                                        <p:cTn id="24" dur="1" fill="hold">
                                          <p:stCondLst>
                                            <p:cond delay="0"/>
                                          </p:stCondLst>
                                        </p:cTn>
                                        <p:tgtEl>
                                          <p:spTgt spid="130051">
                                            <p:txEl>
                                              <p:pRg st="2" end="2"/>
                                            </p:txEl>
                                          </p:spTgt>
                                        </p:tgtEl>
                                        <p:attrNameLst>
                                          <p:attrName>style.visibility</p:attrName>
                                        </p:attrNameLst>
                                      </p:cBhvr>
                                      <p:to>
                                        <p:strVal val="visible"/>
                                      </p:to>
                                    </p:set>
                                    <p:animEffect transition="in" filter="wipe(left)">
                                      <p:cBhvr>
                                        <p:cTn id="25" dur="500"/>
                                        <p:tgtEl>
                                          <p:spTgt spid="130051">
                                            <p:txEl>
                                              <p:pRg st="2" end="2"/>
                                            </p:txEl>
                                          </p:spTgt>
                                        </p:tgtEl>
                                      </p:cBhvr>
                                    </p:animEffect>
                                  </p:childTnLst>
                                </p:cTn>
                              </p:par>
                            </p:childTnLst>
                          </p:cTn>
                        </p:par>
                        <p:par>
                          <p:cTn id="26" fill="hold" nodeType="afterGroup">
                            <p:stCondLst>
                              <p:cond delay="4300"/>
                            </p:stCondLst>
                            <p:childTnLst>
                              <p:par>
                                <p:cTn id="27" presetID="22" presetClass="entr" presetSubtype="8" fill="hold" grpId="0" nodeType="afterEffect">
                                  <p:stCondLst>
                                    <p:cond delay="0"/>
                                  </p:stCondLst>
                                  <p:childTnLst>
                                    <p:set>
                                      <p:cBhvr>
                                        <p:cTn id="28" dur="1" fill="hold">
                                          <p:stCondLst>
                                            <p:cond delay="0"/>
                                          </p:stCondLst>
                                        </p:cTn>
                                        <p:tgtEl>
                                          <p:spTgt spid="130051">
                                            <p:txEl>
                                              <p:pRg st="3" end="3"/>
                                            </p:txEl>
                                          </p:spTgt>
                                        </p:tgtEl>
                                        <p:attrNameLst>
                                          <p:attrName>style.visibility</p:attrName>
                                        </p:attrNameLst>
                                      </p:cBhvr>
                                      <p:to>
                                        <p:strVal val="visible"/>
                                      </p:to>
                                    </p:set>
                                    <p:animEffect transition="in" filter="wipe(left)">
                                      <p:cBhvr>
                                        <p:cTn id="29" dur="500"/>
                                        <p:tgtEl>
                                          <p:spTgt spid="130051">
                                            <p:txEl>
                                              <p:pRg st="3" end="3"/>
                                            </p:txEl>
                                          </p:spTgt>
                                        </p:tgtEl>
                                      </p:cBhvr>
                                    </p:animEffect>
                                  </p:childTnLst>
                                </p:cTn>
                              </p:par>
                            </p:childTnLst>
                          </p:cTn>
                        </p:par>
                        <p:par>
                          <p:cTn id="30" fill="hold" nodeType="afterGroup">
                            <p:stCondLst>
                              <p:cond delay="4800"/>
                            </p:stCondLst>
                            <p:childTnLst>
                              <p:par>
                                <p:cTn id="31" presetID="22" presetClass="entr" presetSubtype="8" fill="hold" grpId="0" nodeType="afterEffect">
                                  <p:stCondLst>
                                    <p:cond delay="0"/>
                                  </p:stCondLst>
                                  <p:childTnLst>
                                    <p:set>
                                      <p:cBhvr>
                                        <p:cTn id="32" dur="1" fill="hold">
                                          <p:stCondLst>
                                            <p:cond delay="0"/>
                                          </p:stCondLst>
                                        </p:cTn>
                                        <p:tgtEl>
                                          <p:spTgt spid="130051">
                                            <p:txEl>
                                              <p:pRg st="4" end="4"/>
                                            </p:txEl>
                                          </p:spTgt>
                                        </p:tgtEl>
                                        <p:attrNameLst>
                                          <p:attrName>style.visibility</p:attrName>
                                        </p:attrNameLst>
                                      </p:cBhvr>
                                      <p:to>
                                        <p:strVal val="visible"/>
                                      </p:to>
                                    </p:set>
                                    <p:animEffect transition="in" filter="wipe(left)">
                                      <p:cBhvr>
                                        <p:cTn id="33" dur="500"/>
                                        <p:tgtEl>
                                          <p:spTgt spid="130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p:bldP spid="130051" grpId="0" build="p">
        <p:tmplLst>
          <p:tmpl lvl="1">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Lst>
      </p:bldP>
    </p:bldLst>
  </p:timing>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charset="0"/>
        </a:defRPr>
      </a:lvl2pPr>
      <a:lvl3pPr algn="l" rtl="0" eaLnBrk="0" fontAlgn="base" hangingPunct="0">
        <a:spcBef>
          <a:spcPct val="0"/>
        </a:spcBef>
        <a:spcAft>
          <a:spcPct val="0"/>
        </a:spcAft>
        <a:defRPr sz="2400">
          <a:solidFill>
            <a:schemeClr val="bg1"/>
          </a:solidFill>
          <a:latin typeface="Arial" charset="0"/>
        </a:defRPr>
      </a:lvl3pPr>
      <a:lvl4pPr algn="l" rtl="0" eaLnBrk="0" fontAlgn="base" hangingPunct="0">
        <a:spcBef>
          <a:spcPct val="0"/>
        </a:spcBef>
        <a:spcAft>
          <a:spcPct val="0"/>
        </a:spcAft>
        <a:defRPr sz="2400">
          <a:solidFill>
            <a:schemeClr val="bg1"/>
          </a:solidFill>
          <a:latin typeface="Arial" charset="0"/>
        </a:defRPr>
      </a:lvl4pPr>
      <a:lvl5pPr algn="l" rtl="0" eaLnBrk="0" fontAlgn="base" hangingPunct="0">
        <a:spcBef>
          <a:spcPct val="0"/>
        </a:spcBef>
        <a:spcAft>
          <a:spcPct val="0"/>
        </a:spcAft>
        <a:defRPr sz="2400">
          <a:solidFill>
            <a:schemeClr val="bg1"/>
          </a:solidFill>
          <a:latin typeface="Arial" charset="0"/>
        </a:defRPr>
      </a:lvl5pPr>
      <a:lvl6pPr marL="457200" algn="l" rtl="0" eaLnBrk="1" fontAlgn="base" hangingPunct="1">
        <a:spcBef>
          <a:spcPct val="0"/>
        </a:spcBef>
        <a:spcAft>
          <a:spcPct val="0"/>
        </a:spcAft>
        <a:defRPr sz="2400">
          <a:solidFill>
            <a:schemeClr val="bg1"/>
          </a:solidFill>
          <a:latin typeface="Arial" charset="0"/>
        </a:defRPr>
      </a:lvl6pPr>
      <a:lvl7pPr marL="914400" algn="l" rtl="0" eaLnBrk="1" fontAlgn="base" hangingPunct="1">
        <a:spcBef>
          <a:spcPct val="0"/>
        </a:spcBef>
        <a:spcAft>
          <a:spcPct val="0"/>
        </a:spcAft>
        <a:defRPr sz="2400">
          <a:solidFill>
            <a:schemeClr val="bg1"/>
          </a:solidFill>
          <a:latin typeface="Arial" charset="0"/>
        </a:defRPr>
      </a:lvl7pPr>
      <a:lvl8pPr marL="1371600" algn="l" rtl="0" eaLnBrk="1" fontAlgn="base" hangingPunct="1">
        <a:spcBef>
          <a:spcPct val="0"/>
        </a:spcBef>
        <a:spcAft>
          <a:spcPct val="0"/>
        </a:spcAft>
        <a:defRPr sz="2400">
          <a:solidFill>
            <a:schemeClr val="bg1"/>
          </a:solidFill>
          <a:latin typeface="Arial" charset="0"/>
        </a:defRPr>
      </a:lvl8pPr>
      <a:lvl9pPr marL="1828800" algn="l" rtl="0" eaLnBrk="1" fontAlgn="base" hangingPunct="1">
        <a:spcBef>
          <a:spcPct val="0"/>
        </a:spcBef>
        <a:spcAft>
          <a:spcPct val="0"/>
        </a:spcAft>
        <a:defRPr sz="2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3554" name="Picture 13" descr="M62GMIS00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0060" name="Picture 12" descr="M62GMIS004-titleba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11301" y="358775"/>
            <a:ext cx="106807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0050" name="Rectangle 2"/>
          <p:cNvSpPr>
            <a:spLocks noGrp="1" noChangeArrowheads="1"/>
          </p:cNvSpPr>
          <p:nvPr>
            <p:ph type="title"/>
          </p:nvPr>
        </p:nvSpPr>
        <p:spPr bwMode="auto">
          <a:xfrm>
            <a:off x="1739901" y="439738"/>
            <a:ext cx="10308167" cy="468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pt-BR" smtClean="0"/>
              <a:t>Clique para editar o título mestre</a:t>
            </a:r>
            <a:endParaRPr lang="en-GB" altLang="pt-BR" smtClean="0"/>
          </a:p>
        </p:txBody>
      </p:sp>
      <p:sp>
        <p:nvSpPr>
          <p:cNvPr id="130051" name="Rectangle 3"/>
          <p:cNvSpPr>
            <a:spLocks noGrp="1" noChangeArrowheads="1"/>
          </p:cNvSpPr>
          <p:nvPr>
            <p:ph type="body" idx="1"/>
          </p:nvPr>
        </p:nvSpPr>
        <p:spPr bwMode="auto">
          <a:xfrm>
            <a:off x="1583267" y="1052513"/>
            <a:ext cx="10464800" cy="52816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smtClean="0"/>
              <a:t>Clique para editar o texto mestre</a:t>
            </a:r>
          </a:p>
          <a:p>
            <a:pPr lvl="1"/>
            <a:r>
              <a:rPr lang="pt-BR" altLang="pt-BR" smtClean="0"/>
              <a:t>Segundo nível</a:t>
            </a:r>
          </a:p>
          <a:p>
            <a:pPr lvl="2"/>
            <a:r>
              <a:rPr lang="pt-BR" altLang="pt-BR" smtClean="0"/>
              <a:t>Terceiro nível</a:t>
            </a:r>
          </a:p>
          <a:p>
            <a:pPr lvl="3"/>
            <a:r>
              <a:rPr lang="pt-BR" altLang="pt-BR" smtClean="0"/>
              <a:t>Quarto nível</a:t>
            </a:r>
          </a:p>
          <a:p>
            <a:pPr lvl="4"/>
            <a:r>
              <a:rPr lang="pt-BR" altLang="pt-BR" smtClean="0"/>
              <a:t>Quinto nível</a:t>
            </a:r>
            <a:endParaRPr lang="en-GB" altLang="pt-BR" smtClean="0"/>
          </a:p>
        </p:txBody>
      </p:sp>
      <p:sp>
        <p:nvSpPr>
          <p:cNvPr id="130057" name="Rectangle 9"/>
          <p:cNvSpPr>
            <a:spLocks noGrp="1" noChangeArrowheads="1"/>
          </p:cNvSpPr>
          <p:nvPr>
            <p:ph type="dt" sz="half" idx="2"/>
          </p:nvPr>
        </p:nvSpPr>
        <p:spPr bwMode="auto">
          <a:xfrm>
            <a:off x="1811867" y="6484939"/>
            <a:ext cx="2844800" cy="25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pt-BR">
              <a:solidFill>
                <a:srgbClr val="000000"/>
              </a:solidFill>
              <a:latin typeface="Times New Roman" panose="02020603050405020304" pitchFamily="18" charset="0"/>
            </a:endParaRPr>
          </a:p>
        </p:txBody>
      </p:sp>
      <p:sp>
        <p:nvSpPr>
          <p:cNvPr id="130058" name="Rectangle 10"/>
          <p:cNvSpPr>
            <a:spLocks noGrp="1" noChangeArrowheads="1"/>
          </p:cNvSpPr>
          <p:nvPr>
            <p:ph type="ftr" sz="quarter" idx="3"/>
          </p:nvPr>
        </p:nvSpPr>
        <p:spPr bwMode="auto">
          <a:xfrm>
            <a:off x="4982633" y="6484939"/>
            <a:ext cx="3860800" cy="25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pt-BR">
              <a:solidFill>
                <a:srgbClr val="000000"/>
              </a:solidFill>
              <a:latin typeface="Times New Roman" panose="02020603050405020304" pitchFamily="18" charset="0"/>
            </a:endParaRPr>
          </a:p>
        </p:txBody>
      </p:sp>
      <p:sp>
        <p:nvSpPr>
          <p:cNvPr id="130059" name="Rectangle 11"/>
          <p:cNvSpPr>
            <a:spLocks noGrp="1" noChangeArrowheads="1"/>
          </p:cNvSpPr>
          <p:nvPr>
            <p:ph type="sldNum" sz="quarter" idx="4"/>
          </p:nvPr>
        </p:nvSpPr>
        <p:spPr bwMode="auto">
          <a:xfrm>
            <a:off x="9169400" y="6484939"/>
            <a:ext cx="2844800" cy="25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96A00738-60A9-4F56-830F-35706DA3F19C}" type="slidenum">
              <a:rPr lang="pt-BR" altLang="pt-BR">
                <a:solidFill>
                  <a:srgbClr val="000000"/>
                </a:solidFill>
                <a:latin typeface="Times New Roman" panose="02020603050405020304" pitchFamily="18" charset="0"/>
              </a:rPr>
              <a:pPr fontAlgn="base">
                <a:spcBef>
                  <a:spcPct val="0"/>
                </a:spcBef>
                <a:spcAft>
                  <a:spcPct val="0"/>
                </a:spcAft>
                <a:defRPr/>
              </a:pPr>
              <a:t>‹nº›</a:t>
            </a:fld>
            <a:endParaRPr lang="pt-BR" altLang="pt-BR">
              <a:solidFill>
                <a:srgbClr val="000000"/>
              </a:solidFill>
              <a:latin typeface="Times New Roman" panose="02020603050405020304" pitchFamily="18" charset="0"/>
            </a:endParaRPr>
          </a:p>
        </p:txBody>
      </p:sp>
    </p:spTree>
    <p:extLst>
      <p:ext uri="{BB962C8B-B14F-4D97-AF65-F5344CB8AC3E}">
        <p14:creationId xmlns:p14="http://schemas.microsoft.com/office/powerpoint/2010/main" xmlns="" val="928925243"/>
      </p:ext>
    </p:extLst>
  </p:cSld>
  <p:clrMap bg1="lt1" tx1="dk1" bg2="lt2" tx2="dk2" accent1="accent1" accent2="accent2" accent3="accent3" accent4="accent4" accent5="accent5" accent6="accent6" hlink="hlink" folHlink="folHlink"/>
  <p:sldLayoutIdLst>
    <p:sldLayoutId id="214748491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30060"/>
                                        </p:tgtEl>
                                        <p:attrNameLst>
                                          <p:attrName>style.visibility</p:attrName>
                                        </p:attrNameLst>
                                      </p:cBhvr>
                                      <p:to>
                                        <p:strVal val="visible"/>
                                      </p:to>
                                    </p:set>
                                    <p:animEffect transition="in" filter="wipe(up)">
                                      <p:cBhvr>
                                        <p:cTn id="7" dur="500"/>
                                        <p:tgtEl>
                                          <p:spTgt spid="130060"/>
                                        </p:tgtEl>
                                      </p:cBhvr>
                                    </p:animEffect>
                                  </p:childTnLst>
                                </p:cTn>
                              </p:par>
                            </p:childTnLst>
                          </p:cTn>
                        </p:par>
                        <p:par>
                          <p:cTn id="8" fill="hold" nodeType="afterGroup">
                            <p:stCondLst>
                              <p:cond delay="500"/>
                            </p:stCondLst>
                            <p:childTnLst>
                              <p:par>
                                <p:cTn id="9" presetID="50" presetClass="entr" presetSubtype="0" decel="100000" fill="hold" grpId="0" nodeType="afterEffect">
                                  <p:stCondLst>
                                    <p:cond delay="0"/>
                                  </p:stCondLst>
                                  <p:iterate type="lt">
                                    <p:tmPct val="5000"/>
                                  </p:iterate>
                                  <p:childTnLst>
                                    <p:set>
                                      <p:cBhvr>
                                        <p:cTn id="10" dur="1" fill="hold">
                                          <p:stCondLst>
                                            <p:cond delay="0"/>
                                          </p:stCondLst>
                                        </p:cTn>
                                        <p:tgtEl>
                                          <p:spTgt spid="130050"/>
                                        </p:tgtEl>
                                        <p:attrNameLst>
                                          <p:attrName>style.visibility</p:attrName>
                                        </p:attrNameLst>
                                      </p:cBhvr>
                                      <p:to>
                                        <p:strVal val="visible"/>
                                      </p:to>
                                    </p:set>
                                    <p:anim calcmode="lin" valueType="num">
                                      <p:cBhvr>
                                        <p:cTn id="11" dur="1000" fill="hold"/>
                                        <p:tgtEl>
                                          <p:spTgt spid="130050"/>
                                        </p:tgtEl>
                                        <p:attrNameLst>
                                          <p:attrName>ppt_w</p:attrName>
                                        </p:attrNameLst>
                                      </p:cBhvr>
                                      <p:tavLst>
                                        <p:tav tm="0">
                                          <p:val>
                                            <p:strVal val="#ppt_w+.3"/>
                                          </p:val>
                                        </p:tav>
                                        <p:tav tm="100000">
                                          <p:val>
                                            <p:strVal val="#ppt_w"/>
                                          </p:val>
                                        </p:tav>
                                      </p:tavLst>
                                    </p:anim>
                                    <p:anim calcmode="lin" valueType="num">
                                      <p:cBhvr>
                                        <p:cTn id="12" dur="1000" fill="hold"/>
                                        <p:tgtEl>
                                          <p:spTgt spid="130050"/>
                                        </p:tgtEl>
                                        <p:attrNameLst>
                                          <p:attrName>ppt_h</p:attrName>
                                        </p:attrNameLst>
                                      </p:cBhvr>
                                      <p:tavLst>
                                        <p:tav tm="0">
                                          <p:val>
                                            <p:strVal val="#ppt_h"/>
                                          </p:val>
                                        </p:tav>
                                        <p:tav tm="100000">
                                          <p:val>
                                            <p:strVal val="#ppt_h"/>
                                          </p:val>
                                        </p:tav>
                                      </p:tavLst>
                                    </p:anim>
                                    <p:animEffect transition="in" filter="fade">
                                      <p:cBhvr>
                                        <p:cTn id="13" dur="1000"/>
                                        <p:tgtEl>
                                          <p:spTgt spid="130050"/>
                                        </p:tgtEl>
                                      </p:cBhvr>
                                    </p:animEffect>
                                  </p:childTnLst>
                                </p:cTn>
                              </p:par>
                            </p:childTnLst>
                          </p:cTn>
                        </p:par>
                        <p:par>
                          <p:cTn id="14" fill="hold" nodeType="afterGroup">
                            <p:stCondLst>
                              <p:cond delay="2800"/>
                            </p:stCondLst>
                            <p:childTnLst>
                              <p:par>
                                <p:cTn id="15" presetID="22" presetClass="entr" presetSubtype="8" fill="hold" grpId="0" nodeType="afterEffect">
                                  <p:stCondLst>
                                    <p:cond delay="0"/>
                                  </p:stCondLst>
                                  <p:childTnLst>
                                    <p:set>
                                      <p:cBhvr>
                                        <p:cTn id="16" dur="1" fill="hold">
                                          <p:stCondLst>
                                            <p:cond delay="0"/>
                                          </p:stCondLst>
                                        </p:cTn>
                                        <p:tgtEl>
                                          <p:spTgt spid="130051">
                                            <p:txEl>
                                              <p:pRg st="0" end="0"/>
                                            </p:txEl>
                                          </p:spTgt>
                                        </p:tgtEl>
                                        <p:attrNameLst>
                                          <p:attrName>style.visibility</p:attrName>
                                        </p:attrNameLst>
                                      </p:cBhvr>
                                      <p:to>
                                        <p:strVal val="visible"/>
                                      </p:to>
                                    </p:set>
                                    <p:animEffect transition="in" filter="wipe(left)">
                                      <p:cBhvr>
                                        <p:cTn id="17" dur="500"/>
                                        <p:tgtEl>
                                          <p:spTgt spid="130051">
                                            <p:txEl>
                                              <p:pRg st="0" end="0"/>
                                            </p:txEl>
                                          </p:spTgt>
                                        </p:tgtEl>
                                      </p:cBhvr>
                                    </p:animEffect>
                                  </p:childTnLst>
                                </p:cTn>
                              </p:par>
                            </p:childTnLst>
                          </p:cTn>
                        </p:par>
                        <p:par>
                          <p:cTn id="18" fill="hold" nodeType="afterGroup">
                            <p:stCondLst>
                              <p:cond delay="3300"/>
                            </p:stCondLst>
                            <p:childTnLst>
                              <p:par>
                                <p:cTn id="19" presetID="22" presetClass="entr" presetSubtype="8" fill="hold" grpId="0" nodeType="afterEffect">
                                  <p:stCondLst>
                                    <p:cond delay="0"/>
                                  </p:stCondLst>
                                  <p:childTnLst>
                                    <p:set>
                                      <p:cBhvr>
                                        <p:cTn id="20" dur="1" fill="hold">
                                          <p:stCondLst>
                                            <p:cond delay="0"/>
                                          </p:stCondLst>
                                        </p:cTn>
                                        <p:tgtEl>
                                          <p:spTgt spid="130051">
                                            <p:txEl>
                                              <p:pRg st="1" end="1"/>
                                            </p:txEl>
                                          </p:spTgt>
                                        </p:tgtEl>
                                        <p:attrNameLst>
                                          <p:attrName>style.visibility</p:attrName>
                                        </p:attrNameLst>
                                      </p:cBhvr>
                                      <p:to>
                                        <p:strVal val="visible"/>
                                      </p:to>
                                    </p:set>
                                    <p:animEffect transition="in" filter="wipe(left)">
                                      <p:cBhvr>
                                        <p:cTn id="21" dur="500"/>
                                        <p:tgtEl>
                                          <p:spTgt spid="130051">
                                            <p:txEl>
                                              <p:pRg st="1" end="1"/>
                                            </p:txEl>
                                          </p:spTgt>
                                        </p:tgtEl>
                                      </p:cBhvr>
                                    </p:animEffect>
                                  </p:childTnLst>
                                </p:cTn>
                              </p:par>
                            </p:childTnLst>
                          </p:cTn>
                        </p:par>
                        <p:par>
                          <p:cTn id="22" fill="hold" nodeType="afterGroup">
                            <p:stCondLst>
                              <p:cond delay="3800"/>
                            </p:stCondLst>
                            <p:childTnLst>
                              <p:par>
                                <p:cTn id="23" presetID="22" presetClass="entr" presetSubtype="8" fill="hold" grpId="0" nodeType="afterEffect">
                                  <p:stCondLst>
                                    <p:cond delay="0"/>
                                  </p:stCondLst>
                                  <p:childTnLst>
                                    <p:set>
                                      <p:cBhvr>
                                        <p:cTn id="24" dur="1" fill="hold">
                                          <p:stCondLst>
                                            <p:cond delay="0"/>
                                          </p:stCondLst>
                                        </p:cTn>
                                        <p:tgtEl>
                                          <p:spTgt spid="130051">
                                            <p:txEl>
                                              <p:pRg st="2" end="2"/>
                                            </p:txEl>
                                          </p:spTgt>
                                        </p:tgtEl>
                                        <p:attrNameLst>
                                          <p:attrName>style.visibility</p:attrName>
                                        </p:attrNameLst>
                                      </p:cBhvr>
                                      <p:to>
                                        <p:strVal val="visible"/>
                                      </p:to>
                                    </p:set>
                                    <p:animEffect transition="in" filter="wipe(left)">
                                      <p:cBhvr>
                                        <p:cTn id="25" dur="500"/>
                                        <p:tgtEl>
                                          <p:spTgt spid="130051">
                                            <p:txEl>
                                              <p:pRg st="2" end="2"/>
                                            </p:txEl>
                                          </p:spTgt>
                                        </p:tgtEl>
                                      </p:cBhvr>
                                    </p:animEffect>
                                  </p:childTnLst>
                                </p:cTn>
                              </p:par>
                            </p:childTnLst>
                          </p:cTn>
                        </p:par>
                        <p:par>
                          <p:cTn id="26" fill="hold" nodeType="afterGroup">
                            <p:stCondLst>
                              <p:cond delay="4300"/>
                            </p:stCondLst>
                            <p:childTnLst>
                              <p:par>
                                <p:cTn id="27" presetID="22" presetClass="entr" presetSubtype="8" fill="hold" grpId="0" nodeType="afterEffect">
                                  <p:stCondLst>
                                    <p:cond delay="0"/>
                                  </p:stCondLst>
                                  <p:childTnLst>
                                    <p:set>
                                      <p:cBhvr>
                                        <p:cTn id="28" dur="1" fill="hold">
                                          <p:stCondLst>
                                            <p:cond delay="0"/>
                                          </p:stCondLst>
                                        </p:cTn>
                                        <p:tgtEl>
                                          <p:spTgt spid="130051">
                                            <p:txEl>
                                              <p:pRg st="3" end="3"/>
                                            </p:txEl>
                                          </p:spTgt>
                                        </p:tgtEl>
                                        <p:attrNameLst>
                                          <p:attrName>style.visibility</p:attrName>
                                        </p:attrNameLst>
                                      </p:cBhvr>
                                      <p:to>
                                        <p:strVal val="visible"/>
                                      </p:to>
                                    </p:set>
                                    <p:animEffect transition="in" filter="wipe(left)">
                                      <p:cBhvr>
                                        <p:cTn id="29" dur="500"/>
                                        <p:tgtEl>
                                          <p:spTgt spid="130051">
                                            <p:txEl>
                                              <p:pRg st="3" end="3"/>
                                            </p:txEl>
                                          </p:spTgt>
                                        </p:tgtEl>
                                      </p:cBhvr>
                                    </p:animEffect>
                                  </p:childTnLst>
                                </p:cTn>
                              </p:par>
                            </p:childTnLst>
                          </p:cTn>
                        </p:par>
                        <p:par>
                          <p:cTn id="30" fill="hold" nodeType="afterGroup">
                            <p:stCondLst>
                              <p:cond delay="4800"/>
                            </p:stCondLst>
                            <p:childTnLst>
                              <p:par>
                                <p:cTn id="31" presetID="22" presetClass="entr" presetSubtype="8" fill="hold" grpId="0" nodeType="afterEffect">
                                  <p:stCondLst>
                                    <p:cond delay="0"/>
                                  </p:stCondLst>
                                  <p:childTnLst>
                                    <p:set>
                                      <p:cBhvr>
                                        <p:cTn id="32" dur="1" fill="hold">
                                          <p:stCondLst>
                                            <p:cond delay="0"/>
                                          </p:stCondLst>
                                        </p:cTn>
                                        <p:tgtEl>
                                          <p:spTgt spid="130051">
                                            <p:txEl>
                                              <p:pRg st="4" end="4"/>
                                            </p:txEl>
                                          </p:spTgt>
                                        </p:tgtEl>
                                        <p:attrNameLst>
                                          <p:attrName>style.visibility</p:attrName>
                                        </p:attrNameLst>
                                      </p:cBhvr>
                                      <p:to>
                                        <p:strVal val="visible"/>
                                      </p:to>
                                    </p:set>
                                    <p:animEffect transition="in" filter="wipe(left)">
                                      <p:cBhvr>
                                        <p:cTn id="33" dur="500"/>
                                        <p:tgtEl>
                                          <p:spTgt spid="130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p:bldP spid="130051" grpId="0" build="p">
        <p:tmplLst>
          <p:tmpl lvl="1">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Lst>
      </p:bldP>
    </p:bldLst>
  </p:timing>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charset="0"/>
        </a:defRPr>
      </a:lvl2pPr>
      <a:lvl3pPr algn="l" rtl="0" eaLnBrk="0" fontAlgn="base" hangingPunct="0">
        <a:spcBef>
          <a:spcPct val="0"/>
        </a:spcBef>
        <a:spcAft>
          <a:spcPct val="0"/>
        </a:spcAft>
        <a:defRPr sz="2400">
          <a:solidFill>
            <a:schemeClr val="bg1"/>
          </a:solidFill>
          <a:latin typeface="Arial" charset="0"/>
        </a:defRPr>
      </a:lvl3pPr>
      <a:lvl4pPr algn="l" rtl="0" eaLnBrk="0" fontAlgn="base" hangingPunct="0">
        <a:spcBef>
          <a:spcPct val="0"/>
        </a:spcBef>
        <a:spcAft>
          <a:spcPct val="0"/>
        </a:spcAft>
        <a:defRPr sz="2400">
          <a:solidFill>
            <a:schemeClr val="bg1"/>
          </a:solidFill>
          <a:latin typeface="Arial" charset="0"/>
        </a:defRPr>
      </a:lvl4pPr>
      <a:lvl5pPr algn="l" rtl="0" eaLnBrk="0" fontAlgn="base" hangingPunct="0">
        <a:spcBef>
          <a:spcPct val="0"/>
        </a:spcBef>
        <a:spcAft>
          <a:spcPct val="0"/>
        </a:spcAft>
        <a:defRPr sz="2400">
          <a:solidFill>
            <a:schemeClr val="bg1"/>
          </a:solidFill>
          <a:latin typeface="Arial" charset="0"/>
        </a:defRPr>
      </a:lvl5pPr>
      <a:lvl6pPr marL="457200" algn="l" rtl="0" eaLnBrk="1" fontAlgn="base" hangingPunct="1">
        <a:spcBef>
          <a:spcPct val="0"/>
        </a:spcBef>
        <a:spcAft>
          <a:spcPct val="0"/>
        </a:spcAft>
        <a:defRPr sz="2400">
          <a:solidFill>
            <a:schemeClr val="bg1"/>
          </a:solidFill>
          <a:latin typeface="Arial" charset="0"/>
        </a:defRPr>
      </a:lvl6pPr>
      <a:lvl7pPr marL="914400" algn="l" rtl="0" eaLnBrk="1" fontAlgn="base" hangingPunct="1">
        <a:spcBef>
          <a:spcPct val="0"/>
        </a:spcBef>
        <a:spcAft>
          <a:spcPct val="0"/>
        </a:spcAft>
        <a:defRPr sz="2400">
          <a:solidFill>
            <a:schemeClr val="bg1"/>
          </a:solidFill>
          <a:latin typeface="Arial" charset="0"/>
        </a:defRPr>
      </a:lvl7pPr>
      <a:lvl8pPr marL="1371600" algn="l" rtl="0" eaLnBrk="1" fontAlgn="base" hangingPunct="1">
        <a:spcBef>
          <a:spcPct val="0"/>
        </a:spcBef>
        <a:spcAft>
          <a:spcPct val="0"/>
        </a:spcAft>
        <a:defRPr sz="2400">
          <a:solidFill>
            <a:schemeClr val="bg1"/>
          </a:solidFill>
          <a:latin typeface="Arial" charset="0"/>
        </a:defRPr>
      </a:lvl8pPr>
      <a:lvl9pPr marL="1828800" algn="l" rtl="0" eaLnBrk="1" fontAlgn="base" hangingPunct="1">
        <a:spcBef>
          <a:spcPct val="0"/>
        </a:spcBef>
        <a:spcAft>
          <a:spcPct val="0"/>
        </a:spcAft>
        <a:defRPr sz="2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4578" name="Picture 13" descr="M62GMIS00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0060" name="Picture 12" descr="M62GMIS004-titleba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11301" y="358775"/>
            <a:ext cx="106807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0050" name="Rectangle 2"/>
          <p:cNvSpPr>
            <a:spLocks noGrp="1" noChangeArrowheads="1"/>
          </p:cNvSpPr>
          <p:nvPr>
            <p:ph type="title"/>
          </p:nvPr>
        </p:nvSpPr>
        <p:spPr bwMode="auto">
          <a:xfrm>
            <a:off x="1739901" y="439738"/>
            <a:ext cx="10308167" cy="468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pt-BR" smtClean="0"/>
              <a:t>Clique para editar o título mestre</a:t>
            </a:r>
            <a:endParaRPr lang="en-GB" altLang="pt-BR" smtClean="0"/>
          </a:p>
        </p:txBody>
      </p:sp>
      <p:sp>
        <p:nvSpPr>
          <p:cNvPr id="130051" name="Rectangle 3"/>
          <p:cNvSpPr>
            <a:spLocks noGrp="1" noChangeArrowheads="1"/>
          </p:cNvSpPr>
          <p:nvPr>
            <p:ph type="body" idx="1"/>
          </p:nvPr>
        </p:nvSpPr>
        <p:spPr bwMode="auto">
          <a:xfrm>
            <a:off x="1583267" y="1052513"/>
            <a:ext cx="10464800" cy="52816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smtClean="0"/>
              <a:t>Clique para editar o texto mestre</a:t>
            </a:r>
          </a:p>
          <a:p>
            <a:pPr lvl="1"/>
            <a:r>
              <a:rPr lang="pt-BR" altLang="pt-BR" smtClean="0"/>
              <a:t>Segundo nível</a:t>
            </a:r>
          </a:p>
          <a:p>
            <a:pPr lvl="2"/>
            <a:r>
              <a:rPr lang="pt-BR" altLang="pt-BR" smtClean="0"/>
              <a:t>Terceiro nível</a:t>
            </a:r>
          </a:p>
          <a:p>
            <a:pPr lvl="3"/>
            <a:r>
              <a:rPr lang="pt-BR" altLang="pt-BR" smtClean="0"/>
              <a:t>Quarto nível</a:t>
            </a:r>
          </a:p>
          <a:p>
            <a:pPr lvl="4"/>
            <a:r>
              <a:rPr lang="pt-BR" altLang="pt-BR" smtClean="0"/>
              <a:t>Quinto nível</a:t>
            </a:r>
            <a:endParaRPr lang="en-GB" altLang="pt-BR" smtClean="0"/>
          </a:p>
        </p:txBody>
      </p:sp>
      <p:sp>
        <p:nvSpPr>
          <p:cNvPr id="130057" name="Rectangle 9"/>
          <p:cNvSpPr>
            <a:spLocks noGrp="1" noChangeArrowheads="1"/>
          </p:cNvSpPr>
          <p:nvPr>
            <p:ph type="dt" sz="half" idx="2"/>
          </p:nvPr>
        </p:nvSpPr>
        <p:spPr bwMode="auto">
          <a:xfrm>
            <a:off x="1811867" y="6484939"/>
            <a:ext cx="2844800" cy="25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pt-BR">
              <a:solidFill>
                <a:srgbClr val="000000"/>
              </a:solidFill>
              <a:latin typeface="Times New Roman" panose="02020603050405020304" pitchFamily="18" charset="0"/>
            </a:endParaRPr>
          </a:p>
        </p:txBody>
      </p:sp>
      <p:sp>
        <p:nvSpPr>
          <p:cNvPr id="130058" name="Rectangle 10"/>
          <p:cNvSpPr>
            <a:spLocks noGrp="1" noChangeArrowheads="1"/>
          </p:cNvSpPr>
          <p:nvPr>
            <p:ph type="ftr" sz="quarter" idx="3"/>
          </p:nvPr>
        </p:nvSpPr>
        <p:spPr bwMode="auto">
          <a:xfrm>
            <a:off x="4982633" y="6484939"/>
            <a:ext cx="3860800" cy="25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pt-BR">
              <a:solidFill>
                <a:srgbClr val="000000"/>
              </a:solidFill>
              <a:latin typeface="Times New Roman" panose="02020603050405020304" pitchFamily="18" charset="0"/>
            </a:endParaRPr>
          </a:p>
        </p:txBody>
      </p:sp>
      <p:sp>
        <p:nvSpPr>
          <p:cNvPr id="130059" name="Rectangle 11"/>
          <p:cNvSpPr>
            <a:spLocks noGrp="1" noChangeArrowheads="1"/>
          </p:cNvSpPr>
          <p:nvPr>
            <p:ph type="sldNum" sz="quarter" idx="4"/>
          </p:nvPr>
        </p:nvSpPr>
        <p:spPr bwMode="auto">
          <a:xfrm>
            <a:off x="9169400" y="6484939"/>
            <a:ext cx="2844800" cy="25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8A83C93D-8F99-496D-B0EB-417E2BB156EA}" type="slidenum">
              <a:rPr lang="pt-BR" altLang="pt-BR">
                <a:solidFill>
                  <a:srgbClr val="000000"/>
                </a:solidFill>
                <a:latin typeface="Times New Roman" panose="02020603050405020304" pitchFamily="18" charset="0"/>
              </a:rPr>
              <a:pPr fontAlgn="base">
                <a:spcBef>
                  <a:spcPct val="0"/>
                </a:spcBef>
                <a:spcAft>
                  <a:spcPct val="0"/>
                </a:spcAft>
                <a:defRPr/>
              </a:pPr>
              <a:t>‹nº›</a:t>
            </a:fld>
            <a:endParaRPr lang="pt-BR" altLang="pt-BR">
              <a:solidFill>
                <a:srgbClr val="000000"/>
              </a:solidFill>
              <a:latin typeface="Times New Roman" panose="02020603050405020304" pitchFamily="18" charset="0"/>
            </a:endParaRPr>
          </a:p>
        </p:txBody>
      </p:sp>
    </p:spTree>
    <p:extLst>
      <p:ext uri="{BB962C8B-B14F-4D97-AF65-F5344CB8AC3E}">
        <p14:creationId xmlns:p14="http://schemas.microsoft.com/office/powerpoint/2010/main" xmlns="" val="3195222538"/>
      </p:ext>
    </p:extLst>
  </p:cSld>
  <p:clrMap bg1="lt1" tx1="dk1" bg2="lt2" tx2="dk2" accent1="accent1" accent2="accent2" accent3="accent3" accent4="accent4" accent5="accent5" accent6="accent6" hlink="hlink" folHlink="folHlink"/>
  <p:sldLayoutIdLst>
    <p:sldLayoutId id="2147484914"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30060"/>
                                        </p:tgtEl>
                                        <p:attrNameLst>
                                          <p:attrName>style.visibility</p:attrName>
                                        </p:attrNameLst>
                                      </p:cBhvr>
                                      <p:to>
                                        <p:strVal val="visible"/>
                                      </p:to>
                                    </p:set>
                                    <p:animEffect transition="in" filter="wipe(up)">
                                      <p:cBhvr>
                                        <p:cTn id="7" dur="500"/>
                                        <p:tgtEl>
                                          <p:spTgt spid="130060"/>
                                        </p:tgtEl>
                                      </p:cBhvr>
                                    </p:animEffect>
                                  </p:childTnLst>
                                </p:cTn>
                              </p:par>
                            </p:childTnLst>
                          </p:cTn>
                        </p:par>
                        <p:par>
                          <p:cTn id="8" fill="hold" nodeType="afterGroup">
                            <p:stCondLst>
                              <p:cond delay="500"/>
                            </p:stCondLst>
                            <p:childTnLst>
                              <p:par>
                                <p:cTn id="9" presetID="50" presetClass="entr" presetSubtype="0" decel="100000" fill="hold" grpId="0" nodeType="afterEffect">
                                  <p:stCondLst>
                                    <p:cond delay="0"/>
                                  </p:stCondLst>
                                  <p:iterate type="lt">
                                    <p:tmPct val="5000"/>
                                  </p:iterate>
                                  <p:childTnLst>
                                    <p:set>
                                      <p:cBhvr>
                                        <p:cTn id="10" dur="1" fill="hold">
                                          <p:stCondLst>
                                            <p:cond delay="0"/>
                                          </p:stCondLst>
                                        </p:cTn>
                                        <p:tgtEl>
                                          <p:spTgt spid="130050"/>
                                        </p:tgtEl>
                                        <p:attrNameLst>
                                          <p:attrName>style.visibility</p:attrName>
                                        </p:attrNameLst>
                                      </p:cBhvr>
                                      <p:to>
                                        <p:strVal val="visible"/>
                                      </p:to>
                                    </p:set>
                                    <p:anim calcmode="lin" valueType="num">
                                      <p:cBhvr>
                                        <p:cTn id="11" dur="1000" fill="hold"/>
                                        <p:tgtEl>
                                          <p:spTgt spid="130050"/>
                                        </p:tgtEl>
                                        <p:attrNameLst>
                                          <p:attrName>ppt_w</p:attrName>
                                        </p:attrNameLst>
                                      </p:cBhvr>
                                      <p:tavLst>
                                        <p:tav tm="0">
                                          <p:val>
                                            <p:strVal val="#ppt_w+.3"/>
                                          </p:val>
                                        </p:tav>
                                        <p:tav tm="100000">
                                          <p:val>
                                            <p:strVal val="#ppt_w"/>
                                          </p:val>
                                        </p:tav>
                                      </p:tavLst>
                                    </p:anim>
                                    <p:anim calcmode="lin" valueType="num">
                                      <p:cBhvr>
                                        <p:cTn id="12" dur="1000" fill="hold"/>
                                        <p:tgtEl>
                                          <p:spTgt spid="130050"/>
                                        </p:tgtEl>
                                        <p:attrNameLst>
                                          <p:attrName>ppt_h</p:attrName>
                                        </p:attrNameLst>
                                      </p:cBhvr>
                                      <p:tavLst>
                                        <p:tav tm="0">
                                          <p:val>
                                            <p:strVal val="#ppt_h"/>
                                          </p:val>
                                        </p:tav>
                                        <p:tav tm="100000">
                                          <p:val>
                                            <p:strVal val="#ppt_h"/>
                                          </p:val>
                                        </p:tav>
                                      </p:tavLst>
                                    </p:anim>
                                    <p:animEffect transition="in" filter="fade">
                                      <p:cBhvr>
                                        <p:cTn id="13" dur="1000"/>
                                        <p:tgtEl>
                                          <p:spTgt spid="130050"/>
                                        </p:tgtEl>
                                      </p:cBhvr>
                                    </p:animEffect>
                                  </p:childTnLst>
                                </p:cTn>
                              </p:par>
                            </p:childTnLst>
                          </p:cTn>
                        </p:par>
                        <p:par>
                          <p:cTn id="14" fill="hold" nodeType="afterGroup">
                            <p:stCondLst>
                              <p:cond delay="2800"/>
                            </p:stCondLst>
                            <p:childTnLst>
                              <p:par>
                                <p:cTn id="15" presetID="22" presetClass="entr" presetSubtype="8" fill="hold" grpId="0" nodeType="afterEffect">
                                  <p:stCondLst>
                                    <p:cond delay="0"/>
                                  </p:stCondLst>
                                  <p:childTnLst>
                                    <p:set>
                                      <p:cBhvr>
                                        <p:cTn id="16" dur="1" fill="hold">
                                          <p:stCondLst>
                                            <p:cond delay="0"/>
                                          </p:stCondLst>
                                        </p:cTn>
                                        <p:tgtEl>
                                          <p:spTgt spid="130051">
                                            <p:txEl>
                                              <p:pRg st="0" end="0"/>
                                            </p:txEl>
                                          </p:spTgt>
                                        </p:tgtEl>
                                        <p:attrNameLst>
                                          <p:attrName>style.visibility</p:attrName>
                                        </p:attrNameLst>
                                      </p:cBhvr>
                                      <p:to>
                                        <p:strVal val="visible"/>
                                      </p:to>
                                    </p:set>
                                    <p:animEffect transition="in" filter="wipe(left)">
                                      <p:cBhvr>
                                        <p:cTn id="17" dur="500"/>
                                        <p:tgtEl>
                                          <p:spTgt spid="130051">
                                            <p:txEl>
                                              <p:pRg st="0" end="0"/>
                                            </p:txEl>
                                          </p:spTgt>
                                        </p:tgtEl>
                                      </p:cBhvr>
                                    </p:animEffect>
                                  </p:childTnLst>
                                </p:cTn>
                              </p:par>
                            </p:childTnLst>
                          </p:cTn>
                        </p:par>
                        <p:par>
                          <p:cTn id="18" fill="hold" nodeType="afterGroup">
                            <p:stCondLst>
                              <p:cond delay="3300"/>
                            </p:stCondLst>
                            <p:childTnLst>
                              <p:par>
                                <p:cTn id="19" presetID="22" presetClass="entr" presetSubtype="8" fill="hold" grpId="0" nodeType="afterEffect">
                                  <p:stCondLst>
                                    <p:cond delay="0"/>
                                  </p:stCondLst>
                                  <p:childTnLst>
                                    <p:set>
                                      <p:cBhvr>
                                        <p:cTn id="20" dur="1" fill="hold">
                                          <p:stCondLst>
                                            <p:cond delay="0"/>
                                          </p:stCondLst>
                                        </p:cTn>
                                        <p:tgtEl>
                                          <p:spTgt spid="130051">
                                            <p:txEl>
                                              <p:pRg st="1" end="1"/>
                                            </p:txEl>
                                          </p:spTgt>
                                        </p:tgtEl>
                                        <p:attrNameLst>
                                          <p:attrName>style.visibility</p:attrName>
                                        </p:attrNameLst>
                                      </p:cBhvr>
                                      <p:to>
                                        <p:strVal val="visible"/>
                                      </p:to>
                                    </p:set>
                                    <p:animEffect transition="in" filter="wipe(left)">
                                      <p:cBhvr>
                                        <p:cTn id="21" dur="500"/>
                                        <p:tgtEl>
                                          <p:spTgt spid="130051">
                                            <p:txEl>
                                              <p:pRg st="1" end="1"/>
                                            </p:txEl>
                                          </p:spTgt>
                                        </p:tgtEl>
                                      </p:cBhvr>
                                    </p:animEffect>
                                  </p:childTnLst>
                                </p:cTn>
                              </p:par>
                            </p:childTnLst>
                          </p:cTn>
                        </p:par>
                        <p:par>
                          <p:cTn id="22" fill="hold" nodeType="afterGroup">
                            <p:stCondLst>
                              <p:cond delay="3800"/>
                            </p:stCondLst>
                            <p:childTnLst>
                              <p:par>
                                <p:cTn id="23" presetID="22" presetClass="entr" presetSubtype="8" fill="hold" grpId="0" nodeType="afterEffect">
                                  <p:stCondLst>
                                    <p:cond delay="0"/>
                                  </p:stCondLst>
                                  <p:childTnLst>
                                    <p:set>
                                      <p:cBhvr>
                                        <p:cTn id="24" dur="1" fill="hold">
                                          <p:stCondLst>
                                            <p:cond delay="0"/>
                                          </p:stCondLst>
                                        </p:cTn>
                                        <p:tgtEl>
                                          <p:spTgt spid="130051">
                                            <p:txEl>
                                              <p:pRg st="2" end="2"/>
                                            </p:txEl>
                                          </p:spTgt>
                                        </p:tgtEl>
                                        <p:attrNameLst>
                                          <p:attrName>style.visibility</p:attrName>
                                        </p:attrNameLst>
                                      </p:cBhvr>
                                      <p:to>
                                        <p:strVal val="visible"/>
                                      </p:to>
                                    </p:set>
                                    <p:animEffect transition="in" filter="wipe(left)">
                                      <p:cBhvr>
                                        <p:cTn id="25" dur="500"/>
                                        <p:tgtEl>
                                          <p:spTgt spid="130051">
                                            <p:txEl>
                                              <p:pRg st="2" end="2"/>
                                            </p:txEl>
                                          </p:spTgt>
                                        </p:tgtEl>
                                      </p:cBhvr>
                                    </p:animEffect>
                                  </p:childTnLst>
                                </p:cTn>
                              </p:par>
                            </p:childTnLst>
                          </p:cTn>
                        </p:par>
                        <p:par>
                          <p:cTn id="26" fill="hold" nodeType="afterGroup">
                            <p:stCondLst>
                              <p:cond delay="4300"/>
                            </p:stCondLst>
                            <p:childTnLst>
                              <p:par>
                                <p:cTn id="27" presetID="22" presetClass="entr" presetSubtype="8" fill="hold" grpId="0" nodeType="afterEffect">
                                  <p:stCondLst>
                                    <p:cond delay="0"/>
                                  </p:stCondLst>
                                  <p:childTnLst>
                                    <p:set>
                                      <p:cBhvr>
                                        <p:cTn id="28" dur="1" fill="hold">
                                          <p:stCondLst>
                                            <p:cond delay="0"/>
                                          </p:stCondLst>
                                        </p:cTn>
                                        <p:tgtEl>
                                          <p:spTgt spid="130051">
                                            <p:txEl>
                                              <p:pRg st="3" end="3"/>
                                            </p:txEl>
                                          </p:spTgt>
                                        </p:tgtEl>
                                        <p:attrNameLst>
                                          <p:attrName>style.visibility</p:attrName>
                                        </p:attrNameLst>
                                      </p:cBhvr>
                                      <p:to>
                                        <p:strVal val="visible"/>
                                      </p:to>
                                    </p:set>
                                    <p:animEffect transition="in" filter="wipe(left)">
                                      <p:cBhvr>
                                        <p:cTn id="29" dur="500"/>
                                        <p:tgtEl>
                                          <p:spTgt spid="130051">
                                            <p:txEl>
                                              <p:pRg st="3" end="3"/>
                                            </p:txEl>
                                          </p:spTgt>
                                        </p:tgtEl>
                                      </p:cBhvr>
                                    </p:animEffect>
                                  </p:childTnLst>
                                </p:cTn>
                              </p:par>
                            </p:childTnLst>
                          </p:cTn>
                        </p:par>
                        <p:par>
                          <p:cTn id="30" fill="hold" nodeType="afterGroup">
                            <p:stCondLst>
                              <p:cond delay="4800"/>
                            </p:stCondLst>
                            <p:childTnLst>
                              <p:par>
                                <p:cTn id="31" presetID="22" presetClass="entr" presetSubtype="8" fill="hold" grpId="0" nodeType="afterEffect">
                                  <p:stCondLst>
                                    <p:cond delay="0"/>
                                  </p:stCondLst>
                                  <p:childTnLst>
                                    <p:set>
                                      <p:cBhvr>
                                        <p:cTn id="32" dur="1" fill="hold">
                                          <p:stCondLst>
                                            <p:cond delay="0"/>
                                          </p:stCondLst>
                                        </p:cTn>
                                        <p:tgtEl>
                                          <p:spTgt spid="130051">
                                            <p:txEl>
                                              <p:pRg st="4" end="4"/>
                                            </p:txEl>
                                          </p:spTgt>
                                        </p:tgtEl>
                                        <p:attrNameLst>
                                          <p:attrName>style.visibility</p:attrName>
                                        </p:attrNameLst>
                                      </p:cBhvr>
                                      <p:to>
                                        <p:strVal val="visible"/>
                                      </p:to>
                                    </p:set>
                                    <p:animEffect transition="in" filter="wipe(left)">
                                      <p:cBhvr>
                                        <p:cTn id="33" dur="500"/>
                                        <p:tgtEl>
                                          <p:spTgt spid="130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p:bldP spid="130051" grpId="0" build="p">
        <p:tmplLst>
          <p:tmpl lvl="1">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Lst>
      </p:bldP>
    </p:bldLst>
  </p:timing>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charset="0"/>
        </a:defRPr>
      </a:lvl2pPr>
      <a:lvl3pPr algn="l" rtl="0" eaLnBrk="0" fontAlgn="base" hangingPunct="0">
        <a:spcBef>
          <a:spcPct val="0"/>
        </a:spcBef>
        <a:spcAft>
          <a:spcPct val="0"/>
        </a:spcAft>
        <a:defRPr sz="2400">
          <a:solidFill>
            <a:schemeClr val="bg1"/>
          </a:solidFill>
          <a:latin typeface="Arial" charset="0"/>
        </a:defRPr>
      </a:lvl3pPr>
      <a:lvl4pPr algn="l" rtl="0" eaLnBrk="0" fontAlgn="base" hangingPunct="0">
        <a:spcBef>
          <a:spcPct val="0"/>
        </a:spcBef>
        <a:spcAft>
          <a:spcPct val="0"/>
        </a:spcAft>
        <a:defRPr sz="2400">
          <a:solidFill>
            <a:schemeClr val="bg1"/>
          </a:solidFill>
          <a:latin typeface="Arial" charset="0"/>
        </a:defRPr>
      </a:lvl4pPr>
      <a:lvl5pPr algn="l" rtl="0" eaLnBrk="0" fontAlgn="base" hangingPunct="0">
        <a:spcBef>
          <a:spcPct val="0"/>
        </a:spcBef>
        <a:spcAft>
          <a:spcPct val="0"/>
        </a:spcAft>
        <a:defRPr sz="2400">
          <a:solidFill>
            <a:schemeClr val="bg1"/>
          </a:solidFill>
          <a:latin typeface="Arial" charset="0"/>
        </a:defRPr>
      </a:lvl5pPr>
      <a:lvl6pPr marL="457200" algn="l" rtl="0" eaLnBrk="1" fontAlgn="base" hangingPunct="1">
        <a:spcBef>
          <a:spcPct val="0"/>
        </a:spcBef>
        <a:spcAft>
          <a:spcPct val="0"/>
        </a:spcAft>
        <a:defRPr sz="2400">
          <a:solidFill>
            <a:schemeClr val="bg1"/>
          </a:solidFill>
          <a:latin typeface="Arial" charset="0"/>
        </a:defRPr>
      </a:lvl6pPr>
      <a:lvl7pPr marL="914400" algn="l" rtl="0" eaLnBrk="1" fontAlgn="base" hangingPunct="1">
        <a:spcBef>
          <a:spcPct val="0"/>
        </a:spcBef>
        <a:spcAft>
          <a:spcPct val="0"/>
        </a:spcAft>
        <a:defRPr sz="2400">
          <a:solidFill>
            <a:schemeClr val="bg1"/>
          </a:solidFill>
          <a:latin typeface="Arial" charset="0"/>
        </a:defRPr>
      </a:lvl7pPr>
      <a:lvl8pPr marL="1371600" algn="l" rtl="0" eaLnBrk="1" fontAlgn="base" hangingPunct="1">
        <a:spcBef>
          <a:spcPct val="0"/>
        </a:spcBef>
        <a:spcAft>
          <a:spcPct val="0"/>
        </a:spcAft>
        <a:defRPr sz="2400">
          <a:solidFill>
            <a:schemeClr val="bg1"/>
          </a:solidFill>
          <a:latin typeface="Arial" charset="0"/>
        </a:defRPr>
      </a:lvl8pPr>
      <a:lvl9pPr marL="1828800" algn="l" rtl="0" eaLnBrk="1" fontAlgn="base" hangingPunct="1">
        <a:spcBef>
          <a:spcPct val="0"/>
        </a:spcBef>
        <a:spcAft>
          <a:spcPct val="0"/>
        </a:spcAft>
        <a:defRPr sz="2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6626" name="Picture 13" descr="M62GMIS00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0060" name="Picture 12" descr="M62GMIS004-titleba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11301" y="358775"/>
            <a:ext cx="106807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0050" name="Rectangle 2"/>
          <p:cNvSpPr>
            <a:spLocks noGrp="1" noChangeArrowheads="1"/>
          </p:cNvSpPr>
          <p:nvPr>
            <p:ph type="title"/>
          </p:nvPr>
        </p:nvSpPr>
        <p:spPr bwMode="auto">
          <a:xfrm>
            <a:off x="1739901" y="439738"/>
            <a:ext cx="10308167" cy="468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pt-BR" smtClean="0"/>
              <a:t>Clique para editar o título mestre</a:t>
            </a:r>
            <a:endParaRPr lang="en-GB" altLang="pt-BR" smtClean="0"/>
          </a:p>
        </p:txBody>
      </p:sp>
      <p:sp>
        <p:nvSpPr>
          <p:cNvPr id="130051" name="Rectangle 3"/>
          <p:cNvSpPr>
            <a:spLocks noGrp="1" noChangeArrowheads="1"/>
          </p:cNvSpPr>
          <p:nvPr>
            <p:ph type="body" idx="1"/>
          </p:nvPr>
        </p:nvSpPr>
        <p:spPr bwMode="auto">
          <a:xfrm>
            <a:off x="1583267" y="1052513"/>
            <a:ext cx="10464800" cy="52816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smtClean="0"/>
              <a:t>Clique para editar o texto mestre</a:t>
            </a:r>
          </a:p>
          <a:p>
            <a:pPr lvl="1"/>
            <a:r>
              <a:rPr lang="pt-BR" altLang="pt-BR" smtClean="0"/>
              <a:t>Segundo nível</a:t>
            </a:r>
          </a:p>
          <a:p>
            <a:pPr lvl="2"/>
            <a:r>
              <a:rPr lang="pt-BR" altLang="pt-BR" smtClean="0"/>
              <a:t>Terceiro nível</a:t>
            </a:r>
          </a:p>
          <a:p>
            <a:pPr lvl="3"/>
            <a:r>
              <a:rPr lang="pt-BR" altLang="pt-BR" smtClean="0"/>
              <a:t>Quarto nível</a:t>
            </a:r>
          </a:p>
          <a:p>
            <a:pPr lvl="4"/>
            <a:r>
              <a:rPr lang="pt-BR" altLang="pt-BR" smtClean="0"/>
              <a:t>Quinto nível</a:t>
            </a:r>
            <a:endParaRPr lang="en-GB" altLang="pt-BR" smtClean="0"/>
          </a:p>
        </p:txBody>
      </p:sp>
      <p:sp>
        <p:nvSpPr>
          <p:cNvPr id="130057" name="Rectangle 9"/>
          <p:cNvSpPr>
            <a:spLocks noGrp="1" noChangeArrowheads="1"/>
          </p:cNvSpPr>
          <p:nvPr>
            <p:ph type="dt" sz="half" idx="2"/>
          </p:nvPr>
        </p:nvSpPr>
        <p:spPr bwMode="auto">
          <a:xfrm>
            <a:off x="1811867" y="6484939"/>
            <a:ext cx="2844800" cy="25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pt-BR">
              <a:solidFill>
                <a:srgbClr val="000000"/>
              </a:solidFill>
              <a:latin typeface="Times New Roman" panose="02020603050405020304" pitchFamily="18" charset="0"/>
            </a:endParaRPr>
          </a:p>
        </p:txBody>
      </p:sp>
      <p:sp>
        <p:nvSpPr>
          <p:cNvPr id="130058" name="Rectangle 10"/>
          <p:cNvSpPr>
            <a:spLocks noGrp="1" noChangeArrowheads="1"/>
          </p:cNvSpPr>
          <p:nvPr>
            <p:ph type="ftr" sz="quarter" idx="3"/>
          </p:nvPr>
        </p:nvSpPr>
        <p:spPr bwMode="auto">
          <a:xfrm>
            <a:off x="4982633" y="6484939"/>
            <a:ext cx="3860800" cy="25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pt-BR">
              <a:solidFill>
                <a:srgbClr val="000000"/>
              </a:solidFill>
              <a:latin typeface="Times New Roman" panose="02020603050405020304" pitchFamily="18" charset="0"/>
            </a:endParaRPr>
          </a:p>
        </p:txBody>
      </p:sp>
      <p:sp>
        <p:nvSpPr>
          <p:cNvPr id="130059" name="Rectangle 11"/>
          <p:cNvSpPr>
            <a:spLocks noGrp="1" noChangeArrowheads="1"/>
          </p:cNvSpPr>
          <p:nvPr>
            <p:ph type="sldNum" sz="quarter" idx="4"/>
          </p:nvPr>
        </p:nvSpPr>
        <p:spPr bwMode="auto">
          <a:xfrm>
            <a:off x="9169400" y="6484939"/>
            <a:ext cx="2844800" cy="25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52747AB8-DC1C-44E2-9C38-8B2260766D9B}" type="slidenum">
              <a:rPr lang="pt-BR" altLang="pt-BR">
                <a:solidFill>
                  <a:srgbClr val="000000"/>
                </a:solidFill>
                <a:latin typeface="Times New Roman" panose="02020603050405020304" pitchFamily="18" charset="0"/>
              </a:rPr>
              <a:pPr fontAlgn="base">
                <a:spcBef>
                  <a:spcPct val="0"/>
                </a:spcBef>
                <a:spcAft>
                  <a:spcPct val="0"/>
                </a:spcAft>
                <a:defRPr/>
              </a:pPr>
              <a:t>‹nº›</a:t>
            </a:fld>
            <a:endParaRPr lang="pt-BR" altLang="pt-BR">
              <a:solidFill>
                <a:srgbClr val="000000"/>
              </a:solidFill>
              <a:latin typeface="Times New Roman" panose="02020603050405020304" pitchFamily="18" charset="0"/>
            </a:endParaRPr>
          </a:p>
        </p:txBody>
      </p:sp>
    </p:spTree>
    <p:extLst>
      <p:ext uri="{BB962C8B-B14F-4D97-AF65-F5344CB8AC3E}">
        <p14:creationId xmlns:p14="http://schemas.microsoft.com/office/powerpoint/2010/main" xmlns="" val="1711697113"/>
      </p:ext>
    </p:extLst>
  </p:cSld>
  <p:clrMap bg1="lt1" tx1="dk1" bg2="lt2" tx2="dk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30060"/>
                                        </p:tgtEl>
                                        <p:attrNameLst>
                                          <p:attrName>style.visibility</p:attrName>
                                        </p:attrNameLst>
                                      </p:cBhvr>
                                      <p:to>
                                        <p:strVal val="visible"/>
                                      </p:to>
                                    </p:set>
                                    <p:animEffect transition="in" filter="wipe(up)">
                                      <p:cBhvr>
                                        <p:cTn id="7" dur="500"/>
                                        <p:tgtEl>
                                          <p:spTgt spid="130060"/>
                                        </p:tgtEl>
                                      </p:cBhvr>
                                    </p:animEffect>
                                  </p:childTnLst>
                                </p:cTn>
                              </p:par>
                            </p:childTnLst>
                          </p:cTn>
                        </p:par>
                        <p:par>
                          <p:cTn id="8" fill="hold" nodeType="afterGroup">
                            <p:stCondLst>
                              <p:cond delay="500"/>
                            </p:stCondLst>
                            <p:childTnLst>
                              <p:par>
                                <p:cTn id="9" presetID="50" presetClass="entr" presetSubtype="0" decel="100000" fill="hold" grpId="0" nodeType="afterEffect">
                                  <p:stCondLst>
                                    <p:cond delay="0"/>
                                  </p:stCondLst>
                                  <p:iterate type="lt">
                                    <p:tmPct val="5000"/>
                                  </p:iterate>
                                  <p:childTnLst>
                                    <p:set>
                                      <p:cBhvr>
                                        <p:cTn id="10" dur="1" fill="hold">
                                          <p:stCondLst>
                                            <p:cond delay="0"/>
                                          </p:stCondLst>
                                        </p:cTn>
                                        <p:tgtEl>
                                          <p:spTgt spid="130050"/>
                                        </p:tgtEl>
                                        <p:attrNameLst>
                                          <p:attrName>style.visibility</p:attrName>
                                        </p:attrNameLst>
                                      </p:cBhvr>
                                      <p:to>
                                        <p:strVal val="visible"/>
                                      </p:to>
                                    </p:set>
                                    <p:anim calcmode="lin" valueType="num">
                                      <p:cBhvr>
                                        <p:cTn id="11" dur="1000" fill="hold"/>
                                        <p:tgtEl>
                                          <p:spTgt spid="130050"/>
                                        </p:tgtEl>
                                        <p:attrNameLst>
                                          <p:attrName>ppt_w</p:attrName>
                                        </p:attrNameLst>
                                      </p:cBhvr>
                                      <p:tavLst>
                                        <p:tav tm="0">
                                          <p:val>
                                            <p:strVal val="#ppt_w+.3"/>
                                          </p:val>
                                        </p:tav>
                                        <p:tav tm="100000">
                                          <p:val>
                                            <p:strVal val="#ppt_w"/>
                                          </p:val>
                                        </p:tav>
                                      </p:tavLst>
                                    </p:anim>
                                    <p:anim calcmode="lin" valueType="num">
                                      <p:cBhvr>
                                        <p:cTn id="12" dur="1000" fill="hold"/>
                                        <p:tgtEl>
                                          <p:spTgt spid="130050"/>
                                        </p:tgtEl>
                                        <p:attrNameLst>
                                          <p:attrName>ppt_h</p:attrName>
                                        </p:attrNameLst>
                                      </p:cBhvr>
                                      <p:tavLst>
                                        <p:tav tm="0">
                                          <p:val>
                                            <p:strVal val="#ppt_h"/>
                                          </p:val>
                                        </p:tav>
                                        <p:tav tm="100000">
                                          <p:val>
                                            <p:strVal val="#ppt_h"/>
                                          </p:val>
                                        </p:tav>
                                      </p:tavLst>
                                    </p:anim>
                                    <p:animEffect transition="in" filter="fade">
                                      <p:cBhvr>
                                        <p:cTn id="13" dur="1000"/>
                                        <p:tgtEl>
                                          <p:spTgt spid="130050"/>
                                        </p:tgtEl>
                                      </p:cBhvr>
                                    </p:animEffect>
                                  </p:childTnLst>
                                </p:cTn>
                              </p:par>
                            </p:childTnLst>
                          </p:cTn>
                        </p:par>
                        <p:par>
                          <p:cTn id="14" fill="hold" nodeType="afterGroup">
                            <p:stCondLst>
                              <p:cond delay="2800"/>
                            </p:stCondLst>
                            <p:childTnLst>
                              <p:par>
                                <p:cTn id="15" presetID="22" presetClass="entr" presetSubtype="8" fill="hold" grpId="0" nodeType="afterEffect">
                                  <p:stCondLst>
                                    <p:cond delay="0"/>
                                  </p:stCondLst>
                                  <p:childTnLst>
                                    <p:set>
                                      <p:cBhvr>
                                        <p:cTn id="16" dur="1" fill="hold">
                                          <p:stCondLst>
                                            <p:cond delay="0"/>
                                          </p:stCondLst>
                                        </p:cTn>
                                        <p:tgtEl>
                                          <p:spTgt spid="130051">
                                            <p:txEl>
                                              <p:pRg st="0" end="0"/>
                                            </p:txEl>
                                          </p:spTgt>
                                        </p:tgtEl>
                                        <p:attrNameLst>
                                          <p:attrName>style.visibility</p:attrName>
                                        </p:attrNameLst>
                                      </p:cBhvr>
                                      <p:to>
                                        <p:strVal val="visible"/>
                                      </p:to>
                                    </p:set>
                                    <p:animEffect transition="in" filter="wipe(left)">
                                      <p:cBhvr>
                                        <p:cTn id="17" dur="500"/>
                                        <p:tgtEl>
                                          <p:spTgt spid="130051">
                                            <p:txEl>
                                              <p:pRg st="0" end="0"/>
                                            </p:txEl>
                                          </p:spTgt>
                                        </p:tgtEl>
                                      </p:cBhvr>
                                    </p:animEffect>
                                  </p:childTnLst>
                                </p:cTn>
                              </p:par>
                            </p:childTnLst>
                          </p:cTn>
                        </p:par>
                        <p:par>
                          <p:cTn id="18" fill="hold" nodeType="afterGroup">
                            <p:stCondLst>
                              <p:cond delay="3300"/>
                            </p:stCondLst>
                            <p:childTnLst>
                              <p:par>
                                <p:cTn id="19" presetID="22" presetClass="entr" presetSubtype="8" fill="hold" grpId="0" nodeType="afterEffect">
                                  <p:stCondLst>
                                    <p:cond delay="0"/>
                                  </p:stCondLst>
                                  <p:childTnLst>
                                    <p:set>
                                      <p:cBhvr>
                                        <p:cTn id="20" dur="1" fill="hold">
                                          <p:stCondLst>
                                            <p:cond delay="0"/>
                                          </p:stCondLst>
                                        </p:cTn>
                                        <p:tgtEl>
                                          <p:spTgt spid="130051">
                                            <p:txEl>
                                              <p:pRg st="1" end="1"/>
                                            </p:txEl>
                                          </p:spTgt>
                                        </p:tgtEl>
                                        <p:attrNameLst>
                                          <p:attrName>style.visibility</p:attrName>
                                        </p:attrNameLst>
                                      </p:cBhvr>
                                      <p:to>
                                        <p:strVal val="visible"/>
                                      </p:to>
                                    </p:set>
                                    <p:animEffect transition="in" filter="wipe(left)">
                                      <p:cBhvr>
                                        <p:cTn id="21" dur="500"/>
                                        <p:tgtEl>
                                          <p:spTgt spid="130051">
                                            <p:txEl>
                                              <p:pRg st="1" end="1"/>
                                            </p:txEl>
                                          </p:spTgt>
                                        </p:tgtEl>
                                      </p:cBhvr>
                                    </p:animEffect>
                                  </p:childTnLst>
                                </p:cTn>
                              </p:par>
                            </p:childTnLst>
                          </p:cTn>
                        </p:par>
                        <p:par>
                          <p:cTn id="22" fill="hold" nodeType="afterGroup">
                            <p:stCondLst>
                              <p:cond delay="3800"/>
                            </p:stCondLst>
                            <p:childTnLst>
                              <p:par>
                                <p:cTn id="23" presetID="22" presetClass="entr" presetSubtype="8" fill="hold" grpId="0" nodeType="afterEffect">
                                  <p:stCondLst>
                                    <p:cond delay="0"/>
                                  </p:stCondLst>
                                  <p:childTnLst>
                                    <p:set>
                                      <p:cBhvr>
                                        <p:cTn id="24" dur="1" fill="hold">
                                          <p:stCondLst>
                                            <p:cond delay="0"/>
                                          </p:stCondLst>
                                        </p:cTn>
                                        <p:tgtEl>
                                          <p:spTgt spid="130051">
                                            <p:txEl>
                                              <p:pRg st="2" end="2"/>
                                            </p:txEl>
                                          </p:spTgt>
                                        </p:tgtEl>
                                        <p:attrNameLst>
                                          <p:attrName>style.visibility</p:attrName>
                                        </p:attrNameLst>
                                      </p:cBhvr>
                                      <p:to>
                                        <p:strVal val="visible"/>
                                      </p:to>
                                    </p:set>
                                    <p:animEffect transition="in" filter="wipe(left)">
                                      <p:cBhvr>
                                        <p:cTn id="25" dur="500"/>
                                        <p:tgtEl>
                                          <p:spTgt spid="130051">
                                            <p:txEl>
                                              <p:pRg st="2" end="2"/>
                                            </p:txEl>
                                          </p:spTgt>
                                        </p:tgtEl>
                                      </p:cBhvr>
                                    </p:animEffect>
                                  </p:childTnLst>
                                </p:cTn>
                              </p:par>
                            </p:childTnLst>
                          </p:cTn>
                        </p:par>
                        <p:par>
                          <p:cTn id="26" fill="hold" nodeType="afterGroup">
                            <p:stCondLst>
                              <p:cond delay="4300"/>
                            </p:stCondLst>
                            <p:childTnLst>
                              <p:par>
                                <p:cTn id="27" presetID="22" presetClass="entr" presetSubtype="8" fill="hold" grpId="0" nodeType="afterEffect">
                                  <p:stCondLst>
                                    <p:cond delay="0"/>
                                  </p:stCondLst>
                                  <p:childTnLst>
                                    <p:set>
                                      <p:cBhvr>
                                        <p:cTn id="28" dur="1" fill="hold">
                                          <p:stCondLst>
                                            <p:cond delay="0"/>
                                          </p:stCondLst>
                                        </p:cTn>
                                        <p:tgtEl>
                                          <p:spTgt spid="130051">
                                            <p:txEl>
                                              <p:pRg st="3" end="3"/>
                                            </p:txEl>
                                          </p:spTgt>
                                        </p:tgtEl>
                                        <p:attrNameLst>
                                          <p:attrName>style.visibility</p:attrName>
                                        </p:attrNameLst>
                                      </p:cBhvr>
                                      <p:to>
                                        <p:strVal val="visible"/>
                                      </p:to>
                                    </p:set>
                                    <p:animEffect transition="in" filter="wipe(left)">
                                      <p:cBhvr>
                                        <p:cTn id="29" dur="500"/>
                                        <p:tgtEl>
                                          <p:spTgt spid="130051">
                                            <p:txEl>
                                              <p:pRg st="3" end="3"/>
                                            </p:txEl>
                                          </p:spTgt>
                                        </p:tgtEl>
                                      </p:cBhvr>
                                    </p:animEffect>
                                  </p:childTnLst>
                                </p:cTn>
                              </p:par>
                            </p:childTnLst>
                          </p:cTn>
                        </p:par>
                        <p:par>
                          <p:cTn id="30" fill="hold" nodeType="afterGroup">
                            <p:stCondLst>
                              <p:cond delay="4800"/>
                            </p:stCondLst>
                            <p:childTnLst>
                              <p:par>
                                <p:cTn id="31" presetID="22" presetClass="entr" presetSubtype="8" fill="hold" grpId="0" nodeType="afterEffect">
                                  <p:stCondLst>
                                    <p:cond delay="0"/>
                                  </p:stCondLst>
                                  <p:childTnLst>
                                    <p:set>
                                      <p:cBhvr>
                                        <p:cTn id="32" dur="1" fill="hold">
                                          <p:stCondLst>
                                            <p:cond delay="0"/>
                                          </p:stCondLst>
                                        </p:cTn>
                                        <p:tgtEl>
                                          <p:spTgt spid="130051">
                                            <p:txEl>
                                              <p:pRg st="4" end="4"/>
                                            </p:txEl>
                                          </p:spTgt>
                                        </p:tgtEl>
                                        <p:attrNameLst>
                                          <p:attrName>style.visibility</p:attrName>
                                        </p:attrNameLst>
                                      </p:cBhvr>
                                      <p:to>
                                        <p:strVal val="visible"/>
                                      </p:to>
                                    </p:set>
                                    <p:animEffect transition="in" filter="wipe(left)">
                                      <p:cBhvr>
                                        <p:cTn id="33" dur="500"/>
                                        <p:tgtEl>
                                          <p:spTgt spid="130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p:bldP spid="130051" grpId="0" build="p">
        <p:tmplLst>
          <p:tmpl lvl="1">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Lst>
      </p:bldP>
    </p:bldLst>
  </p:timing>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charset="0"/>
        </a:defRPr>
      </a:lvl2pPr>
      <a:lvl3pPr algn="l" rtl="0" eaLnBrk="0" fontAlgn="base" hangingPunct="0">
        <a:spcBef>
          <a:spcPct val="0"/>
        </a:spcBef>
        <a:spcAft>
          <a:spcPct val="0"/>
        </a:spcAft>
        <a:defRPr sz="2400">
          <a:solidFill>
            <a:schemeClr val="bg1"/>
          </a:solidFill>
          <a:latin typeface="Arial" charset="0"/>
        </a:defRPr>
      </a:lvl3pPr>
      <a:lvl4pPr algn="l" rtl="0" eaLnBrk="0" fontAlgn="base" hangingPunct="0">
        <a:spcBef>
          <a:spcPct val="0"/>
        </a:spcBef>
        <a:spcAft>
          <a:spcPct val="0"/>
        </a:spcAft>
        <a:defRPr sz="2400">
          <a:solidFill>
            <a:schemeClr val="bg1"/>
          </a:solidFill>
          <a:latin typeface="Arial" charset="0"/>
        </a:defRPr>
      </a:lvl4pPr>
      <a:lvl5pPr algn="l" rtl="0" eaLnBrk="0" fontAlgn="base" hangingPunct="0">
        <a:spcBef>
          <a:spcPct val="0"/>
        </a:spcBef>
        <a:spcAft>
          <a:spcPct val="0"/>
        </a:spcAft>
        <a:defRPr sz="2400">
          <a:solidFill>
            <a:schemeClr val="bg1"/>
          </a:solidFill>
          <a:latin typeface="Arial" charset="0"/>
        </a:defRPr>
      </a:lvl5pPr>
      <a:lvl6pPr marL="457200" algn="l" rtl="0" eaLnBrk="1" fontAlgn="base" hangingPunct="1">
        <a:spcBef>
          <a:spcPct val="0"/>
        </a:spcBef>
        <a:spcAft>
          <a:spcPct val="0"/>
        </a:spcAft>
        <a:defRPr sz="2400">
          <a:solidFill>
            <a:schemeClr val="bg1"/>
          </a:solidFill>
          <a:latin typeface="Arial" charset="0"/>
        </a:defRPr>
      </a:lvl6pPr>
      <a:lvl7pPr marL="914400" algn="l" rtl="0" eaLnBrk="1" fontAlgn="base" hangingPunct="1">
        <a:spcBef>
          <a:spcPct val="0"/>
        </a:spcBef>
        <a:spcAft>
          <a:spcPct val="0"/>
        </a:spcAft>
        <a:defRPr sz="2400">
          <a:solidFill>
            <a:schemeClr val="bg1"/>
          </a:solidFill>
          <a:latin typeface="Arial" charset="0"/>
        </a:defRPr>
      </a:lvl7pPr>
      <a:lvl8pPr marL="1371600" algn="l" rtl="0" eaLnBrk="1" fontAlgn="base" hangingPunct="1">
        <a:spcBef>
          <a:spcPct val="0"/>
        </a:spcBef>
        <a:spcAft>
          <a:spcPct val="0"/>
        </a:spcAft>
        <a:defRPr sz="2400">
          <a:solidFill>
            <a:schemeClr val="bg1"/>
          </a:solidFill>
          <a:latin typeface="Arial" charset="0"/>
        </a:defRPr>
      </a:lvl8pPr>
      <a:lvl9pPr marL="1828800" algn="l" rtl="0" eaLnBrk="1" fontAlgn="base" hangingPunct="1">
        <a:spcBef>
          <a:spcPct val="0"/>
        </a:spcBef>
        <a:spcAft>
          <a:spcPct val="0"/>
        </a:spcAft>
        <a:defRPr sz="2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4514" name="Picture 16" descr="1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4515" name="Rectangle 18"/>
          <p:cNvSpPr>
            <a:spLocks noGrp="1" noChangeArrowheads="1"/>
          </p:cNvSpPr>
          <p:nvPr>
            <p:ph type="body" idx="1"/>
          </p:nvPr>
        </p:nvSpPr>
        <p:spPr bwMode="auto">
          <a:xfrm>
            <a:off x="1007534" y="1566863"/>
            <a:ext cx="10767484" cy="4525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pt-BR" smtClean="0"/>
              <a:t>Click to edit Master text styles</a:t>
            </a:r>
          </a:p>
        </p:txBody>
      </p:sp>
      <p:sp>
        <p:nvSpPr>
          <p:cNvPr id="4115" name="Rectangle 19"/>
          <p:cNvSpPr>
            <a:spLocks noGrp="1" noChangeArrowheads="1"/>
          </p:cNvSpPr>
          <p:nvPr>
            <p:ph type="dt" sz="half" idx="2"/>
          </p:nvPr>
        </p:nvSpPr>
        <p:spPr bwMode="auto">
          <a:xfrm>
            <a:off x="6076951" y="6237288"/>
            <a:ext cx="1386416"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961212"/>
                </a:solidFill>
              </a:defRPr>
            </a:lvl1pPr>
          </a:lstStyle>
          <a:p>
            <a:pPr fontAlgn="base">
              <a:spcBef>
                <a:spcPct val="0"/>
              </a:spcBef>
              <a:spcAft>
                <a:spcPct val="0"/>
              </a:spcAft>
              <a:defRPr/>
            </a:pPr>
            <a:endParaRPr lang="pt-BR">
              <a:latin typeface="Times New Roman" panose="02020603050405020304" pitchFamily="18" charset="0"/>
            </a:endParaRPr>
          </a:p>
        </p:txBody>
      </p:sp>
      <p:sp>
        <p:nvSpPr>
          <p:cNvPr id="4116" name="Rectangle 20"/>
          <p:cNvSpPr>
            <a:spLocks noGrp="1" noChangeArrowheads="1"/>
          </p:cNvSpPr>
          <p:nvPr>
            <p:ph type="ftr" sz="quarter" idx="3"/>
          </p:nvPr>
        </p:nvSpPr>
        <p:spPr bwMode="auto">
          <a:xfrm>
            <a:off x="869951" y="6230938"/>
            <a:ext cx="4959349"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961212"/>
                </a:solidFill>
              </a:defRPr>
            </a:lvl1pPr>
          </a:lstStyle>
          <a:p>
            <a:pPr fontAlgn="base">
              <a:spcBef>
                <a:spcPct val="0"/>
              </a:spcBef>
              <a:spcAft>
                <a:spcPct val="0"/>
              </a:spcAft>
              <a:defRPr/>
            </a:pPr>
            <a:endParaRPr lang="pt-BR">
              <a:latin typeface="Times New Roman" panose="02020603050405020304" pitchFamily="18" charset="0"/>
            </a:endParaRPr>
          </a:p>
        </p:txBody>
      </p:sp>
      <p:sp>
        <p:nvSpPr>
          <p:cNvPr id="4117" name="Rectangle 21"/>
          <p:cNvSpPr>
            <a:spLocks noGrp="1" noChangeArrowheads="1"/>
          </p:cNvSpPr>
          <p:nvPr>
            <p:ph type="sldNum" sz="quarter" idx="4"/>
          </p:nvPr>
        </p:nvSpPr>
        <p:spPr bwMode="auto">
          <a:xfrm>
            <a:off x="-182033" y="6553200"/>
            <a:ext cx="912284"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961212"/>
                </a:solidFill>
              </a:defRPr>
            </a:lvl1pPr>
          </a:lstStyle>
          <a:p>
            <a:pPr fontAlgn="base">
              <a:spcBef>
                <a:spcPct val="0"/>
              </a:spcBef>
              <a:spcAft>
                <a:spcPct val="0"/>
              </a:spcAft>
              <a:defRPr/>
            </a:pPr>
            <a:fld id="{45D39082-67DB-4E1C-AB23-7AF14D071956}" type="slidenum">
              <a:rPr lang="pt-BR" altLang="pt-BR">
                <a:latin typeface="Times New Roman" panose="02020603050405020304" pitchFamily="18" charset="0"/>
              </a:rPr>
              <a:pPr fontAlgn="base">
                <a:spcBef>
                  <a:spcPct val="0"/>
                </a:spcBef>
                <a:spcAft>
                  <a:spcPct val="0"/>
                </a:spcAft>
                <a:defRPr/>
              </a:pPr>
              <a:t>‹nº›</a:t>
            </a:fld>
            <a:endParaRPr lang="pt-BR" altLang="pt-BR">
              <a:latin typeface="Times New Roman" panose="02020603050405020304" pitchFamily="18" charset="0"/>
            </a:endParaRPr>
          </a:p>
        </p:txBody>
      </p:sp>
    </p:spTree>
    <p:extLst>
      <p:ext uri="{BB962C8B-B14F-4D97-AF65-F5344CB8AC3E}">
        <p14:creationId xmlns:p14="http://schemas.microsoft.com/office/powerpoint/2010/main" xmlns="" val="3206927379"/>
      </p:ext>
    </p:extLst>
  </p:cSld>
  <p:clrMap bg1="lt1" tx1="dk1" bg2="lt2" tx2="dk2" accent1="accent1" accent2="accent2" accent3="accent3" accent4="accent4" accent5="accent5" accent6="accent6" hlink="hlink" folHlink="folHlink"/>
  <p:transition>
    <p:fade/>
  </p:transition>
  <p:timing>
    <p:tnLst>
      <p:par>
        <p:cTn id="1" dur="indefinite" restart="never" nodeType="tmRoot"/>
      </p:par>
    </p:tnLst>
  </p:timing>
  <p:txStyles>
    <p:titleStyle>
      <a:lvl1pPr algn="r" rtl="0" eaLnBrk="0" fontAlgn="base" hangingPunct="0">
        <a:spcBef>
          <a:spcPct val="0"/>
        </a:spcBef>
        <a:spcAft>
          <a:spcPct val="0"/>
        </a:spcAft>
        <a:defRPr sz="2600">
          <a:solidFill>
            <a:srgbClr val="961212"/>
          </a:solidFill>
          <a:latin typeface="+mj-lt"/>
          <a:ea typeface="+mj-ea"/>
          <a:cs typeface="+mj-cs"/>
        </a:defRPr>
      </a:lvl1pPr>
      <a:lvl2pPr algn="r" rtl="0" eaLnBrk="0" fontAlgn="base" hangingPunct="0">
        <a:spcBef>
          <a:spcPct val="0"/>
        </a:spcBef>
        <a:spcAft>
          <a:spcPct val="0"/>
        </a:spcAft>
        <a:defRPr sz="2600">
          <a:solidFill>
            <a:srgbClr val="961212"/>
          </a:solidFill>
          <a:latin typeface="Arial" charset="0"/>
        </a:defRPr>
      </a:lvl2pPr>
      <a:lvl3pPr algn="r" rtl="0" eaLnBrk="0" fontAlgn="base" hangingPunct="0">
        <a:spcBef>
          <a:spcPct val="0"/>
        </a:spcBef>
        <a:spcAft>
          <a:spcPct val="0"/>
        </a:spcAft>
        <a:defRPr sz="2600">
          <a:solidFill>
            <a:srgbClr val="961212"/>
          </a:solidFill>
          <a:latin typeface="Arial" charset="0"/>
        </a:defRPr>
      </a:lvl3pPr>
      <a:lvl4pPr algn="r" rtl="0" eaLnBrk="0" fontAlgn="base" hangingPunct="0">
        <a:spcBef>
          <a:spcPct val="0"/>
        </a:spcBef>
        <a:spcAft>
          <a:spcPct val="0"/>
        </a:spcAft>
        <a:defRPr sz="2600">
          <a:solidFill>
            <a:srgbClr val="961212"/>
          </a:solidFill>
          <a:latin typeface="Arial" charset="0"/>
        </a:defRPr>
      </a:lvl4pPr>
      <a:lvl5pPr algn="r" rtl="0" eaLnBrk="0" fontAlgn="base" hangingPunct="0">
        <a:spcBef>
          <a:spcPct val="0"/>
        </a:spcBef>
        <a:spcAft>
          <a:spcPct val="0"/>
        </a:spcAft>
        <a:defRPr sz="2600">
          <a:solidFill>
            <a:srgbClr val="961212"/>
          </a:solidFill>
          <a:latin typeface="Arial" charset="0"/>
        </a:defRPr>
      </a:lvl5pPr>
      <a:lvl6pPr marL="457200" algn="r" rtl="0" eaLnBrk="1" fontAlgn="base" hangingPunct="1">
        <a:spcBef>
          <a:spcPct val="0"/>
        </a:spcBef>
        <a:spcAft>
          <a:spcPct val="0"/>
        </a:spcAft>
        <a:defRPr sz="2600">
          <a:solidFill>
            <a:srgbClr val="961212"/>
          </a:solidFill>
          <a:latin typeface="Arial" charset="0"/>
        </a:defRPr>
      </a:lvl6pPr>
      <a:lvl7pPr marL="914400" algn="r" rtl="0" eaLnBrk="1" fontAlgn="base" hangingPunct="1">
        <a:spcBef>
          <a:spcPct val="0"/>
        </a:spcBef>
        <a:spcAft>
          <a:spcPct val="0"/>
        </a:spcAft>
        <a:defRPr sz="2600">
          <a:solidFill>
            <a:srgbClr val="961212"/>
          </a:solidFill>
          <a:latin typeface="Arial" charset="0"/>
        </a:defRPr>
      </a:lvl7pPr>
      <a:lvl8pPr marL="1371600" algn="r" rtl="0" eaLnBrk="1" fontAlgn="base" hangingPunct="1">
        <a:spcBef>
          <a:spcPct val="0"/>
        </a:spcBef>
        <a:spcAft>
          <a:spcPct val="0"/>
        </a:spcAft>
        <a:defRPr sz="2600">
          <a:solidFill>
            <a:srgbClr val="961212"/>
          </a:solidFill>
          <a:latin typeface="Arial" charset="0"/>
        </a:defRPr>
      </a:lvl8pPr>
      <a:lvl9pPr marL="1828800" algn="r" rtl="0" eaLnBrk="1" fontAlgn="base" hangingPunct="1">
        <a:spcBef>
          <a:spcPct val="0"/>
        </a:spcBef>
        <a:spcAft>
          <a:spcPct val="0"/>
        </a:spcAft>
        <a:defRPr sz="2600">
          <a:solidFill>
            <a:srgbClr val="961212"/>
          </a:solidFill>
          <a:latin typeface="Arial" charset="0"/>
        </a:defRPr>
      </a:lvl9pPr>
    </p:titleStyle>
    <p:bodyStyle>
      <a:lvl1pPr marL="342900" indent="-342900" algn="l" rtl="0" eaLnBrk="0" fontAlgn="base" hangingPunct="0">
        <a:spcBef>
          <a:spcPct val="20000"/>
        </a:spcBef>
        <a:spcAft>
          <a:spcPct val="0"/>
        </a:spcAft>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8610" name="Picture 12" descr="bg for pot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0707" name="Rectangle 3"/>
          <p:cNvSpPr>
            <a:spLocks noGrp="1" noChangeArrowheads="1"/>
          </p:cNvSpPr>
          <p:nvPr>
            <p:ph type="body" idx="1"/>
          </p:nvPr>
        </p:nvSpPr>
        <p:spPr bwMode="auto">
          <a:xfrm>
            <a:off x="148167" y="692150"/>
            <a:ext cx="11804651" cy="5616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pt-BR" smtClean="0"/>
              <a:t>Click to edit Master text styles</a:t>
            </a:r>
          </a:p>
        </p:txBody>
      </p:sp>
      <p:sp>
        <p:nvSpPr>
          <p:cNvPr id="200708" name="Rectangle 4"/>
          <p:cNvSpPr>
            <a:spLocks noGrp="1" noChangeArrowheads="1"/>
          </p:cNvSpPr>
          <p:nvPr>
            <p:ph type="dt" sz="half" idx="2"/>
          </p:nvPr>
        </p:nvSpPr>
        <p:spPr bwMode="auto">
          <a:xfrm>
            <a:off x="1583267" y="6597650"/>
            <a:ext cx="878417" cy="19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eaLnBrk="1" hangingPunct="1">
              <a:spcBef>
                <a:spcPct val="0"/>
              </a:spcBef>
              <a:defRPr sz="800">
                <a:solidFill>
                  <a:srgbClr val="214697"/>
                </a:solidFill>
              </a:defRPr>
            </a:lvl1pPr>
          </a:lstStyle>
          <a:p>
            <a:pPr fontAlgn="base">
              <a:spcAft>
                <a:spcPct val="0"/>
              </a:spcAft>
              <a:defRPr/>
            </a:pPr>
            <a:endParaRPr lang="pt-BR">
              <a:latin typeface="Times New Roman" panose="02020603050405020304" pitchFamily="18" charset="0"/>
            </a:endParaRPr>
          </a:p>
        </p:txBody>
      </p:sp>
      <p:sp>
        <p:nvSpPr>
          <p:cNvPr id="200709" name="Rectangle 5"/>
          <p:cNvSpPr>
            <a:spLocks noGrp="1" noChangeArrowheads="1"/>
          </p:cNvSpPr>
          <p:nvPr>
            <p:ph type="ftr" sz="quarter" idx="3"/>
          </p:nvPr>
        </p:nvSpPr>
        <p:spPr bwMode="auto">
          <a:xfrm>
            <a:off x="2542118" y="6597650"/>
            <a:ext cx="8449733" cy="19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eaLnBrk="1" hangingPunct="1">
              <a:spcBef>
                <a:spcPct val="0"/>
              </a:spcBef>
              <a:defRPr sz="800">
                <a:solidFill>
                  <a:srgbClr val="214697"/>
                </a:solidFill>
              </a:defRPr>
            </a:lvl1pPr>
          </a:lstStyle>
          <a:p>
            <a:pPr fontAlgn="base">
              <a:spcAft>
                <a:spcPct val="0"/>
              </a:spcAft>
              <a:defRPr/>
            </a:pPr>
            <a:endParaRPr lang="pt-BR">
              <a:latin typeface="Times New Roman" panose="02020603050405020304" pitchFamily="18" charset="0"/>
            </a:endParaRPr>
          </a:p>
        </p:txBody>
      </p:sp>
      <p:sp>
        <p:nvSpPr>
          <p:cNvPr id="200710" name="Rectangle 6"/>
          <p:cNvSpPr>
            <a:spLocks noGrp="1" noChangeArrowheads="1"/>
          </p:cNvSpPr>
          <p:nvPr>
            <p:ph type="sldNum" sz="quarter" idx="4"/>
          </p:nvPr>
        </p:nvSpPr>
        <p:spPr bwMode="auto">
          <a:xfrm>
            <a:off x="11074401" y="6597650"/>
            <a:ext cx="878417" cy="19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eaLnBrk="1" hangingPunct="1">
              <a:defRPr sz="800">
                <a:solidFill>
                  <a:srgbClr val="214697"/>
                </a:solidFill>
              </a:defRPr>
            </a:lvl1pPr>
          </a:lstStyle>
          <a:p>
            <a:pPr fontAlgn="base">
              <a:spcBef>
                <a:spcPct val="0"/>
              </a:spcBef>
              <a:spcAft>
                <a:spcPct val="0"/>
              </a:spcAft>
              <a:defRPr/>
            </a:pPr>
            <a:fld id="{FD1366C8-B6C6-4BDA-B882-40492B69E8F9}" type="slidenum">
              <a:rPr lang="pt-BR" altLang="pt-BR">
                <a:latin typeface="Times New Roman" panose="02020603050405020304" pitchFamily="18" charset="0"/>
              </a:rPr>
              <a:pPr fontAlgn="base">
                <a:spcBef>
                  <a:spcPct val="0"/>
                </a:spcBef>
                <a:spcAft>
                  <a:spcPct val="0"/>
                </a:spcAft>
                <a:defRPr/>
              </a:pPr>
              <a:t>‹nº›</a:t>
            </a:fld>
            <a:endParaRPr lang="pt-BR" altLang="pt-BR">
              <a:latin typeface="Times New Roman" panose="02020603050405020304" pitchFamily="18" charset="0"/>
            </a:endParaRPr>
          </a:p>
        </p:txBody>
      </p:sp>
      <p:sp>
        <p:nvSpPr>
          <p:cNvPr id="200711" name="Rectangle 7"/>
          <p:cNvSpPr>
            <a:spLocks noGrp="1" noChangeArrowheads="1"/>
          </p:cNvSpPr>
          <p:nvPr>
            <p:ph type="title"/>
          </p:nvPr>
        </p:nvSpPr>
        <p:spPr bwMode="auto">
          <a:xfrm>
            <a:off x="148167" y="69851"/>
            <a:ext cx="8832851" cy="51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pt-BR" smtClean="0"/>
              <a:t>Clique para editar o título mestre</a:t>
            </a:r>
            <a:endParaRPr lang="en-GB" altLang="pt-BR" smtClean="0"/>
          </a:p>
        </p:txBody>
      </p:sp>
    </p:spTree>
    <p:extLst>
      <p:ext uri="{BB962C8B-B14F-4D97-AF65-F5344CB8AC3E}">
        <p14:creationId xmlns:p14="http://schemas.microsoft.com/office/powerpoint/2010/main" xmlns="" val="1018672621"/>
      </p:ext>
    </p:extLst>
  </p:cSld>
  <p:clrMap bg1="lt1" tx1="dk1" bg2="lt2" tx2="dk2" accent1="accent1" accent2="accent2" accent3="accent3" accent4="accent4" accent5="accent5" accent6="accent6" hlink="hlink" folHlink="folHlink"/>
  <p:sldLayoutIdLst>
    <p:sldLayoutId id="2147484921" r:id="rId1"/>
  </p:sldLayoutIdLst>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0711"/>
                                        </p:tgtEl>
                                        <p:attrNameLst>
                                          <p:attrName>style.visibility</p:attrName>
                                        </p:attrNameLst>
                                      </p:cBhvr>
                                      <p:to>
                                        <p:strVal val="visible"/>
                                      </p:to>
                                    </p:set>
                                    <p:animEffect transition="in" filter="wipe(right)">
                                      <p:cBhvr>
                                        <p:cTn id="7" dur="500"/>
                                        <p:tgtEl>
                                          <p:spTgt spid="200711"/>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0707">
                                            <p:txEl>
                                              <p:pRg st="0" end="0"/>
                                            </p:txEl>
                                          </p:spTgt>
                                        </p:tgtEl>
                                        <p:attrNameLst>
                                          <p:attrName>style.visibility</p:attrName>
                                        </p:attrNameLst>
                                      </p:cBhvr>
                                      <p:to>
                                        <p:strVal val="visible"/>
                                      </p:to>
                                    </p:set>
                                    <p:animEffect transition="in" filter="wipe(left)">
                                      <p:cBhvr>
                                        <p:cTn id="11" dur="500"/>
                                        <p:tgtEl>
                                          <p:spTgt spid="2007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7" grpId="0" build="p">
        <p:tmplLst>
          <p:tmpl lvl="1">
            <p:tnLst>
              <p:par>
                <p:cTn presetID="22" presetClass="entr" presetSubtype="8" fill="hold" nodeType="afterEffect">
                  <p:stCondLst>
                    <p:cond delay="0"/>
                  </p:stCondLst>
                  <p:childTnLst>
                    <p:set>
                      <p:cBhvr>
                        <p:cTn dur="1" fill="hold">
                          <p:stCondLst>
                            <p:cond delay="0"/>
                          </p:stCondLst>
                        </p:cTn>
                        <p:tgtEl>
                          <p:spTgt spid="200707"/>
                        </p:tgtEl>
                        <p:attrNameLst>
                          <p:attrName>style.visibility</p:attrName>
                        </p:attrNameLst>
                      </p:cBhvr>
                      <p:to>
                        <p:strVal val="visible"/>
                      </p:to>
                    </p:set>
                    <p:animEffect transition="in" filter="wipe(left)">
                      <p:cBhvr>
                        <p:cTn dur="500"/>
                        <p:tgtEl>
                          <p:spTgt spid="200707"/>
                        </p:tgtEl>
                      </p:cBhvr>
                    </p:animEffect>
                  </p:childTnLst>
                </p:cTn>
              </p:par>
            </p:tnLst>
          </p:tmpl>
        </p:tmplLst>
      </p:bldP>
      <p:bldP spid="200711" grpId="0"/>
    </p:bldLst>
  </p:timing>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Narrow" pitchFamily="34" charset="0"/>
        </a:defRPr>
      </a:lvl2pPr>
      <a:lvl3pPr algn="l" rtl="0" eaLnBrk="0" fontAlgn="base" hangingPunct="0">
        <a:spcBef>
          <a:spcPct val="0"/>
        </a:spcBef>
        <a:spcAft>
          <a:spcPct val="0"/>
        </a:spcAft>
        <a:defRPr sz="2400">
          <a:solidFill>
            <a:schemeClr val="bg1"/>
          </a:solidFill>
          <a:latin typeface="Arial Narrow" pitchFamily="34" charset="0"/>
        </a:defRPr>
      </a:lvl3pPr>
      <a:lvl4pPr algn="l" rtl="0" eaLnBrk="0" fontAlgn="base" hangingPunct="0">
        <a:spcBef>
          <a:spcPct val="0"/>
        </a:spcBef>
        <a:spcAft>
          <a:spcPct val="0"/>
        </a:spcAft>
        <a:defRPr sz="2400">
          <a:solidFill>
            <a:schemeClr val="bg1"/>
          </a:solidFill>
          <a:latin typeface="Arial Narrow" pitchFamily="34" charset="0"/>
        </a:defRPr>
      </a:lvl4pPr>
      <a:lvl5pPr algn="l" rtl="0" eaLnBrk="0" fontAlgn="base" hangingPunct="0">
        <a:spcBef>
          <a:spcPct val="0"/>
        </a:spcBef>
        <a:spcAft>
          <a:spcPct val="0"/>
        </a:spcAft>
        <a:defRPr sz="2400">
          <a:solidFill>
            <a:schemeClr val="bg1"/>
          </a:solidFill>
          <a:latin typeface="Arial Narrow" pitchFamily="34" charset="0"/>
        </a:defRPr>
      </a:lvl5pPr>
      <a:lvl6pPr marL="457200" algn="l" rtl="0" eaLnBrk="1" fontAlgn="base" hangingPunct="1">
        <a:spcBef>
          <a:spcPct val="0"/>
        </a:spcBef>
        <a:spcAft>
          <a:spcPct val="0"/>
        </a:spcAft>
        <a:defRPr sz="2400">
          <a:solidFill>
            <a:schemeClr val="bg1"/>
          </a:solidFill>
          <a:latin typeface="Arial Narrow" pitchFamily="34" charset="0"/>
        </a:defRPr>
      </a:lvl6pPr>
      <a:lvl7pPr marL="914400" algn="l" rtl="0" eaLnBrk="1" fontAlgn="base" hangingPunct="1">
        <a:spcBef>
          <a:spcPct val="0"/>
        </a:spcBef>
        <a:spcAft>
          <a:spcPct val="0"/>
        </a:spcAft>
        <a:defRPr sz="2400">
          <a:solidFill>
            <a:schemeClr val="bg1"/>
          </a:solidFill>
          <a:latin typeface="Arial Narrow" pitchFamily="34" charset="0"/>
        </a:defRPr>
      </a:lvl7pPr>
      <a:lvl8pPr marL="1371600" algn="l" rtl="0" eaLnBrk="1" fontAlgn="base" hangingPunct="1">
        <a:spcBef>
          <a:spcPct val="0"/>
        </a:spcBef>
        <a:spcAft>
          <a:spcPct val="0"/>
        </a:spcAft>
        <a:defRPr sz="2400">
          <a:solidFill>
            <a:schemeClr val="bg1"/>
          </a:solidFill>
          <a:latin typeface="Arial Narrow" pitchFamily="34" charset="0"/>
        </a:defRPr>
      </a:lvl8pPr>
      <a:lvl9pPr marL="1828800" algn="l" rtl="0" eaLnBrk="1" fontAlgn="base" hangingPunct="1">
        <a:spcBef>
          <a:spcPct val="0"/>
        </a:spcBef>
        <a:spcAft>
          <a:spcPct val="0"/>
        </a:spcAft>
        <a:defRPr sz="2400">
          <a:solidFill>
            <a:schemeClr val="bg1"/>
          </a:solidFill>
          <a:latin typeface="Arial Narrow" pitchFamily="34" charset="0"/>
        </a:defRPr>
      </a:lvl9pPr>
    </p:titleStyle>
    <p:bodyStyle>
      <a:lvl1pPr marL="342900" indent="-342900" algn="l" rtl="0" eaLnBrk="0" fontAlgn="base" hangingPunct="0">
        <a:spcBef>
          <a:spcPct val="20000"/>
        </a:spcBef>
        <a:spcAft>
          <a:spcPct val="0"/>
        </a:spcAft>
        <a:defRPr sz="24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4514" name="Picture 16" descr="1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4515" name="Rectangle 18"/>
          <p:cNvSpPr>
            <a:spLocks noGrp="1" noChangeArrowheads="1"/>
          </p:cNvSpPr>
          <p:nvPr>
            <p:ph type="body" idx="1"/>
          </p:nvPr>
        </p:nvSpPr>
        <p:spPr bwMode="auto">
          <a:xfrm>
            <a:off x="1007534" y="1566863"/>
            <a:ext cx="10767484" cy="4525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pt-BR" smtClean="0"/>
              <a:t>Click to edit Master text styles</a:t>
            </a:r>
          </a:p>
        </p:txBody>
      </p:sp>
      <p:sp>
        <p:nvSpPr>
          <p:cNvPr id="4115" name="Rectangle 19"/>
          <p:cNvSpPr>
            <a:spLocks noGrp="1" noChangeArrowheads="1"/>
          </p:cNvSpPr>
          <p:nvPr>
            <p:ph type="dt" sz="half" idx="2"/>
          </p:nvPr>
        </p:nvSpPr>
        <p:spPr bwMode="auto">
          <a:xfrm>
            <a:off x="6076951" y="6237288"/>
            <a:ext cx="1386416"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961212"/>
                </a:solidFill>
              </a:defRPr>
            </a:lvl1pPr>
          </a:lstStyle>
          <a:p>
            <a:pPr fontAlgn="base">
              <a:spcBef>
                <a:spcPct val="0"/>
              </a:spcBef>
              <a:spcAft>
                <a:spcPct val="0"/>
              </a:spcAft>
              <a:defRPr/>
            </a:pPr>
            <a:endParaRPr lang="pt-BR">
              <a:latin typeface="Times New Roman" panose="02020603050405020304" pitchFamily="18" charset="0"/>
            </a:endParaRPr>
          </a:p>
        </p:txBody>
      </p:sp>
      <p:sp>
        <p:nvSpPr>
          <p:cNvPr id="4116" name="Rectangle 20"/>
          <p:cNvSpPr>
            <a:spLocks noGrp="1" noChangeArrowheads="1"/>
          </p:cNvSpPr>
          <p:nvPr>
            <p:ph type="ftr" sz="quarter" idx="3"/>
          </p:nvPr>
        </p:nvSpPr>
        <p:spPr bwMode="auto">
          <a:xfrm>
            <a:off x="869951" y="6230938"/>
            <a:ext cx="4959349"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961212"/>
                </a:solidFill>
              </a:defRPr>
            </a:lvl1pPr>
          </a:lstStyle>
          <a:p>
            <a:pPr fontAlgn="base">
              <a:spcBef>
                <a:spcPct val="0"/>
              </a:spcBef>
              <a:spcAft>
                <a:spcPct val="0"/>
              </a:spcAft>
              <a:defRPr/>
            </a:pPr>
            <a:endParaRPr lang="pt-BR">
              <a:latin typeface="Times New Roman" panose="02020603050405020304" pitchFamily="18" charset="0"/>
            </a:endParaRPr>
          </a:p>
        </p:txBody>
      </p:sp>
      <p:sp>
        <p:nvSpPr>
          <p:cNvPr id="4117" name="Rectangle 21"/>
          <p:cNvSpPr>
            <a:spLocks noGrp="1" noChangeArrowheads="1"/>
          </p:cNvSpPr>
          <p:nvPr>
            <p:ph type="sldNum" sz="quarter" idx="4"/>
          </p:nvPr>
        </p:nvSpPr>
        <p:spPr bwMode="auto">
          <a:xfrm>
            <a:off x="-182033" y="6553200"/>
            <a:ext cx="912284"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961212"/>
                </a:solidFill>
              </a:defRPr>
            </a:lvl1pPr>
          </a:lstStyle>
          <a:p>
            <a:pPr fontAlgn="base">
              <a:spcBef>
                <a:spcPct val="0"/>
              </a:spcBef>
              <a:spcAft>
                <a:spcPct val="0"/>
              </a:spcAft>
              <a:defRPr/>
            </a:pPr>
            <a:fld id="{45D39082-67DB-4E1C-AB23-7AF14D071956}" type="slidenum">
              <a:rPr lang="pt-BR" altLang="pt-BR">
                <a:latin typeface="Times New Roman" panose="02020603050405020304" pitchFamily="18" charset="0"/>
              </a:rPr>
              <a:pPr fontAlgn="base">
                <a:spcBef>
                  <a:spcPct val="0"/>
                </a:spcBef>
                <a:spcAft>
                  <a:spcPct val="0"/>
                </a:spcAft>
                <a:defRPr/>
              </a:pPr>
              <a:t>‹nº›</a:t>
            </a:fld>
            <a:endParaRPr lang="pt-BR" altLang="pt-BR">
              <a:latin typeface="Times New Roman" panose="02020603050405020304" pitchFamily="18" charset="0"/>
            </a:endParaRPr>
          </a:p>
        </p:txBody>
      </p:sp>
    </p:spTree>
    <p:extLst>
      <p:ext uri="{BB962C8B-B14F-4D97-AF65-F5344CB8AC3E}">
        <p14:creationId xmlns:p14="http://schemas.microsoft.com/office/powerpoint/2010/main" xmlns="" val="410692927"/>
      </p:ext>
    </p:extLst>
  </p:cSld>
  <p:clrMap bg1="lt1" tx1="dk1" bg2="lt2" tx2="dk2" accent1="accent1" accent2="accent2" accent3="accent3" accent4="accent4" accent5="accent5" accent6="accent6" hlink="hlink" folHlink="folHlink"/>
  <p:transition>
    <p:fade/>
  </p:transition>
  <p:timing>
    <p:tnLst>
      <p:par>
        <p:cTn id="1" dur="indefinite" restart="never" nodeType="tmRoot"/>
      </p:par>
    </p:tnLst>
  </p:timing>
  <p:txStyles>
    <p:titleStyle>
      <a:lvl1pPr algn="r" rtl="0" eaLnBrk="0" fontAlgn="base" hangingPunct="0">
        <a:spcBef>
          <a:spcPct val="0"/>
        </a:spcBef>
        <a:spcAft>
          <a:spcPct val="0"/>
        </a:spcAft>
        <a:defRPr sz="2600">
          <a:solidFill>
            <a:srgbClr val="961212"/>
          </a:solidFill>
          <a:latin typeface="+mj-lt"/>
          <a:ea typeface="+mj-ea"/>
          <a:cs typeface="+mj-cs"/>
        </a:defRPr>
      </a:lvl1pPr>
      <a:lvl2pPr algn="r" rtl="0" eaLnBrk="0" fontAlgn="base" hangingPunct="0">
        <a:spcBef>
          <a:spcPct val="0"/>
        </a:spcBef>
        <a:spcAft>
          <a:spcPct val="0"/>
        </a:spcAft>
        <a:defRPr sz="2600">
          <a:solidFill>
            <a:srgbClr val="961212"/>
          </a:solidFill>
          <a:latin typeface="Arial" charset="0"/>
        </a:defRPr>
      </a:lvl2pPr>
      <a:lvl3pPr algn="r" rtl="0" eaLnBrk="0" fontAlgn="base" hangingPunct="0">
        <a:spcBef>
          <a:spcPct val="0"/>
        </a:spcBef>
        <a:spcAft>
          <a:spcPct val="0"/>
        </a:spcAft>
        <a:defRPr sz="2600">
          <a:solidFill>
            <a:srgbClr val="961212"/>
          </a:solidFill>
          <a:latin typeface="Arial" charset="0"/>
        </a:defRPr>
      </a:lvl3pPr>
      <a:lvl4pPr algn="r" rtl="0" eaLnBrk="0" fontAlgn="base" hangingPunct="0">
        <a:spcBef>
          <a:spcPct val="0"/>
        </a:spcBef>
        <a:spcAft>
          <a:spcPct val="0"/>
        </a:spcAft>
        <a:defRPr sz="2600">
          <a:solidFill>
            <a:srgbClr val="961212"/>
          </a:solidFill>
          <a:latin typeface="Arial" charset="0"/>
        </a:defRPr>
      </a:lvl4pPr>
      <a:lvl5pPr algn="r" rtl="0" eaLnBrk="0" fontAlgn="base" hangingPunct="0">
        <a:spcBef>
          <a:spcPct val="0"/>
        </a:spcBef>
        <a:spcAft>
          <a:spcPct val="0"/>
        </a:spcAft>
        <a:defRPr sz="2600">
          <a:solidFill>
            <a:srgbClr val="961212"/>
          </a:solidFill>
          <a:latin typeface="Arial" charset="0"/>
        </a:defRPr>
      </a:lvl5pPr>
      <a:lvl6pPr marL="457200" algn="r" rtl="0" eaLnBrk="1" fontAlgn="base" hangingPunct="1">
        <a:spcBef>
          <a:spcPct val="0"/>
        </a:spcBef>
        <a:spcAft>
          <a:spcPct val="0"/>
        </a:spcAft>
        <a:defRPr sz="2600">
          <a:solidFill>
            <a:srgbClr val="961212"/>
          </a:solidFill>
          <a:latin typeface="Arial" charset="0"/>
        </a:defRPr>
      </a:lvl6pPr>
      <a:lvl7pPr marL="914400" algn="r" rtl="0" eaLnBrk="1" fontAlgn="base" hangingPunct="1">
        <a:spcBef>
          <a:spcPct val="0"/>
        </a:spcBef>
        <a:spcAft>
          <a:spcPct val="0"/>
        </a:spcAft>
        <a:defRPr sz="2600">
          <a:solidFill>
            <a:srgbClr val="961212"/>
          </a:solidFill>
          <a:latin typeface="Arial" charset="0"/>
        </a:defRPr>
      </a:lvl7pPr>
      <a:lvl8pPr marL="1371600" algn="r" rtl="0" eaLnBrk="1" fontAlgn="base" hangingPunct="1">
        <a:spcBef>
          <a:spcPct val="0"/>
        </a:spcBef>
        <a:spcAft>
          <a:spcPct val="0"/>
        </a:spcAft>
        <a:defRPr sz="2600">
          <a:solidFill>
            <a:srgbClr val="961212"/>
          </a:solidFill>
          <a:latin typeface="Arial" charset="0"/>
        </a:defRPr>
      </a:lvl8pPr>
      <a:lvl9pPr marL="1828800" algn="r" rtl="0" eaLnBrk="1" fontAlgn="base" hangingPunct="1">
        <a:spcBef>
          <a:spcPct val="0"/>
        </a:spcBef>
        <a:spcAft>
          <a:spcPct val="0"/>
        </a:spcAft>
        <a:defRPr sz="2600">
          <a:solidFill>
            <a:srgbClr val="961212"/>
          </a:solidFill>
          <a:latin typeface="Arial" charset="0"/>
        </a:defRPr>
      </a:lvl9pPr>
    </p:titleStyle>
    <p:bodyStyle>
      <a:lvl1pPr marL="342900" indent="-342900" algn="l" rtl="0" eaLnBrk="0" fontAlgn="base" hangingPunct="0">
        <a:spcBef>
          <a:spcPct val="20000"/>
        </a:spcBef>
        <a:spcAft>
          <a:spcPct val="0"/>
        </a:spcAft>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8610" name="Picture 12" descr="bg for pot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0707" name="Rectangle 3"/>
          <p:cNvSpPr>
            <a:spLocks noGrp="1" noChangeArrowheads="1"/>
          </p:cNvSpPr>
          <p:nvPr>
            <p:ph type="body" idx="1"/>
          </p:nvPr>
        </p:nvSpPr>
        <p:spPr bwMode="auto">
          <a:xfrm>
            <a:off x="148167" y="692150"/>
            <a:ext cx="11804651" cy="5616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pt-BR" smtClean="0"/>
              <a:t>Click to edit Master text styles</a:t>
            </a:r>
          </a:p>
        </p:txBody>
      </p:sp>
      <p:sp>
        <p:nvSpPr>
          <p:cNvPr id="200708" name="Rectangle 4"/>
          <p:cNvSpPr>
            <a:spLocks noGrp="1" noChangeArrowheads="1"/>
          </p:cNvSpPr>
          <p:nvPr>
            <p:ph type="dt" sz="half" idx="2"/>
          </p:nvPr>
        </p:nvSpPr>
        <p:spPr bwMode="auto">
          <a:xfrm>
            <a:off x="1583267" y="6597650"/>
            <a:ext cx="878417" cy="19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eaLnBrk="1" hangingPunct="1">
              <a:spcBef>
                <a:spcPct val="0"/>
              </a:spcBef>
              <a:defRPr sz="800">
                <a:solidFill>
                  <a:srgbClr val="214697"/>
                </a:solidFill>
              </a:defRPr>
            </a:lvl1pPr>
          </a:lstStyle>
          <a:p>
            <a:pPr fontAlgn="base">
              <a:spcAft>
                <a:spcPct val="0"/>
              </a:spcAft>
              <a:defRPr/>
            </a:pPr>
            <a:endParaRPr lang="pt-BR">
              <a:latin typeface="Times New Roman" panose="02020603050405020304" pitchFamily="18" charset="0"/>
            </a:endParaRPr>
          </a:p>
        </p:txBody>
      </p:sp>
      <p:sp>
        <p:nvSpPr>
          <p:cNvPr id="200709" name="Rectangle 5"/>
          <p:cNvSpPr>
            <a:spLocks noGrp="1" noChangeArrowheads="1"/>
          </p:cNvSpPr>
          <p:nvPr>
            <p:ph type="ftr" sz="quarter" idx="3"/>
          </p:nvPr>
        </p:nvSpPr>
        <p:spPr bwMode="auto">
          <a:xfrm>
            <a:off x="2542118" y="6597650"/>
            <a:ext cx="8449733" cy="19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eaLnBrk="1" hangingPunct="1">
              <a:spcBef>
                <a:spcPct val="0"/>
              </a:spcBef>
              <a:defRPr sz="800">
                <a:solidFill>
                  <a:srgbClr val="214697"/>
                </a:solidFill>
              </a:defRPr>
            </a:lvl1pPr>
          </a:lstStyle>
          <a:p>
            <a:pPr fontAlgn="base">
              <a:spcAft>
                <a:spcPct val="0"/>
              </a:spcAft>
              <a:defRPr/>
            </a:pPr>
            <a:endParaRPr lang="pt-BR">
              <a:latin typeface="Times New Roman" panose="02020603050405020304" pitchFamily="18" charset="0"/>
            </a:endParaRPr>
          </a:p>
        </p:txBody>
      </p:sp>
      <p:sp>
        <p:nvSpPr>
          <p:cNvPr id="200710" name="Rectangle 6"/>
          <p:cNvSpPr>
            <a:spLocks noGrp="1" noChangeArrowheads="1"/>
          </p:cNvSpPr>
          <p:nvPr>
            <p:ph type="sldNum" sz="quarter" idx="4"/>
          </p:nvPr>
        </p:nvSpPr>
        <p:spPr bwMode="auto">
          <a:xfrm>
            <a:off x="11074401" y="6597650"/>
            <a:ext cx="878417" cy="19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eaLnBrk="1" hangingPunct="1">
              <a:defRPr sz="800">
                <a:solidFill>
                  <a:srgbClr val="214697"/>
                </a:solidFill>
              </a:defRPr>
            </a:lvl1pPr>
          </a:lstStyle>
          <a:p>
            <a:pPr fontAlgn="base">
              <a:spcBef>
                <a:spcPct val="0"/>
              </a:spcBef>
              <a:spcAft>
                <a:spcPct val="0"/>
              </a:spcAft>
              <a:defRPr/>
            </a:pPr>
            <a:fld id="{FD1366C8-B6C6-4BDA-B882-40492B69E8F9}" type="slidenum">
              <a:rPr lang="pt-BR" altLang="pt-BR">
                <a:latin typeface="Times New Roman" panose="02020603050405020304" pitchFamily="18" charset="0"/>
              </a:rPr>
              <a:pPr fontAlgn="base">
                <a:spcBef>
                  <a:spcPct val="0"/>
                </a:spcBef>
                <a:spcAft>
                  <a:spcPct val="0"/>
                </a:spcAft>
                <a:defRPr/>
              </a:pPr>
              <a:t>‹nº›</a:t>
            </a:fld>
            <a:endParaRPr lang="pt-BR" altLang="pt-BR">
              <a:latin typeface="Times New Roman" panose="02020603050405020304" pitchFamily="18" charset="0"/>
            </a:endParaRPr>
          </a:p>
        </p:txBody>
      </p:sp>
      <p:sp>
        <p:nvSpPr>
          <p:cNvPr id="200711" name="Rectangle 7"/>
          <p:cNvSpPr>
            <a:spLocks noGrp="1" noChangeArrowheads="1"/>
          </p:cNvSpPr>
          <p:nvPr>
            <p:ph type="title"/>
          </p:nvPr>
        </p:nvSpPr>
        <p:spPr bwMode="auto">
          <a:xfrm>
            <a:off x="148167" y="69851"/>
            <a:ext cx="8832851" cy="51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pt-BR" smtClean="0"/>
              <a:t>Clique para editar o título mestre</a:t>
            </a:r>
            <a:endParaRPr lang="en-GB" altLang="pt-BR" smtClean="0"/>
          </a:p>
        </p:txBody>
      </p:sp>
    </p:spTree>
    <p:extLst>
      <p:ext uri="{BB962C8B-B14F-4D97-AF65-F5344CB8AC3E}">
        <p14:creationId xmlns:p14="http://schemas.microsoft.com/office/powerpoint/2010/main" xmlns="" val="3652608537"/>
      </p:ext>
    </p:extLst>
  </p:cSld>
  <p:clrMap bg1="lt1" tx1="dk1" bg2="lt2" tx2="dk2" accent1="accent1" accent2="accent2" accent3="accent3" accent4="accent4" accent5="accent5" accent6="accent6" hlink="hlink" folHlink="folHlink"/>
  <p:sldLayoutIdLst>
    <p:sldLayoutId id="2147485034" r:id="rId1"/>
  </p:sldLayoutIdLst>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0711"/>
                                        </p:tgtEl>
                                        <p:attrNameLst>
                                          <p:attrName>style.visibility</p:attrName>
                                        </p:attrNameLst>
                                      </p:cBhvr>
                                      <p:to>
                                        <p:strVal val="visible"/>
                                      </p:to>
                                    </p:set>
                                    <p:animEffect transition="in" filter="wipe(right)">
                                      <p:cBhvr>
                                        <p:cTn id="7" dur="500"/>
                                        <p:tgtEl>
                                          <p:spTgt spid="200711"/>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0707">
                                            <p:txEl>
                                              <p:pRg st="0" end="0"/>
                                            </p:txEl>
                                          </p:spTgt>
                                        </p:tgtEl>
                                        <p:attrNameLst>
                                          <p:attrName>style.visibility</p:attrName>
                                        </p:attrNameLst>
                                      </p:cBhvr>
                                      <p:to>
                                        <p:strVal val="visible"/>
                                      </p:to>
                                    </p:set>
                                    <p:animEffect transition="in" filter="wipe(left)">
                                      <p:cBhvr>
                                        <p:cTn id="11" dur="500"/>
                                        <p:tgtEl>
                                          <p:spTgt spid="2007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7" grpId="0" build="p">
        <p:tmplLst>
          <p:tmpl lvl="1">
            <p:tnLst>
              <p:par>
                <p:cTn presetID="22" presetClass="entr" presetSubtype="8" fill="hold" nodeType="afterEffect">
                  <p:stCondLst>
                    <p:cond delay="0"/>
                  </p:stCondLst>
                  <p:childTnLst>
                    <p:set>
                      <p:cBhvr>
                        <p:cTn dur="1" fill="hold">
                          <p:stCondLst>
                            <p:cond delay="0"/>
                          </p:stCondLst>
                        </p:cTn>
                        <p:tgtEl>
                          <p:spTgt spid="200707"/>
                        </p:tgtEl>
                        <p:attrNameLst>
                          <p:attrName>style.visibility</p:attrName>
                        </p:attrNameLst>
                      </p:cBhvr>
                      <p:to>
                        <p:strVal val="visible"/>
                      </p:to>
                    </p:set>
                    <p:animEffect transition="in" filter="wipe(left)">
                      <p:cBhvr>
                        <p:cTn dur="500"/>
                        <p:tgtEl>
                          <p:spTgt spid="200707"/>
                        </p:tgtEl>
                      </p:cBhvr>
                    </p:animEffect>
                  </p:childTnLst>
                </p:cTn>
              </p:par>
            </p:tnLst>
          </p:tmpl>
        </p:tmplLst>
      </p:bldP>
      <p:bldP spid="200711" grpId="0"/>
    </p:bldLst>
  </p:timing>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Narrow" pitchFamily="34" charset="0"/>
        </a:defRPr>
      </a:lvl2pPr>
      <a:lvl3pPr algn="l" rtl="0" eaLnBrk="0" fontAlgn="base" hangingPunct="0">
        <a:spcBef>
          <a:spcPct val="0"/>
        </a:spcBef>
        <a:spcAft>
          <a:spcPct val="0"/>
        </a:spcAft>
        <a:defRPr sz="2400">
          <a:solidFill>
            <a:schemeClr val="bg1"/>
          </a:solidFill>
          <a:latin typeface="Arial Narrow" pitchFamily="34" charset="0"/>
        </a:defRPr>
      </a:lvl3pPr>
      <a:lvl4pPr algn="l" rtl="0" eaLnBrk="0" fontAlgn="base" hangingPunct="0">
        <a:spcBef>
          <a:spcPct val="0"/>
        </a:spcBef>
        <a:spcAft>
          <a:spcPct val="0"/>
        </a:spcAft>
        <a:defRPr sz="2400">
          <a:solidFill>
            <a:schemeClr val="bg1"/>
          </a:solidFill>
          <a:latin typeface="Arial Narrow" pitchFamily="34" charset="0"/>
        </a:defRPr>
      </a:lvl4pPr>
      <a:lvl5pPr algn="l" rtl="0" eaLnBrk="0" fontAlgn="base" hangingPunct="0">
        <a:spcBef>
          <a:spcPct val="0"/>
        </a:spcBef>
        <a:spcAft>
          <a:spcPct val="0"/>
        </a:spcAft>
        <a:defRPr sz="2400">
          <a:solidFill>
            <a:schemeClr val="bg1"/>
          </a:solidFill>
          <a:latin typeface="Arial Narrow" pitchFamily="34" charset="0"/>
        </a:defRPr>
      </a:lvl5pPr>
      <a:lvl6pPr marL="457200" algn="l" rtl="0" eaLnBrk="1" fontAlgn="base" hangingPunct="1">
        <a:spcBef>
          <a:spcPct val="0"/>
        </a:spcBef>
        <a:spcAft>
          <a:spcPct val="0"/>
        </a:spcAft>
        <a:defRPr sz="2400">
          <a:solidFill>
            <a:schemeClr val="bg1"/>
          </a:solidFill>
          <a:latin typeface="Arial Narrow" pitchFamily="34" charset="0"/>
        </a:defRPr>
      </a:lvl6pPr>
      <a:lvl7pPr marL="914400" algn="l" rtl="0" eaLnBrk="1" fontAlgn="base" hangingPunct="1">
        <a:spcBef>
          <a:spcPct val="0"/>
        </a:spcBef>
        <a:spcAft>
          <a:spcPct val="0"/>
        </a:spcAft>
        <a:defRPr sz="2400">
          <a:solidFill>
            <a:schemeClr val="bg1"/>
          </a:solidFill>
          <a:latin typeface="Arial Narrow" pitchFamily="34" charset="0"/>
        </a:defRPr>
      </a:lvl7pPr>
      <a:lvl8pPr marL="1371600" algn="l" rtl="0" eaLnBrk="1" fontAlgn="base" hangingPunct="1">
        <a:spcBef>
          <a:spcPct val="0"/>
        </a:spcBef>
        <a:spcAft>
          <a:spcPct val="0"/>
        </a:spcAft>
        <a:defRPr sz="2400">
          <a:solidFill>
            <a:schemeClr val="bg1"/>
          </a:solidFill>
          <a:latin typeface="Arial Narrow" pitchFamily="34" charset="0"/>
        </a:defRPr>
      </a:lvl8pPr>
      <a:lvl9pPr marL="1828800" algn="l" rtl="0" eaLnBrk="1" fontAlgn="base" hangingPunct="1">
        <a:spcBef>
          <a:spcPct val="0"/>
        </a:spcBef>
        <a:spcAft>
          <a:spcPct val="0"/>
        </a:spcAft>
        <a:defRPr sz="2400">
          <a:solidFill>
            <a:schemeClr val="bg1"/>
          </a:solidFill>
          <a:latin typeface="Arial Narrow" pitchFamily="34" charset="0"/>
        </a:defRPr>
      </a:lvl9pPr>
    </p:titleStyle>
    <p:bodyStyle>
      <a:lvl1pPr marL="342900" indent="-342900" algn="l" rtl="0" eaLnBrk="0" fontAlgn="base" hangingPunct="0">
        <a:spcBef>
          <a:spcPct val="20000"/>
        </a:spcBef>
        <a:spcAft>
          <a:spcPct val="0"/>
        </a:spcAft>
        <a:defRPr sz="24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pt-BR">
              <a:solidFill>
                <a:srgbClr val="000000"/>
              </a:solidFill>
              <a:latin typeface="Times New Roman" panose="02020603050405020304" pitchFamily="18" charset="0"/>
            </a:endParaRPr>
          </a:p>
        </p:txBody>
      </p:sp>
      <p:sp>
        <p:nvSpPr>
          <p:cNvPr id="5" name="Espaço Reservado para Rodapé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pt-BR">
              <a:solidFill>
                <a:srgbClr val="000000"/>
              </a:solidFill>
              <a:latin typeface="Times New Roman" panose="02020603050405020304" pitchFamily="18" charset="0"/>
            </a:endParaRPr>
          </a:p>
        </p:txBody>
      </p:sp>
      <p:sp>
        <p:nvSpPr>
          <p:cNvPr id="6" name="Espaço Reservado para Número de Slid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1598430E-FDD5-40F1-B742-C4F8ACB8489B}" type="slidenum">
              <a:rPr lang="pt-BR" altLang="pt-BR" smtClean="0">
                <a:solidFill>
                  <a:srgbClr val="000000"/>
                </a:solidFill>
                <a:latin typeface="Times New Roman" panose="02020603050405020304" pitchFamily="18" charset="0"/>
              </a:rPr>
              <a:pPr fontAlgn="base">
                <a:spcBef>
                  <a:spcPct val="0"/>
                </a:spcBef>
                <a:spcAft>
                  <a:spcPct val="0"/>
                </a:spcAft>
                <a:defRPr/>
              </a:pPr>
              <a:t>‹nº›</a:t>
            </a:fld>
            <a:endParaRPr lang="pt-BR" altLang="pt-BR">
              <a:solidFill>
                <a:srgbClr val="000000"/>
              </a:solidFill>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5036" r:id="rId1"/>
    <p:sldLayoutId id="2147485037" r:id="rId2"/>
    <p:sldLayoutId id="2147485038" r:id="rId3"/>
    <p:sldLayoutId id="2147485039" r:id="rId4"/>
    <p:sldLayoutId id="2147485040" r:id="rId5"/>
    <p:sldLayoutId id="2147485041" r:id="rId6"/>
    <p:sldLayoutId id="2147485042" r:id="rId7"/>
    <p:sldLayoutId id="2147485043" r:id="rId8"/>
    <p:sldLayoutId id="2147485044" r:id="rId9"/>
    <p:sldLayoutId id="2147485045" r:id="rId10"/>
    <p:sldLayoutId id="2147485046"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4386" name="Picture 13" descr="M62GMIS00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0060" name="Picture 12" descr="M62GMIS004-titleba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11301" y="358775"/>
            <a:ext cx="106807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0050" name="Rectangle 2"/>
          <p:cNvSpPr>
            <a:spLocks noGrp="1" noChangeArrowheads="1"/>
          </p:cNvSpPr>
          <p:nvPr>
            <p:ph type="title"/>
          </p:nvPr>
        </p:nvSpPr>
        <p:spPr bwMode="auto">
          <a:xfrm>
            <a:off x="1739901" y="439738"/>
            <a:ext cx="10308167" cy="468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smtClean="0"/>
              <a:t>Clique para editar o título mestre</a:t>
            </a:r>
            <a:endParaRPr lang="en-GB" altLang="pt-BR" smtClean="0"/>
          </a:p>
        </p:txBody>
      </p:sp>
      <p:sp>
        <p:nvSpPr>
          <p:cNvPr id="130051" name="Rectangle 3"/>
          <p:cNvSpPr>
            <a:spLocks noGrp="1" noChangeArrowheads="1"/>
          </p:cNvSpPr>
          <p:nvPr>
            <p:ph type="body" idx="1"/>
          </p:nvPr>
        </p:nvSpPr>
        <p:spPr bwMode="auto">
          <a:xfrm>
            <a:off x="1583267" y="1052513"/>
            <a:ext cx="10464800" cy="5281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smtClean="0"/>
              <a:t>Clique para editar o texto mestre</a:t>
            </a:r>
          </a:p>
          <a:p>
            <a:pPr lvl="1"/>
            <a:r>
              <a:rPr lang="pt-BR" altLang="pt-BR" smtClean="0"/>
              <a:t>Segundo nível</a:t>
            </a:r>
          </a:p>
          <a:p>
            <a:pPr lvl="2"/>
            <a:r>
              <a:rPr lang="pt-BR" altLang="pt-BR" smtClean="0"/>
              <a:t>Terceiro nível</a:t>
            </a:r>
          </a:p>
          <a:p>
            <a:pPr lvl="3"/>
            <a:r>
              <a:rPr lang="pt-BR" altLang="pt-BR" smtClean="0"/>
              <a:t>Quarto nível</a:t>
            </a:r>
          </a:p>
          <a:p>
            <a:pPr lvl="4"/>
            <a:r>
              <a:rPr lang="pt-BR" altLang="pt-BR" smtClean="0"/>
              <a:t>Quinto nível</a:t>
            </a:r>
            <a:endParaRPr lang="en-GB" altLang="pt-BR" smtClean="0"/>
          </a:p>
        </p:txBody>
      </p:sp>
      <p:sp>
        <p:nvSpPr>
          <p:cNvPr id="130057" name="Rectangle 9"/>
          <p:cNvSpPr>
            <a:spLocks noGrp="1" noChangeArrowheads="1"/>
          </p:cNvSpPr>
          <p:nvPr>
            <p:ph type="dt" sz="half" idx="2"/>
          </p:nvPr>
        </p:nvSpPr>
        <p:spPr bwMode="auto">
          <a:xfrm>
            <a:off x="1811867" y="6484939"/>
            <a:ext cx="2844800" cy="2571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fontAlgn="base">
              <a:spcBef>
                <a:spcPct val="0"/>
              </a:spcBef>
              <a:spcAft>
                <a:spcPct val="0"/>
              </a:spcAft>
              <a:defRPr/>
            </a:pPr>
            <a:endParaRPr lang="pt-BR">
              <a:latin typeface="Times New Roman" panose="02020603050405020304" pitchFamily="18" charset="0"/>
            </a:endParaRPr>
          </a:p>
        </p:txBody>
      </p:sp>
      <p:sp>
        <p:nvSpPr>
          <p:cNvPr id="130058" name="Rectangle 10"/>
          <p:cNvSpPr>
            <a:spLocks noGrp="1" noChangeArrowheads="1"/>
          </p:cNvSpPr>
          <p:nvPr>
            <p:ph type="ftr" sz="quarter" idx="3"/>
          </p:nvPr>
        </p:nvSpPr>
        <p:spPr bwMode="auto">
          <a:xfrm>
            <a:off x="4982633" y="6484939"/>
            <a:ext cx="3860800" cy="2571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fontAlgn="base">
              <a:spcBef>
                <a:spcPct val="0"/>
              </a:spcBef>
              <a:spcAft>
                <a:spcPct val="0"/>
              </a:spcAft>
              <a:defRPr/>
            </a:pPr>
            <a:endParaRPr lang="pt-BR">
              <a:latin typeface="Times New Roman" panose="02020603050405020304" pitchFamily="18" charset="0"/>
            </a:endParaRPr>
          </a:p>
        </p:txBody>
      </p:sp>
      <p:sp>
        <p:nvSpPr>
          <p:cNvPr id="130059" name="Rectangle 11"/>
          <p:cNvSpPr>
            <a:spLocks noGrp="1" noChangeArrowheads="1"/>
          </p:cNvSpPr>
          <p:nvPr>
            <p:ph type="sldNum" sz="quarter" idx="4"/>
          </p:nvPr>
        </p:nvSpPr>
        <p:spPr bwMode="auto">
          <a:xfrm>
            <a:off x="9169400" y="6484939"/>
            <a:ext cx="2844800" cy="2571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fontAlgn="base">
              <a:spcBef>
                <a:spcPct val="0"/>
              </a:spcBef>
              <a:spcAft>
                <a:spcPct val="0"/>
              </a:spcAft>
              <a:defRPr/>
            </a:pPr>
            <a:fld id="{591B994D-DC4B-4507-94EA-DDE5C847CB36}" type="slidenum">
              <a:rPr lang="pt-BR" altLang="pt-BR">
                <a:latin typeface="Times New Roman" panose="02020603050405020304" pitchFamily="18" charset="0"/>
              </a:rPr>
              <a:pPr fontAlgn="base">
                <a:spcBef>
                  <a:spcPct val="0"/>
                </a:spcBef>
                <a:spcAft>
                  <a:spcPct val="0"/>
                </a:spcAft>
                <a:defRPr/>
              </a:pPr>
              <a:t>‹nº›</a:t>
            </a:fld>
            <a:endParaRPr lang="pt-BR" altLang="pt-BR">
              <a:latin typeface="Times New Roman" panose="02020603050405020304" pitchFamily="18" charset="0"/>
            </a:endParaRPr>
          </a:p>
        </p:txBody>
      </p:sp>
    </p:spTree>
    <p:extLst>
      <p:ext uri="{BB962C8B-B14F-4D97-AF65-F5344CB8AC3E}">
        <p14:creationId xmlns:p14="http://schemas.microsoft.com/office/powerpoint/2010/main" xmlns="" val="1899055663"/>
      </p:ext>
    </p:extLst>
  </p:cSld>
  <p:clrMap bg1="lt1" tx1="dk1" bg2="lt2" tx2="dk2" accent1="accent1" accent2="accent2" accent3="accent3" accent4="accent4" accent5="accent5" accent6="accent6" hlink="hlink" folHlink="folHlink"/>
  <p:sldLayoutIdLst>
    <p:sldLayoutId id="214748372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30060"/>
                                        </p:tgtEl>
                                        <p:attrNameLst>
                                          <p:attrName>style.visibility</p:attrName>
                                        </p:attrNameLst>
                                      </p:cBhvr>
                                      <p:to>
                                        <p:strVal val="visible"/>
                                      </p:to>
                                    </p:set>
                                    <p:animEffect transition="in" filter="wipe(up)">
                                      <p:cBhvr>
                                        <p:cTn id="7" dur="500"/>
                                        <p:tgtEl>
                                          <p:spTgt spid="130060"/>
                                        </p:tgtEl>
                                      </p:cBhvr>
                                    </p:animEffect>
                                  </p:childTnLst>
                                </p:cTn>
                              </p:par>
                            </p:childTnLst>
                          </p:cTn>
                        </p:par>
                        <p:par>
                          <p:cTn id="8" fill="hold" nodeType="afterGroup">
                            <p:stCondLst>
                              <p:cond delay="500"/>
                            </p:stCondLst>
                            <p:childTnLst>
                              <p:par>
                                <p:cTn id="9" presetID="50" presetClass="entr" presetSubtype="0" decel="100000" fill="hold" grpId="0" nodeType="afterEffect">
                                  <p:stCondLst>
                                    <p:cond delay="0"/>
                                  </p:stCondLst>
                                  <p:iterate type="lt">
                                    <p:tmPct val="5000"/>
                                  </p:iterate>
                                  <p:childTnLst>
                                    <p:set>
                                      <p:cBhvr>
                                        <p:cTn id="10" dur="1" fill="hold">
                                          <p:stCondLst>
                                            <p:cond delay="0"/>
                                          </p:stCondLst>
                                        </p:cTn>
                                        <p:tgtEl>
                                          <p:spTgt spid="130050"/>
                                        </p:tgtEl>
                                        <p:attrNameLst>
                                          <p:attrName>style.visibility</p:attrName>
                                        </p:attrNameLst>
                                      </p:cBhvr>
                                      <p:to>
                                        <p:strVal val="visible"/>
                                      </p:to>
                                    </p:set>
                                    <p:anim calcmode="lin" valueType="num">
                                      <p:cBhvr>
                                        <p:cTn id="11" dur="1000" fill="hold"/>
                                        <p:tgtEl>
                                          <p:spTgt spid="130050"/>
                                        </p:tgtEl>
                                        <p:attrNameLst>
                                          <p:attrName>ppt_w</p:attrName>
                                        </p:attrNameLst>
                                      </p:cBhvr>
                                      <p:tavLst>
                                        <p:tav tm="0">
                                          <p:val>
                                            <p:strVal val="#ppt_w+.3"/>
                                          </p:val>
                                        </p:tav>
                                        <p:tav tm="100000">
                                          <p:val>
                                            <p:strVal val="#ppt_w"/>
                                          </p:val>
                                        </p:tav>
                                      </p:tavLst>
                                    </p:anim>
                                    <p:anim calcmode="lin" valueType="num">
                                      <p:cBhvr>
                                        <p:cTn id="12" dur="1000" fill="hold"/>
                                        <p:tgtEl>
                                          <p:spTgt spid="130050"/>
                                        </p:tgtEl>
                                        <p:attrNameLst>
                                          <p:attrName>ppt_h</p:attrName>
                                        </p:attrNameLst>
                                      </p:cBhvr>
                                      <p:tavLst>
                                        <p:tav tm="0">
                                          <p:val>
                                            <p:strVal val="#ppt_h"/>
                                          </p:val>
                                        </p:tav>
                                        <p:tav tm="100000">
                                          <p:val>
                                            <p:strVal val="#ppt_h"/>
                                          </p:val>
                                        </p:tav>
                                      </p:tavLst>
                                    </p:anim>
                                    <p:animEffect transition="in" filter="fade">
                                      <p:cBhvr>
                                        <p:cTn id="13" dur="1000"/>
                                        <p:tgtEl>
                                          <p:spTgt spid="130050"/>
                                        </p:tgtEl>
                                      </p:cBhvr>
                                    </p:animEffect>
                                  </p:childTnLst>
                                </p:cTn>
                              </p:par>
                            </p:childTnLst>
                          </p:cTn>
                        </p:par>
                        <p:par>
                          <p:cTn id="14" fill="hold" nodeType="afterGroup">
                            <p:stCondLst>
                              <p:cond delay="2800"/>
                            </p:stCondLst>
                            <p:childTnLst>
                              <p:par>
                                <p:cTn id="15" presetID="22" presetClass="entr" presetSubtype="8" fill="hold" grpId="0" nodeType="afterEffect">
                                  <p:stCondLst>
                                    <p:cond delay="0"/>
                                  </p:stCondLst>
                                  <p:childTnLst>
                                    <p:set>
                                      <p:cBhvr>
                                        <p:cTn id="16" dur="1" fill="hold">
                                          <p:stCondLst>
                                            <p:cond delay="0"/>
                                          </p:stCondLst>
                                        </p:cTn>
                                        <p:tgtEl>
                                          <p:spTgt spid="130051">
                                            <p:txEl>
                                              <p:pRg st="0" end="0"/>
                                            </p:txEl>
                                          </p:spTgt>
                                        </p:tgtEl>
                                        <p:attrNameLst>
                                          <p:attrName>style.visibility</p:attrName>
                                        </p:attrNameLst>
                                      </p:cBhvr>
                                      <p:to>
                                        <p:strVal val="visible"/>
                                      </p:to>
                                    </p:set>
                                    <p:animEffect transition="in" filter="wipe(left)">
                                      <p:cBhvr>
                                        <p:cTn id="17" dur="500"/>
                                        <p:tgtEl>
                                          <p:spTgt spid="130051">
                                            <p:txEl>
                                              <p:pRg st="0" end="0"/>
                                            </p:txEl>
                                          </p:spTgt>
                                        </p:tgtEl>
                                      </p:cBhvr>
                                    </p:animEffect>
                                  </p:childTnLst>
                                </p:cTn>
                              </p:par>
                            </p:childTnLst>
                          </p:cTn>
                        </p:par>
                        <p:par>
                          <p:cTn id="18" fill="hold" nodeType="afterGroup">
                            <p:stCondLst>
                              <p:cond delay="3300"/>
                            </p:stCondLst>
                            <p:childTnLst>
                              <p:par>
                                <p:cTn id="19" presetID="22" presetClass="entr" presetSubtype="8" fill="hold" grpId="0" nodeType="afterEffect">
                                  <p:stCondLst>
                                    <p:cond delay="0"/>
                                  </p:stCondLst>
                                  <p:childTnLst>
                                    <p:set>
                                      <p:cBhvr>
                                        <p:cTn id="20" dur="1" fill="hold">
                                          <p:stCondLst>
                                            <p:cond delay="0"/>
                                          </p:stCondLst>
                                        </p:cTn>
                                        <p:tgtEl>
                                          <p:spTgt spid="130051">
                                            <p:txEl>
                                              <p:pRg st="1" end="1"/>
                                            </p:txEl>
                                          </p:spTgt>
                                        </p:tgtEl>
                                        <p:attrNameLst>
                                          <p:attrName>style.visibility</p:attrName>
                                        </p:attrNameLst>
                                      </p:cBhvr>
                                      <p:to>
                                        <p:strVal val="visible"/>
                                      </p:to>
                                    </p:set>
                                    <p:animEffect transition="in" filter="wipe(left)">
                                      <p:cBhvr>
                                        <p:cTn id="21" dur="500"/>
                                        <p:tgtEl>
                                          <p:spTgt spid="130051">
                                            <p:txEl>
                                              <p:pRg st="1" end="1"/>
                                            </p:txEl>
                                          </p:spTgt>
                                        </p:tgtEl>
                                      </p:cBhvr>
                                    </p:animEffect>
                                  </p:childTnLst>
                                </p:cTn>
                              </p:par>
                            </p:childTnLst>
                          </p:cTn>
                        </p:par>
                        <p:par>
                          <p:cTn id="22" fill="hold" nodeType="afterGroup">
                            <p:stCondLst>
                              <p:cond delay="3800"/>
                            </p:stCondLst>
                            <p:childTnLst>
                              <p:par>
                                <p:cTn id="23" presetID="22" presetClass="entr" presetSubtype="8" fill="hold" grpId="0" nodeType="afterEffect">
                                  <p:stCondLst>
                                    <p:cond delay="0"/>
                                  </p:stCondLst>
                                  <p:childTnLst>
                                    <p:set>
                                      <p:cBhvr>
                                        <p:cTn id="24" dur="1" fill="hold">
                                          <p:stCondLst>
                                            <p:cond delay="0"/>
                                          </p:stCondLst>
                                        </p:cTn>
                                        <p:tgtEl>
                                          <p:spTgt spid="130051">
                                            <p:txEl>
                                              <p:pRg st="2" end="2"/>
                                            </p:txEl>
                                          </p:spTgt>
                                        </p:tgtEl>
                                        <p:attrNameLst>
                                          <p:attrName>style.visibility</p:attrName>
                                        </p:attrNameLst>
                                      </p:cBhvr>
                                      <p:to>
                                        <p:strVal val="visible"/>
                                      </p:to>
                                    </p:set>
                                    <p:animEffect transition="in" filter="wipe(left)">
                                      <p:cBhvr>
                                        <p:cTn id="25" dur="500"/>
                                        <p:tgtEl>
                                          <p:spTgt spid="130051">
                                            <p:txEl>
                                              <p:pRg st="2" end="2"/>
                                            </p:txEl>
                                          </p:spTgt>
                                        </p:tgtEl>
                                      </p:cBhvr>
                                    </p:animEffect>
                                  </p:childTnLst>
                                </p:cTn>
                              </p:par>
                            </p:childTnLst>
                          </p:cTn>
                        </p:par>
                        <p:par>
                          <p:cTn id="26" fill="hold" nodeType="afterGroup">
                            <p:stCondLst>
                              <p:cond delay="4300"/>
                            </p:stCondLst>
                            <p:childTnLst>
                              <p:par>
                                <p:cTn id="27" presetID="22" presetClass="entr" presetSubtype="8" fill="hold" grpId="0" nodeType="afterEffect">
                                  <p:stCondLst>
                                    <p:cond delay="0"/>
                                  </p:stCondLst>
                                  <p:childTnLst>
                                    <p:set>
                                      <p:cBhvr>
                                        <p:cTn id="28" dur="1" fill="hold">
                                          <p:stCondLst>
                                            <p:cond delay="0"/>
                                          </p:stCondLst>
                                        </p:cTn>
                                        <p:tgtEl>
                                          <p:spTgt spid="130051">
                                            <p:txEl>
                                              <p:pRg st="3" end="3"/>
                                            </p:txEl>
                                          </p:spTgt>
                                        </p:tgtEl>
                                        <p:attrNameLst>
                                          <p:attrName>style.visibility</p:attrName>
                                        </p:attrNameLst>
                                      </p:cBhvr>
                                      <p:to>
                                        <p:strVal val="visible"/>
                                      </p:to>
                                    </p:set>
                                    <p:animEffect transition="in" filter="wipe(left)">
                                      <p:cBhvr>
                                        <p:cTn id="29" dur="500"/>
                                        <p:tgtEl>
                                          <p:spTgt spid="130051">
                                            <p:txEl>
                                              <p:pRg st="3" end="3"/>
                                            </p:txEl>
                                          </p:spTgt>
                                        </p:tgtEl>
                                      </p:cBhvr>
                                    </p:animEffect>
                                  </p:childTnLst>
                                </p:cTn>
                              </p:par>
                            </p:childTnLst>
                          </p:cTn>
                        </p:par>
                        <p:par>
                          <p:cTn id="30" fill="hold" nodeType="afterGroup">
                            <p:stCondLst>
                              <p:cond delay="4800"/>
                            </p:stCondLst>
                            <p:childTnLst>
                              <p:par>
                                <p:cTn id="31" presetID="22" presetClass="entr" presetSubtype="8" fill="hold" grpId="0" nodeType="afterEffect">
                                  <p:stCondLst>
                                    <p:cond delay="0"/>
                                  </p:stCondLst>
                                  <p:childTnLst>
                                    <p:set>
                                      <p:cBhvr>
                                        <p:cTn id="32" dur="1" fill="hold">
                                          <p:stCondLst>
                                            <p:cond delay="0"/>
                                          </p:stCondLst>
                                        </p:cTn>
                                        <p:tgtEl>
                                          <p:spTgt spid="130051">
                                            <p:txEl>
                                              <p:pRg st="4" end="4"/>
                                            </p:txEl>
                                          </p:spTgt>
                                        </p:tgtEl>
                                        <p:attrNameLst>
                                          <p:attrName>style.visibility</p:attrName>
                                        </p:attrNameLst>
                                      </p:cBhvr>
                                      <p:to>
                                        <p:strVal val="visible"/>
                                      </p:to>
                                    </p:set>
                                    <p:animEffect transition="in" filter="wipe(left)">
                                      <p:cBhvr>
                                        <p:cTn id="33" dur="500"/>
                                        <p:tgtEl>
                                          <p:spTgt spid="130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p:bldP spid="130051" grpId="0" build="p">
        <p:tmplLst>
          <p:tmpl lvl="1">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Lst>
      </p:bldP>
    </p:bldLst>
  </p:timing>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charset="0"/>
        </a:defRPr>
      </a:lvl2pPr>
      <a:lvl3pPr algn="l" rtl="0" eaLnBrk="0" fontAlgn="base" hangingPunct="0">
        <a:spcBef>
          <a:spcPct val="0"/>
        </a:spcBef>
        <a:spcAft>
          <a:spcPct val="0"/>
        </a:spcAft>
        <a:defRPr sz="2400">
          <a:solidFill>
            <a:schemeClr val="bg1"/>
          </a:solidFill>
          <a:latin typeface="Arial" charset="0"/>
        </a:defRPr>
      </a:lvl3pPr>
      <a:lvl4pPr algn="l" rtl="0" eaLnBrk="0" fontAlgn="base" hangingPunct="0">
        <a:spcBef>
          <a:spcPct val="0"/>
        </a:spcBef>
        <a:spcAft>
          <a:spcPct val="0"/>
        </a:spcAft>
        <a:defRPr sz="2400">
          <a:solidFill>
            <a:schemeClr val="bg1"/>
          </a:solidFill>
          <a:latin typeface="Arial" charset="0"/>
        </a:defRPr>
      </a:lvl4pPr>
      <a:lvl5pPr algn="l" rtl="0" eaLnBrk="0" fontAlgn="base" hangingPunct="0">
        <a:spcBef>
          <a:spcPct val="0"/>
        </a:spcBef>
        <a:spcAft>
          <a:spcPct val="0"/>
        </a:spcAft>
        <a:defRPr sz="2400">
          <a:solidFill>
            <a:schemeClr val="bg1"/>
          </a:solidFill>
          <a:latin typeface="Arial" charset="0"/>
        </a:defRPr>
      </a:lvl5pPr>
      <a:lvl6pPr marL="457200" algn="l" rtl="0" eaLnBrk="1" fontAlgn="base" hangingPunct="1">
        <a:spcBef>
          <a:spcPct val="0"/>
        </a:spcBef>
        <a:spcAft>
          <a:spcPct val="0"/>
        </a:spcAft>
        <a:defRPr sz="2400">
          <a:solidFill>
            <a:schemeClr val="bg1"/>
          </a:solidFill>
          <a:latin typeface="Arial" charset="0"/>
        </a:defRPr>
      </a:lvl6pPr>
      <a:lvl7pPr marL="914400" algn="l" rtl="0" eaLnBrk="1" fontAlgn="base" hangingPunct="1">
        <a:spcBef>
          <a:spcPct val="0"/>
        </a:spcBef>
        <a:spcAft>
          <a:spcPct val="0"/>
        </a:spcAft>
        <a:defRPr sz="2400">
          <a:solidFill>
            <a:schemeClr val="bg1"/>
          </a:solidFill>
          <a:latin typeface="Arial" charset="0"/>
        </a:defRPr>
      </a:lvl7pPr>
      <a:lvl8pPr marL="1371600" algn="l" rtl="0" eaLnBrk="1" fontAlgn="base" hangingPunct="1">
        <a:spcBef>
          <a:spcPct val="0"/>
        </a:spcBef>
        <a:spcAft>
          <a:spcPct val="0"/>
        </a:spcAft>
        <a:defRPr sz="2400">
          <a:solidFill>
            <a:schemeClr val="bg1"/>
          </a:solidFill>
          <a:latin typeface="Arial" charset="0"/>
        </a:defRPr>
      </a:lvl8pPr>
      <a:lvl9pPr marL="1828800" algn="l" rtl="0" eaLnBrk="1" fontAlgn="base" hangingPunct="1">
        <a:spcBef>
          <a:spcPct val="0"/>
        </a:spcBef>
        <a:spcAft>
          <a:spcPct val="0"/>
        </a:spcAft>
        <a:defRPr sz="2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5410" name="Picture 13" descr="M62GMIS00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0060" name="Picture 12" descr="M62GMIS004-titleba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11301" y="358775"/>
            <a:ext cx="106807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0050" name="Rectangle 2"/>
          <p:cNvSpPr>
            <a:spLocks noGrp="1" noChangeArrowheads="1"/>
          </p:cNvSpPr>
          <p:nvPr>
            <p:ph type="title"/>
          </p:nvPr>
        </p:nvSpPr>
        <p:spPr bwMode="auto">
          <a:xfrm>
            <a:off x="1739901" y="439738"/>
            <a:ext cx="10308167" cy="468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smtClean="0"/>
              <a:t>Clique para editar o título mestre</a:t>
            </a:r>
            <a:endParaRPr lang="en-GB" altLang="pt-BR" smtClean="0"/>
          </a:p>
        </p:txBody>
      </p:sp>
      <p:sp>
        <p:nvSpPr>
          <p:cNvPr id="130051" name="Rectangle 3"/>
          <p:cNvSpPr>
            <a:spLocks noGrp="1" noChangeArrowheads="1"/>
          </p:cNvSpPr>
          <p:nvPr>
            <p:ph type="body" idx="1"/>
          </p:nvPr>
        </p:nvSpPr>
        <p:spPr bwMode="auto">
          <a:xfrm>
            <a:off x="1583267" y="1052513"/>
            <a:ext cx="10464800" cy="5281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smtClean="0"/>
              <a:t>Clique para editar o texto mestre</a:t>
            </a:r>
          </a:p>
          <a:p>
            <a:pPr lvl="1"/>
            <a:r>
              <a:rPr lang="pt-BR" altLang="pt-BR" smtClean="0"/>
              <a:t>Segundo nível</a:t>
            </a:r>
          </a:p>
          <a:p>
            <a:pPr lvl="2"/>
            <a:r>
              <a:rPr lang="pt-BR" altLang="pt-BR" smtClean="0"/>
              <a:t>Terceiro nível</a:t>
            </a:r>
          </a:p>
          <a:p>
            <a:pPr lvl="3"/>
            <a:r>
              <a:rPr lang="pt-BR" altLang="pt-BR" smtClean="0"/>
              <a:t>Quarto nível</a:t>
            </a:r>
          </a:p>
          <a:p>
            <a:pPr lvl="4"/>
            <a:r>
              <a:rPr lang="pt-BR" altLang="pt-BR" smtClean="0"/>
              <a:t>Quinto nível</a:t>
            </a:r>
            <a:endParaRPr lang="en-GB" altLang="pt-BR" smtClean="0"/>
          </a:p>
        </p:txBody>
      </p:sp>
      <p:sp>
        <p:nvSpPr>
          <p:cNvPr id="130057" name="Rectangle 9"/>
          <p:cNvSpPr>
            <a:spLocks noGrp="1" noChangeArrowheads="1"/>
          </p:cNvSpPr>
          <p:nvPr>
            <p:ph type="dt" sz="half" idx="2"/>
          </p:nvPr>
        </p:nvSpPr>
        <p:spPr bwMode="auto">
          <a:xfrm>
            <a:off x="1811867" y="6484939"/>
            <a:ext cx="2844800" cy="2571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fontAlgn="base">
              <a:spcBef>
                <a:spcPct val="0"/>
              </a:spcBef>
              <a:spcAft>
                <a:spcPct val="0"/>
              </a:spcAft>
              <a:defRPr/>
            </a:pPr>
            <a:endParaRPr lang="pt-BR">
              <a:latin typeface="Times New Roman" panose="02020603050405020304" pitchFamily="18" charset="0"/>
            </a:endParaRPr>
          </a:p>
        </p:txBody>
      </p:sp>
      <p:sp>
        <p:nvSpPr>
          <p:cNvPr id="130058" name="Rectangle 10"/>
          <p:cNvSpPr>
            <a:spLocks noGrp="1" noChangeArrowheads="1"/>
          </p:cNvSpPr>
          <p:nvPr>
            <p:ph type="ftr" sz="quarter" idx="3"/>
          </p:nvPr>
        </p:nvSpPr>
        <p:spPr bwMode="auto">
          <a:xfrm>
            <a:off x="4982633" y="6484939"/>
            <a:ext cx="3860800" cy="2571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fontAlgn="base">
              <a:spcBef>
                <a:spcPct val="0"/>
              </a:spcBef>
              <a:spcAft>
                <a:spcPct val="0"/>
              </a:spcAft>
              <a:defRPr/>
            </a:pPr>
            <a:endParaRPr lang="pt-BR">
              <a:latin typeface="Times New Roman" panose="02020603050405020304" pitchFamily="18" charset="0"/>
            </a:endParaRPr>
          </a:p>
        </p:txBody>
      </p:sp>
      <p:sp>
        <p:nvSpPr>
          <p:cNvPr id="130059" name="Rectangle 11"/>
          <p:cNvSpPr>
            <a:spLocks noGrp="1" noChangeArrowheads="1"/>
          </p:cNvSpPr>
          <p:nvPr>
            <p:ph type="sldNum" sz="quarter" idx="4"/>
          </p:nvPr>
        </p:nvSpPr>
        <p:spPr bwMode="auto">
          <a:xfrm>
            <a:off x="9169400" y="6484939"/>
            <a:ext cx="2844800" cy="2571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fontAlgn="base">
              <a:spcBef>
                <a:spcPct val="0"/>
              </a:spcBef>
              <a:spcAft>
                <a:spcPct val="0"/>
              </a:spcAft>
              <a:defRPr/>
            </a:pPr>
            <a:fld id="{C4AC5734-A770-4F12-8897-FCC7FB070929}" type="slidenum">
              <a:rPr lang="pt-BR" altLang="pt-BR">
                <a:latin typeface="Times New Roman" panose="02020603050405020304" pitchFamily="18" charset="0"/>
              </a:rPr>
              <a:pPr fontAlgn="base">
                <a:spcBef>
                  <a:spcPct val="0"/>
                </a:spcBef>
                <a:spcAft>
                  <a:spcPct val="0"/>
                </a:spcAft>
                <a:defRPr/>
              </a:pPr>
              <a:t>‹nº›</a:t>
            </a:fld>
            <a:endParaRPr lang="pt-BR" altLang="pt-BR">
              <a:latin typeface="Times New Roman" panose="02020603050405020304" pitchFamily="18" charset="0"/>
            </a:endParaRPr>
          </a:p>
        </p:txBody>
      </p:sp>
    </p:spTree>
    <p:extLst>
      <p:ext uri="{BB962C8B-B14F-4D97-AF65-F5344CB8AC3E}">
        <p14:creationId xmlns:p14="http://schemas.microsoft.com/office/powerpoint/2010/main" xmlns="" val="3037134311"/>
      </p:ext>
    </p:extLst>
  </p:cSld>
  <p:clrMap bg1="lt1" tx1="dk1" bg2="lt2" tx2="dk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30060"/>
                                        </p:tgtEl>
                                        <p:attrNameLst>
                                          <p:attrName>style.visibility</p:attrName>
                                        </p:attrNameLst>
                                      </p:cBhvr>
                                      <p:to>
                                        <p:strVal val="visible"/>
                                      </p:to>
                                    </p:set>
                                    <p:animEffect transition="in" filter="wipe(up)">
                                      <p:cBhvr>
                                        <p:cTn id="7" dur="500"/>
                                        <p:tgtEl>
                                          <p:spTgt spid="130060"/>
                                        </p:tgtEl>
                                      </p:cBhvr>
                                    </p:animEffect>
                                  </p:childTnLst>
                                </p:cTn>
                              </p:par>
                            </p:childTnLst>
                          </p:cTn>
                        </p:par>
                        <p:par>
                          <p:cTn id="8" fill="hold" nodeType="afterGroup">
                            <p:stCondLst>
                              <p:cond delay="500"/>
                            </p:stCondLst>
                            <p:childTnLst>
                              <p:par>
                                <p:cTn id="9" presetID="50" presetClass="entr" presetSubtype="0" decel="100000" fill="hold" grpId="0" nodeType="afterEffect">
                                  <p:stCondLst>
                                    <p:cond delay="0"/>
                                  </p:stCondLst>
                                  <p:iterate type="lt">
                                    <p:tmPct val="5000"/>
                                  </p:iterate>
                                  <p:childTnLst>
                                    <p:set>
                                      <p:cBhvr>
                                        <p:cTn id="10" dur="1" fill="hold">
                                          <p:stCondLst>
                                            <p:cond delay="0"/>
                                          </p:stCondLst>
                                        </p:cTn>
                                        <p:tgtEl>
                                          <p:spTgt spid="130050"/>
                                        </p:tgtEl>
                                        <p:attrNameLst>
                                          <p:attrName>style.visibility</p:attrName>
                                        </p:attrNameLst>
                                      </p:cBhvr>
                                      <p:to>
                                        <p:strVal val="visible"/>
                                      </p:to>
                                    </p:set>
                                    <p:anim calcmode="lin" valueType="num">
                                      <p:cBhvr>
                                        <p:cTn id="11" dur="1000" fill="hold"/>
                                        <p:tgtEl>
                                          <p:spTgt spid="130050"/>
                                        </p:tgtEl>
                                        <p:attrNameLst>
                                          <p:attrName>ppt_w</p:attrName>
                                        </p:attrNameLst>
                                      </p:cBhvr>
                                      <p:tavLst>
                                        <p:tav tm="0">
                                          <p:val>
                                            <p:strVal val="#ppt_w+.3"/>
                                          </p:val>
                                        </p:tav>
                                        <p:tav tm="100000">
                                          <p:val>
                                            <p:strVal val="#ppt_w"/>
                                          </p:val>
                                        </p:tav>
                                      </p:tavLst>
                                    </p:anim>
                                    <p:anim calcmode="lin" valueType="num">
                                      <p:cBhvr>
                                        <p:cTn id="12" dur="1000" fill="hold"/>
                                        <p:tgtEl>
                                          <p:spTgt spid="130050"/>
                                        </p:tgtEl>
                                        <p:attrNameLst>
                                          <p:attrName>ppt_h</p:attrName>
                                        </p:attrNameLst>
                                      </p:cBhvr>
                                      <p:tavLst>
                                        <p:tav tm="0">
                                          <p:val>
                                            <p:strVal val="#ppt_h"/>
                                          </p:val>
                                        </p:tav>
                                        <p:tav tm="100000">
                                          <p:val>
                                            <p:strVal val="#ppt_h"/>
                                          </p:val>
                                        </p:tav>
                                      </p:tavLst>
                                    </p:anim>
                                    <p:animEffect transition="in" filter="fade">
                                      <p:cBhvr>
                                        <p:cTn id="13" dur="1000"/>
                                        <p:tgtEl>
                                          <p:spTgt spid="130050"/>
                                        </p:tgtEl>
                                      </p:cBhvr>
                                    </p:animEffect>
                                  </p:childTnLst>
                                </p:cTn>
                              </p:par>
                            </p:childTnLst>
                          </p:cTn>
                        </p:par>
                        <p:par>
                          <p:cTn id="14" fill="hold" nodeType="afterGroup">
                            <p:stCondLst>
                              <p:cond delay="2800"/>
                            </p:stCondLst>
                            <p:childTnLst>
                              <p:par>
                                <p:cTn id="15" presetID="22" presetClass="entr" presetSubtype="8" fill="hold" grpId="0" nodeType="afterEffect">
                                  <p:stCondLst>
                                    <p:cond delay="0"/>
                                  </p:stCondLst>
                                  <p:childTnLst>
                                    <p:set>
                                      <p:cBhvr>
                                        <p:cTn id="16" dur="1" fill="hold">
                                          <p:stCondLst>
                                            <p:cond delay="0"/>
                                          </p:stCondLst>
                                        </p:cTn>
                                        <p:tgtEl>
                                          <p:spTgt spid="130051">
                                            <p:txEl>
                                              <p:pRg st="0" end="0"/>
                                            </p:txEl>
                                          </p:spTgt>
                                        </p:tgtEl>
                                        <p:attrNameLst>
                                          <p:attrName>style.visibility</p:attrName>
                                        </p:attrNameLst>
                                      </p:cBhvr>
                                      <p:to>
                                        <p:strVal val="visible"/>
                                      </p:to>
                                    </p:set>
                                    <p:animEffect transition="in" filter="wipe(left)">
                                      <p:cBhvr>
                                        <p:cTn id="17" dur="500"/>
                                        <p:tgtEl>
                                          <p:spTgt spid="130051">
                                            <p:txEl>
                                              <p:pRg st="0" end="0"/>
                                            </p:txEl>
                                          </p:spTgt>
                                        </p:tgtEl>
                                      </p:cBhvr>
                                    </p:animEffect>
                                  </p:childTnLst>
                                </p:cTn>
                              </p:par>
                            </p:childTnLst>
                          </p:cTn>
                        </p:par>
                        <p:par>
                          <p:cTn id="18" fill="hold" nodeType="afterGroup">
                            <p:stCondLst>
                              <p:cond delay="3300"/>
                            </p:stCondLst>
                            <p:childTnLst>
                              <p:par>
                                <p:cTn id="19" presetID="22" presetClass="entr" presetSubtype="8" fill="hold" grpId="0" nodeType="afterEffect">
                                  <p:stCondLst>
                                    <p:cond delay="0"/>
                                  </p:stCondLst>
                                  <p:childTnLst>
                                    <p:set>
                                      <p:cBhvr>
                                        <p:cTn id="20" dur="1" fill="hold">
                                          <p:stCondLst>
                                            <p:cond delay="0"/>
                                          </p:stCondLst>
                                        </p:cTn>
                                        <p:tgtEl>
                                          <p:spTgt spid="130051">
                                            <p:txEl>
                                              <p:pRg st="1" end="1"/>
                                            </p:txEl>
                                          </p:spTgt>
                                        </p:tgtEl>
                                        <p:attrNameLst>
                                          <p:attrName>style.visibility</p:attrName>
                                        </p:attrNameLst>
                                      </p:cBhvr>
                                      <p:to>
                                        <p:strVal val="visible"/>
                                      </p:to>
                                    </p:set>
                                    <p:animEffect transition="in" filter="wipe(left)">
                                      <p:cBhvr>
                                        <p:cTn id="21" dur="500"/>
                                        <p:tgtEl>
                                          <p:spTgt spid="130051">
                                            <p:txEl>
                                              <p:pRg st="1" end="1"/>
                                            </p:txEl>
                                          </p:spTgt>
                                        </p:tgtEl>
                                      </p:cBhvr>
                                    </p:animEffect>
                                  </p:childTnLst>
                                </p:cTn>
                              </p:par>
                            </p:childTnLst>
                          </p:cTn>
                        </p:par>
                        <p:par>
                          <p:cTn id="22" fill="hold" nodeType="afterGroup">
                            <p:stCondLst>
                              <p:cond delay="3800"/>
                            </p:stCondLst>
                            <p:childTnLst>
                              <p:par>
                                <p:cTn id="23" presetID="22" presetClass="entr" presetSubtype="8" fill="hold" grpId="0" nodeType="afterEffect">
                                  <p:stCondLst>
                                    <p:cond delay="0"/>
                                  </p:stCondLst>
                                  <p:childTnLst>
                                    <p:set>
                                      <p:cBhvr>
                                        <p:cTn id="24" dur="1" fill="hold">
                                          <p:stCondLst>
                                            <p:cond delay="0"/>
                                          </p:stCondLst>
                                        </p:cTn>
                                        <p:tgtEl>
                                          <p:spTgt spid="130051">
                                            <p:txEl>
                                              <p:pRg st="2" end="2"/>
                                            </p:txEl>
                                          </p:spTgt>
                                        </p:tgtEl>
                                        <p:attrNameLst>
                                          <p:attrName>style.visibility</p:attrName>
                                        </p:attrNameLst>
                                      </p:cBhvr>
                                      <p:to>
                                        <p:strVal val="visible"/>
                                      </p:to>
                                    </p:set>
                                    <p:animEffect transition="in" filter="wipe(left)">
                                      <p:cBhvr>
                                        <p:cTn id="25" dur="500"/>
                                        <p:tgtEl>
                                          <p:spTgt spid="130051">
                                            <p:txEl>
                                              <p:pRg st="2" end="2"/>
                                            </p:txEl>
                                          </p:spTgt>
                                        </p:tgtEl>
                                      </p:cBhvr>
                                    </p:animEffect>
                                  </p:childTnLst>
                                </p:cTn>
                              </p:par>
                            </p:childTnLst>
                          </p:cTn>
                        </p:par>
                        <p:par>
                          <p:cTn id="26" fill="hold" nodeType="afterGroup">
                            <p:stCondLst>
                              <p:cond delay="4300"/>
                            </p:stCondLst>
                            <p:childTnLst>
                              <p:par>
                                <p:cTn id="27" presetID="22" presetClass="entr" presetSubtype="8" fill="hold" grpId="0" nodeType="afterEffect">
                                  <p:stCondLst>
                                    <p:cond delay="0"/>
                                  </p:stCondLst>
                                  <p:childTnLst>
                                    <p:set>
                                      <p:cBhvr>
                                        <p:cTn id="28" dur="1" fill="hold">
                                          <p:stCondLst>
                                            <p:cond delay="0"/>
                                          </p:stCondLst>
                                        </p:cTn>
                                        <p:tgtEl>
                                          <p:spTgt spid="130051">
                                            <p:txEl>
                                              <p:pRg st="3" end="3"/>
                                            </p:txEl>
                                          </p:spTgt>
                                        </p:tgtEl>
                                        <p:attrNameLst>
                                          <p:attrName>style.visibility</p:attrName>
                                        </p:attrNameLst>
                                      </p:cBhvr>
                                      <p:to>
                                        <p:strVal val="visible"/>
                                      </p:to>
                                    </p:set>
                                    <p:animEffect transition="in" filter="wipe(left)">
                                      <p:cBhvr>
                                        <p:cTn id="29" dur="500"/>
                                        <p:tgtEl>
                                          <p:spTgt spid="130051">
                                            <p:txEl>
                                              <p:pRg st="3" end="3"/>
                                            </p:txEl>
                                          </p:spTgt>
                                        </p:tgtEl>
                                      </p:cBhvr>
                                    </p:animEffect>
                                  </p:childTnLst>
                                </p:cTn>
                              </p:par>
                            </p:childTnLst>
                          </p:cTn>
                        </p:par>
                        <p:par>
                          <p:cTn id="30" fill="hold" nodeType="afterGroup">
                            <p:stCondLst>
                              <p:cond delay="4800"/>
                            </p:stCondLst>
                            <p:childTnLst>
                              <p:par>
                                <p:cTn id="31" presetID="22" presetClass="entr" presetSubtype="8" fill="hold" grpId="0" nodeType="afterEffect">
                                  <p:stCondLst>
                                    <p:cond delay="0"/>
                                  </p:stCondLst>
                                  <p:childTnLst>
                                    <p:set>
                                      <p:cBhvr>
                                        <p:cTn id="32" dur="1" fill="hold">
                                          <p:stCondLst>
                                            <p:cond delay="0"/>
                                          </p:stCondLst>
                                        </p:cTn>
                                        <p:tgtEl>
                                          <p:spTgt spid="130051">
                                            <p:txEl>
                                              <p:pRg st="4" end="4"/>
                                            </p:txEl>
                                          </p:spTgt>
                                        </p:tgtEl>
                                        <p:attrNameLst>
                                          <p:attrName>style.visibility</p:attrName>
                                        </p:attrNameLst>
                                      </p:cBhvr>
                                      <p:to>
                                        <p:strVal val="visible"/>
                                      </p:to>
                                    </p:set>
                                    <p:animEffect transition="in" filter="wipe(left)">
                                      <p:cBhvr>
                                        <p:cTn id="33" dur="500"/>
                                        <p:tgtEl>
                                          <p:spTgt spid="130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p:bldP spid="130051" grpId="0" build="p">
        <p:tmplLst>
          <p:tmpl lvl="1">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130051"/>
                        </p:tgtEl>
                        <p:attrNameLst>
                          <p:attrName>style.visibility</p:attrName>
                        </p:attrNameLst>
                      </p:cBhvr>
                      <p:to>
                        <p:strVal val="visible"/>
                      </p:to>
                    </p:set>
                    <p:animEffect transition="in" filter="wipe(left)">
                      <p:cBhvr>
                        <p:cTn dur="500"/>
                        <p:tgtEl>
                          <p:spTgt spid="130051"/>
                        </p:tgtEl>
                      </p:cBhvr>
                    </p:animEffect>
                  </p:childTnLst>
                </p:cTn>
              </p:par>
            </p:tnLst>
          </p:tmpl>
        </p:tmplLst>
      </p:bldP>
    </p:bldLst>
  </p:timing>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charset="0"/>
        </a:defRPr>
      </a:lvl2pPr>
      <a:lvl3pPr algn="l" rtl="0" eaLnBrk="0" fontAlgn="base" hangingPunct="0">
        <a:spcBef>
          <a:spcPct val="0"/>
        </a:spcBef>
        <a:spcAft>
          <a:spcPct val="0"/>
        </a:spcAft>
        <a:defRPr sz="2400">
          <a:solidFill>
            <a:schemeClr val="bg1"/>
          </a:solidFill>
          <a:latin typeface="Arial" charset="0"/>
        </a:defRPr>
      </a:lvl3pPr>
      <a:lvl4pPr algn="l" rtl="0" eaLnBrk="0" fontAlgn="base" hangingPunct="0">
        <a:spcBef>
          <a:spcPct val="0"/>
        </a:spcBef>
        <a:spcAft>
          <a:spcPct val="0"/>
        </a:spcAft>
        <a:defRPr sz="2400">
          <a:solidFill>
            <a:schemeClr val="bg1"/>
          </a:solidFill>
          <a:latin typeface="Arial" charset="0"/>
        </a:defRPr>
      </a:lvl4pPr>
      <a:lvl5pPr algn="l" rtl="0" eaLnBrk="0" fontAlgn="base" hangingPunct="0">
        <a:spcBef>
          <a:spcPct val="0"/>
        </a:spcBef>
        <a:spcAft>
          <a:spcPct val="0"/>
        </a:spcAft>
        <a:defRPr sz="2400">
          <a:solidFill>
            <a:schemeClr val="bg1"/>
          </a:solidFill>
          <a:latin typeface="Arial" charset="0"/>
        </a:defRPr>
      </a:lvl5pPr>
      <a:lvl6pPr marL="457200" algn="l" rtl="0" eaLnBrk="1" fontAlgn="base" hangingPunct="1">
        <a:spcBef>
          <a:spcPct val="0"/>
        </a:spcBef>
        <a:spcAft>
          <a:spcPct val="0"/>
        </a:spcAft>
        <a:defRPr sz="2400">
          <a:solidFill>
            <a:schemeClr val="bg1"/>
          </a:solidFill>
          <a:latin typeface="Arial" charset="0"/>
        </a:defRPr>
      </a:lvl6pPr>
      <a:lvl7pPr marL="914400" algn="l" rtl="0" eaLnBrk="1" fontAlgn="base" hangingPunct="1">
        <a:spcBef>
          <a:spcPct val="0"/>
        </a:spcBef>
        <a:spcAft>
          <a:spcPct val="0"/>
        </a:spcAft>
        <a:defRPr sz="2400">
          <a:solidFill>
            <a:schemeClr val="bg1"/>
          </a:solidFill>
          <a:latin typeface="Arial" charset="0"/>
        </a:defRPr>
      </a:lvl7pPr>
      <a:lvl8pPr marL="1371600" algn="l" rtl="0" eaLnBrk="1" fontAlgn="base" hangingPunct="1">
        <a:spcBef>
          <a:spcPct val="0"/>
        </a:spcBef>
        <a:spcAft>
          <a:spcPct val="0"/>
        </a:spcAft>
        <a:defRPr sz="2400">
          <a:solidFill>
            <a:schemeClr val="bg1"/>
          </a:solidFill>
          <a:latin typeface="Arial" charset="0"/>
        </a:defRPr>
      </a:lvl8pPr>
      <a:lvl9pPr marL="1828800" algn="l" rtl="0" eaLnBrk="1" fontAlgn="base" hangingPunct="1">
        <a:spcBef>
          <a:spcPct val="0"/>
        </a:spcBef>
        <a:spcAft>
          <a:spcPct val="0"/>
        </a:spcAft>
        <a:defRPr sz="2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migalhas.com.br/dePeso/16,MI130598,21048-Aspectos+gerais+do+Sistema+Tributario+Naciona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2" Type="http://schemas.openxmlformats.org/officeDocument/2006/relationships/hyperlink" Target="http://www.receita.fazenda.gov.br/aliquotas/downloadarqtipi.htm" TargetMode="External"/><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2.xml.rels><?xml version="1.0" encoding="UTF-8" standalone="yes"?>
<Relationships xmlns="http://schemas.openxmlformats.org/package/2006/relationships"><Relationship Id="rId2" Type="http://schemas.openxmlformats.org/officeDocument/2006/relationships/hyperlink" Target="http://www.portaltributario.com.br/guia/lucro_real.html" TargetMode="External"/><Relationship Id="rId1" Type="http://schemas.openxmlformats.org/officeDocument/2006/relationships/slideLayout" Target="../slideLayouts/slideLayout1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3" Type="http://schemas.openxmlformats.org/officeDocument/2006/relationships/hyperlink" Target="http://www.receita.fazenda.gov.br/" TargetMode="External"/><Relationship Id="rId7" Type="http://schemas.openxmlformats.org/officeDocument/2006/relationships/hyperlink" Target="http://www.boletimcontabil.com.br/tabelas/icms_orig.pdf" TargetMode="External"/><Relationship Id="rId2" Type="http://schemas.openxmlformats.org/officeDocument/2006/relationships/hyperlink" Target="http://www.migalhas.com.br/dePeso/16,MI130598,21048Aspectos+gerais+do+Sistema+Tributario+Nacional" TargetMode="External"/><Relationship Id="rId1" Type="http://schemas.openxmlformats.org/officeDocument/2006/relationships/slideLayout" Target="../slideLayouts/slideLayout16.xml"/><Relationship Id="rId6" Type="http://schemas.openxmlformats.org/officeDocument/2006/relationships/hyperlink" Target="http://www.coad.com.br/" TargetMode="External"/><Relationship Id="rId5" Type="http://schemas.openxmlformats.org/officeDocument/2006/relationships/hyperlink" Target="https://www.ibpt.org.br/" TargetMode="External"/><Relationship Id="rId4" Type="http://schemas.openxmlformats.org/officeDocument/2006/relationships/hyperlink" Target="http://www.portaltributario.com.br/" TargetMode="External"/></Relationships>
</file>

<file path=ppt/slides/_rels/slide75.xml.rels><?xml version="1.0" encoding="UTF-8" standalone="yes"?>
<Relationships xmlns="http://schemas.openxmlformats.org/package/2006/relationships"><Relationship Id="rId2" Type="http://schemas.openxmlformats.org/officeDocument/2006/relationships/hyperlink" Target="mailto:roberto@ufsj.edu.br" TargetMode="Externa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91419" y="304800"/>
            <a:ext cx="10767484" cy="5631543"/>
          </a:xfrm>
        </p:spPr>
        <p:txBody>
          <a:bodyPr/>
          <a:lstStyle/>
          <a:p>
            <a:pPr algn="ctr"/>
            <a:endParaRPr lang="pt-BR" sz="4000" dirty="0" smtClean="0"/>
          </a:p>
          <a:p>
            <a:pPr algn="r"/>
            <a:endParaRPr lang="pt-BR" sz="4000" dirty="0" smtClean="0"/>
          </a:p>
          <a:p>
            <a:pPr algn="r"/>
            <a:r>
              <a:rPr lang="pt-BR" sz="4000" dirty="0" smtClean="0"/>
              <a:t>Sistema Tributário Nacional</a:t>
            </a:r>
          </a:p>
          <a:p>
            <a:pPr algn="ctr"/>
            <a:endParaRPr lang="pt-BR" sz="900" dirty="0" smtClean="0"/>
          </a:p>
          <a:p>
            <a:pPr algn="ctr"/>
            <a:endParaRPr lang="pt-BR" sz="900" dirty="0" smtClean="0"/>
          </a:p>
          <a:p>
            <a:pPr algn="ctr"/>
            <a:endParaRPr lang="pt-BR" sz="800" dirty="0" smtClean="0"/>
          </a:p>
          <a:p>
            <a:pPr algn="ctr"/>
            <a:endParaRPr lang="pt-BR" sz="800" dirty="0" smtClean="0"/>
          </a:p>
          <a:p>
            <a:r>
              <a:rPr lang="pt-BR" sz="900" dirty="0" smtClean="0">
                <a:hlinkClick r:id="rId2"/>
              </a:rPr>
              <a:t>Fonte: http://www.migalhas.com.br/dePeso/16,MI130598,21048-Aspectos+gerais+do+Sistema+</a:t>
            </a:r>
            <a:r>
              <a:rPr lang="pt-BR" sz="900" dirty="0" err="1" smtClean="0">
                <a:hlinkClick r:id="rId2"/>
              </a:rPr>
              <a:t>Tributario</a:t>
            </a:r>
            <a:r>
              <a:rPr lang="pt-BR" sz="900" dirty="0" smtClean="0">
                <a:hlinkClick r:id="rId2"/>
              </a:rPr>
              <a:t>+Nacional</a:t>
            </a:r>
            <a:endParaRPr lang="pt-BR" sz="900" dirty="0" smtClean="0"/>
          </a:p>
          <a:p>
            <a:pPr algn="ctr"/>
            <a:endParaRPr lang="pt-BR" sz="4000" dirty="0" smtClean="0"/>
          </a:p>
          <a:p>
            <a:pPr algn="ctr"/>
            <a:r>
              <a:rPr lang="pt-BR" sz="2000" b="1" u="sng" dirty="0" smtClean="0"/>
              <a:t>Grupo de Estudo de Políticas Macroeconômicas e Crescimento Econômico</a:t>
            </a:r>
            <a:endParaRPr lang="pt-BR" sz="2000" dirty="0" smtClean="0"/>
          </a:p>
          <a:p>
            <a:endParaRPr lang="pt-BR" dirty="0" smtClean="0"/>
          </a:p>
          <a:p>
            <a:endParaRPr lang="pt-BR" dirty="0" smtClean="0"/>
          </a:p>
          <a:p>
            <a:pPr algn="r"/>
            <a:r>
              <a:rPr lang="pt-BR" sz="2000" dirty="0" smtClean="0"/>
              <a:t>Prof. Roberto do Nascimento Ferreira – DECAC</a:t>
            </a:r>
          </a:p>
          <a:p>
            <a:pPr algn="r"/>
            <a:r>
              <a:rPr lang="pt-BR" sz="2000" dirty="0" smtClean="0"/>
              <a:t>Prof. Luiz Gustavo </a:t>
            </a:r>
            <a:r>
              <a:rPr lang="pt-BR" sz="2000" dirty="0" err="1" smtClean="0"/>
              <a:t>Camarano</a:t>
            </a:r>
            <a:r>
              <a:rPr lang="pt-BR" sz="2000" dirty="0" smtClean="0"/>
              <a:t> Nazareth - DECAC</a:t>
            </a:r>
            <a:endParaRPr lang="pt-BR" sz="2000" dirty="0"/>
          </a:p>
        </p:txBody>
      </p:sp>
      <p:pic>
        <p:nvPicPr>
          <p:cNvPr id="158722" name="Picture 2" descr="http://www.globalframe.com.br/gf_base/empresas/MIGA/imagens/EE5E016E2E8E01887217A0DCE33F3013F0A7_nota_2.jpg"/>
          <p:cNvPicPr>
            <a:picLocks noChangeAspect="1" noChangeArrowheads="1"/>
          </p:cNvPicPr>
          <p:nvPr/>
        </p:nvPicPr>
        <p:blipFill>
          <a:blip r:embed="rId3" cstate="print"/>
          <a:srcRect/>
          <a:stretch>
            <a:fillRect/>
          </a:stretch>
        </p:blipFill>
        <p:spPr bwMode="auto">
          <a:xfrm>
            <a:off x="1456871" y="638629"/>
            <a:ext cx="2714625" cy="2428875"/>
          </a:xfrm>
          <a:prstGeom prst="rect">
            <a:avLst/>
          </a:prstGeom>
          <a:noFill/>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4" name="Rectangle 2"/>
          <p:cNvSpPr>
            <a:spLocks noGrp="1" noChangeArrowheads="1"/>
          </p:cNvSpPr>
          <p:nvPr>
            <p:ph type="title"/>
          </p:nvPr>
        </p:nvSpPr>
        <p:spPr>
          <a:xfrm>
            <a:off x="1971902" y="302531"/>
            <a:ext cx="7378700" cy="713468"/>
          </a:xfrm>
        </p:spPr>
        <p:txBody>
          <a:bodyPr/>
          <a:lstStyle/>
          <a:p>
            <a:pPr eaLnBrk="1" hangingPunct="1"/>
            <a:r>
              <a:rPr lang="en-US" altLang="pt-BR" b="1" dirty="0" smtClean="0">
                <a:solidFill>
                  <a:schemeClr val="tx1"/>
                </a:solidFill>
              </a:rPr>
              <a:t>ALIQUOTAS  - IRPJ E CSLL</a:t>
            </a:r>
          </a:p>
        </p:txBody>
      </p:sp>
      <p:sp>
        <p:nvSpPr>
          <p:cNvPr id="86019" name="Rectangle 3"/>
          <p:cNvSpPr>
            <a:spLocks noGrp="1" noChangeArrowheads="1"/>
          </p:cNvSpPr>
          <p:nvPr>
            <p:ph idx="1"/>
          </p:nvPr>
        </p:nvSpPr>
        <p:spPr>
          <a:xfrm>
            <a:off x="1349829" y="1509486"/>
            <a:ext cx="9739086" cy="3526972"/>
          </a:xfrm>
        </p:spPr>
        <p:txBody>
          <a:bodyPr/>
          <a:lstStyle/>
          <a:p>
            <a:pPr algn="just" eaLnBrk="1" hangingPunct="1">
              <a:lnSpc>
                <a:spcPct val="90000"/>
              </a:lnSpc>
              <a:spcBef>
                <a:spcPct val="0"/>
              </a:spcBef>
              <a:defRPr/>
            </a:pPr>
            <a:endParaRPr lang="en-US" sz="1800" b="1" dirty="0" smtClean="0"/>
          </a:p>
          <a:p>
            <a:pPr algn="just" eaLnBrk="1" hangingPunct="1">
              <a:lnSpc>
                <a:spcPct val="90000"/>
              </a:lnSpc>
              <a:spcBef>
                <a:spcPct val="0"/>
              </a:spcBef>
              <a:defRPr/>
            </a:pPr>
            <a:r>
              <a:rPr lang="en-US" sz="2800" b="1" dirty="0" smtClean="0"/>
              <a:t>IRPJ</a:t>
            </a:r>
            <a:r>
              <a:rPr lang="en-US" sz="2800" dirty="0" smtClean="0"/>
              <a:t>: 15% </a:t>
            </a:r>
            <a:r>
              <a:rPr lang="en-US" sz="2800" dirty="0" err="1" smtClean="0"/>
              <a:t>sobre</a:t>
            </a:r>
            <a:r>
              <a:rPr lang="en-US" sz="2800" dirty="0" smtClean="0"/>
              <a:t> o </a:t>
            </a:r>
            <a:r>
              <a:rPr lang="en-US" sz="2800" dirty="0" err="1" smtClean="0"/>
              <a:t>lucro</a:t>
            </a:r>
            <a:r>
              <a:rPr lang="en-US" sz="2800" dirty="0" smtClean="0"/>
              <a:t> do </a:t>
            </a:r>
            <a:r>
              <a:rPr lang="en-US" sz="2800" dirty="0" err="1" smtClean="0"/>
              <a:t>período</a:t>
            </a:r>
            <a:r>
              <a:rPr lang="en-US" sz="2800" dirty="0" smtClean="0"/>
              <a:t> </a:t>
            </a:r>
            <a:r>
              <a:rPr lang="en-US" sz="2800" dirty="0" err="1" smtClean="0"/>
              <a:t>mais</a:t>
            </a:r>
            <a:r>
              <a:rPr lang="en-US" sz="2800" dirty="0" smtClean="0"/>
              <a:t> um </a:t>
            </a:r>
            <a:r>
              <a:rPr lang="en-US" sz="2800" dirty="0" err="1" smtClean="0"/>
              <a:t>adicional</a:t>
            </a:r>
            <a:r>
              <a:rPr lang="en-US" sz="2800" dirty="0" smtClean="0"/>
              <a:t> de 10% </a:t>
            </a:r>
            <a:r>
              <a:rPr lang="en-US" sz="2800" dirty="0" err="1" smtClean="0"/>
              <a:t>sobre</a:t>
            </a:r>
            <a:r>
              <a:rPr lang="en-US" sz="2800" dirty="0" smtClean="0"/>
              <a:t> a </a:t>
            </a:r>
            <a:r>
              <a:rPr lang="en-US" sz="2800" dirty="0" err="1" smtClean="0"/>
              <a:t>parcela</a:t>
            </a:r>
            <a:r>
              <a:rPr lang="en-US" sz="2800" dirty="0" smtClean="0"/>
              <a:t> do </a:t>
            </a:r>
            <a:r>
              <a:rPr lang="en-US" sz="2800" dirty="0" err="1" smtClean="0"/>
              <a:t>lucro</a:t>
            </a:r>
            <a:r>
              <a:rPr lang="en-US" sz="2800" dirty="0" smtClean="0"/>
              <a:t> </a:t>
            </a:r>
            <a:r>
              <a:rPr lang="en-US" sz="2800" dirty="0" err="1" smtClean="0"/>
              <a:t>que</a:t>
            </a:r>
            <a:r>
              <a:rPr lang="en-US" sz="2800" dirty="0" smtClean="0"/>
              <a:t> </a:t>
            </a:r>
            <a:r>
              <a:rPr lang="en-US" sz="2800" dirty="0" err="1" smtClean="0"/>
              <a:t>ultrapassar</a:t>
            </a:r>
            <a:r>
              <a:rPr lang="en-US" sz="2800" dirty="0" smtClean="0"/>
              <a:t> a R$ 20.000,00 </a:t>
            </a:r>
            <a:r>
              <a:rPr lang="en-US" sz="2800" dirty="0" err="1" smtClean="0"/>
              <a:t>por</a:t>
            </a:r>
            <a:r>
              <a:rPr lang="en-US" sz="2800" dirty="0" smtClean="0"/>
              <a:t> </a:t>
            </a:r>
            <a:r>
              <a:rPr lang="en-US" sz="2800" dirty="0" err="1" smtClean="0"/>
              <a:t>mês</a:t>
            </a:r>
            <a:r>
              <a:rPr lang="en-US" sz="2800" dirty="0" smtClean="0"/>
              <a:t> (RIR/99).</a:t>
            </a:r>
          </a:p>
          <a:p>
            <a:pPr algn="just" eaLnBrk="1" hangingPunct="1">
              <a:lnSpc>
                <a:spcPct val="90000"/>
              </a:lnSpc>
              <a:spcBef>
                <a:spcPct val="0"/>
              </a:spcBef>
              <a:defRPr/>
            </a:pPr>
            <a:endParaRPr lang="en-US" sz="1800" dirty="0" smtClean="0"/>
          </a:p>
          <a:p>
            <a:pPr algn="just" eaLnBrk="1" hangingPunct="1">
              <a:lnSpc>
                <a:spcPct val="90000"/>
              </a:lnSpc>
              <a:spcBef>
                <a:spcPct val="0"/>
              </a:spcBef>
              <a:defRPr/>
            </a:pPr>
            <a:endParaRPr lang="en-US" sz="1800" dirty="0" smtClean="0"/>
          </a:p>
          <a:p>
            <a:pPr algn="just" eaLnBrk="1" hangingPunct="1">
              <a:lnSpc>
                <a:spcPct val="90000"/>
              </a:lnSpc>
              <a:spcBef>
                <a:spcPct val="0"/>
              </a:spcBef>
              <a:defRPr/>
            </a:pPr>
            <a:endParaRPr lang="en-US" sz="1800" dirty="0" smtClean="0"/>
          </a:p>
          <a:p>
            <a:pPr algn="just" eaLnBrk="1" hangingPunct="1">
              <a:lnSpc>
                <a:spcPct val="90000"/>
              </a:lnSpc>
              <a:spcBef>
                <a:spcPct val="0"/>
              </a:spcBef>
              <a:defRPr/>
            </a:pPr>
            <a:r>
              <a:rPr lang="en-US" sz="2800" b="1" dirty="0" smtClean="0"/>
              <a:t>CSLL</a:t>
            </a:r>
            <a:r>
              <a:rPr lang="en-US" sz="2800" dirty="0" smtClean="0"/>
              <a:t>: 9% </a:t>
            </a:r>
            <a:r>
              <a:rPr lang="en-US" sz="2800" dirty="0" err="1" smtClean="0"/>
              <a:t>sobre</a:t>
            </a:r>
            <a:r>
              <a:rPr lang="en-US" sz="2800" dirty="0" smtClean="0"/>
              <a:t> o </a:t>
            </a:r>
            <a:r>
              <a:rPr lang="en-US" sz="2800" dirty="0" err="1" smtClean="0"/>
              <a:t>lucro</a:t>
            </a:r>
            <a:r>
              <a:rPr lang="en-US" sz="2800" dirty="0" smtClean="0"/>
              <a:t> do </a:t>
            </a:r>
            <a:r>
              <a:rPr lang="en-US" sz="2800" dirty="0" err="1" smtClean="0"/>
              <a:t>período</a:t>
            </a:r>
            <a:r>
              <a:rPr lang="en-US" sz="2800" dirty="0" smtClean="0"/>
              <a:t>.</a:t>
            </a:r>
          </a:p>
          <a:p>
            <a:pPr algn="just" eaLnBrk="1" hangingPunct="1">
              <a:lnSpc>
                <a:spcPct val="90000"/>
              </a:lnSpc>
              <a:spcBef>
                <a:spcPct val="0"/>
              </a:spcBef>
              <a:defRPr/>
            </a:pPr>
            <a:endParaRPr lang="en-US" sz="1800" dirty="0"/>
          </a:p>
        </p:txBody>
      </p:sp>
    </p:spTree>
    <p:extLst>
      <p:ext uri="{BB962C8B-B14F-4D97-AF65-F5344CB8AC3E}">
        <p14:creationId xmlns:p14="http://schemas.microsoft.com/office/powerpoint/2010/main" xmlns="" val="5406616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86019">
                                            <p:txEl>
                                              <p:pRg st="1" end="1"/>
                                            </p:txEl>
                                          </p:spTgt>
                                        </p:tgtEl>
                                        <p:attrNameLst>
                                          <p:attrName>style.visibility</p:attrName>
                                        </p:attrNameLst>
                                      </p:cBhvr>
                                      <p:to>
                                        <p:strVal val="visible"/>
                                      </p:to>
                                    </p:set>
                                    <p:anim calcmode="lin" valueType="num">
                                      <p:cBhvr>
                                        <p:cTn id="7" dur="5000" fill="hold"/>
                                        <p:tgtEl>
                                          <p:spTgt spid="86019">
                                            <p:txEl>
                                              <p:pRg st="1" end="1"/>
                                            </p:txEl>
                                          </p:spTgt>
                                        </p:tgtEl>
                                        <p:attrNameLst>
                                          <p:attrName>ppt_w</p:attrName>
                                        </p:attrNameLst>
                                      </p:cBhvr>
                                      <p:tavLst>
                                        <p:tav tm="0" fmla="#ppt_w*sin(2.5*pi*$)">
                                          <p:val>
                                            <p:fltVal val="0"/>
                                          </p:val>
                                        </p:tav>
                                        <p:tav tm="100000">
                                          <p:val>
                                            <p:fltVal val="1"/>
                                          </p:val>
                                        </p:tav>
                                      </p:tavLst>
                                    </p:anim>
                                    <p:anim calcmode="lin" valueType="num">
                                      <p:cBhvr>
                                        <p:cTn id="8" dur="5000" fill="hold"/>
                                        <p:tgtEl>
                                          <p:spTgt spid="86019">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nodeType="clickEffect">
                                  <p:stCondLst>
                                    <p:cond delay="0"/>
                                  </p:stCondLst>
                                  <p:childTnLst>
                                    <p:set>
                                      <p:cBhvr>
                                        <p:cTn id="12" dur="1" fill="hold">
                                          <p:stCondLst>
                                            <p:cond delay="0"/>
                                          </p:stCondLst>
                                        </p:cTn>
                                        <p:tgtEl>
                                          <p:spTgt spid="86019">
                                            <p:txEl>
                                              <p:pRg st="5" end="5"/>
                                            </p:txEl>
                                          </p:spTgt>
                                        </p:tgtEl>
                                        <p:attrNameLst>
                                          <p:attrName>style.visibility</p:attrName>
                                        </p:attrNameLst>
                                      </p:cBhvr>
                                      <p:to>
                                        <p:strVal val="visible"/>
                                      </p:to>
                                    </p:set>
                                    <p:anim calcmode="lin" valueType="num">
                                      <p:cBhvr>
                                        <p:cTn id="13" dur="5000" fill="hold"/>
                                        <p:tgtEl>
                                          <p:spTgt spid="86019">
                                            <p:txEl>
                                              <p:pRg st="5" end="5"/>
                                            </p:txEl>
                                          </p:spTgt>
                                        </p:tgtEl>
                                        <p:attrNameLst>
                                          <p:attrName>ppt_w</p:attrName>
                                        </p:attrNameLst>
                                      </p:cBhvr>
                                      <p:tavLst>
                                        <p:tav tm="0" fmla="#ppt_w*sin(2.5*pi*$)">
                                          <p:val>
                                            <p:fltVal val="0"/>
                                          </p:val>
                                        </p:tav>
                                        <p:tav tm="100000">
                                          <p:val>
                                            <p:fltVal val="1"/>
                                          </p:val>
                                        </p:tav>
                                      </p:tavLst>
                                    </p:anim>
                                    <p:anim calcmode="lin" valueType="num">
                                      <p:cBhvr>
                                        <p:cTn id="14" dur="5000" fill="hold"/>
                                        <p:tgtEl>
                                          <p:spTgt spid="86019">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4" name="Rectangle 2"/>
          <p:cNvSpPr>
            <a:spLocks noGrp="1" noChangeArrowheads="1"/>
          </p:cNvSpPr>
          <p:nvPr>
            <p:ph type="title"/>
          </p:nvPr>
        </p:nvSpPr>
        <p:spPr>
          <a:xfrm>
            <a:off x="1812245" y="215446"/>
            <a:ext cx="7378700" cy="437696"/>
          </a:xfrm>
        </p:spPr>
        <p:txBody>
          <a:bodyPr/>
          <a:lstStyle/>
          <a:p>
            <a:pPr eaLnBrk="1" hangingPunct="1"/>
            <a:r>
              <a:rPr lang="en-US" altLang="pt-BR" b="1" dirty="0" err="1" smtClean="0">
                <a:solidFill>
                  <a:schemeClr val="tx1"/>
                </a:solidFill>
              </a:rPr>
              <a:t>Lucro</a:t>
            </a:r>
            <a:r>
              <a:rPr lang="en-US" altLang="pt-BR" b="1" dirty="0" smtClean="0">
                <a:solidFill>
                  <a:schemeClr val="tx1"/>
                </a:solidFill>
              </a:rPr>
              <a:t> </a:t>
            </a:r>
            <a:r>
              <a:rPr lang="en-US" altLang="pt-BR" b="1" dirty="0" err="1" smtClean="0">
                <a:solidFill>
                  <a:schemeClr val="tx1"/>
                </a:solidFill>
              </a:rPr>
              <a:t>Presumido</a:t>
            </a:r>
            <a:endParaRPr lang="en-US" altLang="pt-BR" b="1" dirty="0" smtClean="0">
              <a:solidFill>
                <a:schemeClr val="tx1"/>
              </a:solidFill>
            </a:endParaRPr>
          </a:p>
        </p:txBody>
      </p:sp>
      <p:sp>
        <p:nvSpPr>
          <p:cNvPr id="86019" name="Rectangle 3"/>
          <p:cNvSpPr>
            <a:spLocks noGrp="1" noChangeArrowheads="1"/>
          </p:cNvSpPr>
          <p:nvPr>
            <p:ph idx="1"/>
          </p:nvPr>
        </p:nvSpPr>
        <p:spPr>
          <a:xfrm>
            <a:off x="333829" y="696685"/>
            <a:ext cx="10755086" cy="5704115"/>
          </a:xfrm>
        </p:spPr>
        <p:txBody>
          <a:bodyPr/>
          <a:lstStyle/>
          <a:p>
            <a:pPr algn="just" eaLnBrk="1" hangingPunct="1">
              <a:lnSpc>
                <a:spcPct val="90000"/>
              </a:lnSpc>
              <a:spcBef>
                <a:spcPct val="0"/>
              </a:spcBef>
              <a:defRPr/>
            </a:pPr>
            <a:r>
              <a:rPr lang="en-US" sz="1800" b="1" dirty="0" err="1"/>
              <a:t>Simplificação</a:t>
            </a:r>
            <a:r>
              <a:rPr lang="en-US" sz="1800" b="1" dirty="0"/>
              <a:t> da </a:t>
            </a:r>
            <a:r>
              <a:rPr lang="en-US" sz="1800" b="1" dirty="0" err="1"/>
              <a:t>apuração</a:t>
            </a:r>
            <a:r>
              <a:rPr lang="en-US" sz="1800" b="1" dirty="0"/>
              <a:t> da </a:t>
            </a:r>
            <a:r>
              <a:rPr lang="en-US" sz="1800" b="1" dirty="0">
                <a:solidFill>
                  <a:schemeClr val="tx1"/>
                </a:solidFill>
              </a:rPr>
              <a:t>Base de </a:t>
            </a:r>
            <a:r>
              <a:rPr lang="en-US" sz="1800" b="1" dirty="0" err="1" smtClean="0">
                <a:solidFill>
                  <a:schemeClr val="tx1"/>
                </a:solidFill>
              </a:rPr>
              <a:t>Cálculo</a:t>
            </a:r>
            <a:r>
              <a:rPr lang="en-US" sz="1800" b="1" dirty="0">
                <a:solidFill>
                  <a:schemeClr val="tx1"/>
                </a:solidFill>
              </a:rPr>
              <a:t>.</a:t>
            </a:r>
          </a:p>
          <a:p>
            <a:pPr algn="just" eaLnBrk="1" hangingPunct="1">
              <a:lnSpc>
                <a:spcPct val="90000"/>
              </a:lnSpc>
              <a:spcBef>
                <a:spcPct val="0"/>
              </a:spcBef>
              <a:defRPr/>
            </a:pPr>
            <a:endParaRPr lang="en-US" sz="1800" dirty="0"/>
          </a:p>
          <a:p>
            <a:pPr algn="just" eaLnBrk="1" hangingPunct="1">
              <a:lnSpc>
                <a:spcPct val="90000"/>
              </a:lnSpc>
              <a:spcBef>
                <a:spcPct val="0"/>
              </a:spcBef>
              <a:defRPr/>
            </a:pPr>
            <a:r>
              <a:rPr lang="en-US" sz="1800" b="1" dirty="0" err="1"/>
              <a:t>Trata</a:t>
            </a:r>
            <a:r>
              <a:rPr lang="en-US" sz="1800" b="1" dirty="0"/>
              <a:t>-se de </a:t>
            </a:r>
            <a:r>
              <a:rPr lang="en-US" sz="1800" b="1" dirty="0" err="1"/>
              <a:t>uma</a:t>
            </a:r>
            <a:r>
              <a:rPr lang="en-US" sz="1800" b="1" dirty="0"/>
              <a:t> </a:t>
            </a:r>
            <a:r>
              <a:rPr lang="en-US" sz="1800" b="1" dirty="0" err="1" smtClean="0"/>
              <a:t>presunção</a:t>
            </a:r>
            <a:r>
              <a:rPr lang="en-US" sz="1800" b="1" dirty="0" smtClean="0"/>
              <a:t> </a:t>
            </a:r>
            <a:r>
              <a:rPr lang="en-US" sz="1800" b="1" dirty="0" err="1"/>
              <a:t>por</a:t>
            </a:r>
            <a:r>
              <a:rPr lang="en-US" sz="1800" b="1" dirty="0"/>
              <a:t> </a:t>
            </a:r>
            <a:r>
              <a:rPr lang="en-US" sz="1800" b="1" dirty="0">
                <a:solidFill>
                  <a:schemeClr val="tx1"/>
                </a:solidFill>
              </a:rPr>
              <a:t>parte do </a:t>
            </a:r>
            <a:r>
              <a:rPr lang="en-US" sz="1800" b="1" dirty="0" err="1">
                <a:solidFill>
                  <a:schemeClr val="tx1"/>
                </a:solidFill>
              </a:rPr>
              <a:t>fisco</a:t>
            </a:r>
            <a:r>
              <a:rPr lang="en-US" sz="1800" b="1" dirty="0"/>
              <a:t> do </a:t>
            </a:r>
            <a:r>
              <a:rPr lang="en-US" sz="1800" b="1" dirty="0" err="1"/>
              <a:t>que</a:t>
            </a:r>
            <a:r>
              <a:rPr lang="en-US" sz="1800" b="1" dirty="0"/>
              <a:t> </a:t>
            </a:r>
            <a:r>
              <a:rPr lang="en-US" sz="1800" b="1" dirty="0" err="1"/>
              <a:t>seria</a:t>
            </a:r>
            <a:r>
              <a:rPr lang="en-US" sz="1800" b="1" dirty="0"/>
              <a:t> o </a:t>
            </a:r>
            <a:r>
              <a:rPr lang="en-US" sz="1800" b="1" dirty="0" err="1"/>
              <a:t>lucro</a:t>
            </a:r>
            <a:r>
              <a:rPr lang="en-US" sz="1800" b="1" dirty="0"/>
              <a:t> das </a:t>
            </a:r>
            <a:r>
              <a:rPr lang="en-US" sz="1800" b="1" dirty="0" err="1" smtClean="0"/>
              <a:t>organizações</a:t>
            </a:r>
            <a:r>
              <a:rPr lang="en-US" sz="1800" dirty="0" smtClean="0"/>
              <a:t>.</a:t>
            </a:r>
            <a:r>
              <a:rPr lang="en-US" dirty="0" smtClean="0"/>
              <a:t> </a:t>
            </a:r>
          </a:p>
          <a:p>
            <a:pPr algn="just" eaLnBrk="1" hangingPunct="1">
              <a:lnSpc>
                <a:spcPct val="90000"/>
              </a:lnSpc>
              <a:spcBef>
                <a:spcPct val="0"/>
              </a:spcBef>
              <a:defRPr/>
            </a:pPr>
            <a:endParaRPr lang="en-US" sz="2000" b="1" dirty="0"/>
          </a:p>
          <a:p>
            <a:pPr algn="just" eaLnBrk="1" hangingPunct="1">
              <a:lnSpc>
                <a:spcPct val="90000"/>
              </a:lnSpc>
              <a:spcBef>
                <a:spcPct val="0"/>
              </a:spcBef>
              <a:defRPr/>
            </a:pPr>
            <a:r>
              <a:rPr lang="en-US" sz="2000" b="1" dirty="0" err="1">
                <a:solidFill>
                  <a:srgbClr val="FF0000"/>
                </a:solidFill>
              </a:rPr>
              <a:t>Empresas</a:t>
            </a:r>
            <a:r>
              <a:rPr lang="en-US" sz="2000" b="1" dirty="0">
                <a:solidFill>
                  <a:srgbClr val="FF0000"/>
                </a:solidFill>
              </a:rPr>
              <a:t> </a:t>
            </a:r>
            <a:r>
              <a:rPr lang="en-US" sz="2000" b="1" dirty="0" err="1">
                <a:solidFill>
                  <a:srgbClr val="FF0000"/>
                </a:solidFill>
              </a:rPr>
              <a:t>proibidas</a:t>
            </a:r>
            <a:r>
              <a:rPr lang="en-US" sz="2000" b="1" dirty="0">
                <a:solidFill>
                  <a:srgbClr val="FF0000"/>
                </a:solidFill>
              </a:rPr>
              <a:t> de </a:t>
            </a:r>
            <a:r>
              <a:rPr lang="en-US" sz="2000" b="1" dirty="0" err="1">
                <a:solidFill>
                  <a:srgbClr val="FF0000"/>
                </a:solidFill>
              </a:rPr>
              <a:t>optar</a:t>
            </a:r>
            <a:r>
              <a:rPr lang="en-US" sz="2000" b="1" dirty="0">
                <a:solidFill>
                  <a:srgbClr val="FF0000"/>
                </a:solidFill>
              </a:rPr>
              <a:t> </a:t>
            </a:r>
            <a:r>
              <a:rPr lang="en-US" sz="2000" b="1" dirty="0" err="1">
                <a:solidFill>
                  <a:srgbClr val="FF0000"/>
                </a:solidFill>
              </a:rPr>
              <a:t>pelo</a:t>
            </a:r>
            <a:r>
              <a:rPr lang="en-US" sz="2000" b="1" dirty="0">
                <a:solidFill>
                  <a:srgbClr val="FF0000"/>
                </a:solidFill>
              </a:rPr>
              <a:t> LP:</a:t>
            </a:r>
          </a:p>
          <a:p>
            <a:pPr marL="342900" lvl="1" indent="-342900" algn="just" eaLnBrk="1" hangingPunct="1">
              <a:lnSpc>
                <a:spcPct val="90000"/>
              </a:lnSpc>
              <a:spcBef>
                <a:spcPct val="0"/>
              </a:spcBef>
              <a:buNone/>
              <a:defRPr/>
            </a:pPr>
            <a:r>
              <a:rPr lang="en-US" sz="2000" dirty="0"/>
              <a:t>	</a:t>
            </a:r>
          </a:p>
          <a:p>
            <a:pPr marL="449263" lvl="1" indent="-449263" algn="just" eaLnBrk="1" hangingPunct="1">
              <a:lnSpc>
                <a:spcPct val="90000"/>
              </a:lnSpc>
              <a:spcBef>
                <a:spcPct val="0"/>
              </a:spcBef>
              <a:buFontTx/>
              <a:buChar char="-"/>
              <a:defRPr/>
            </a:pPr>
            <a:r>
              <a:rPr lang="en-US" sz="2000" dirty="0" err="1" smtClean="0"/>
              <a:t>cuja</a:t>
            </a:r>
            <a:r>
              <a:rPr lang="en-US" sz="2000" dirty="0" smtClean="0"/>
              <a:t> </a:t>
            </a:r>
            <a:r>
              <a:rPr lang="en-US" sz="2000" dirty="0" err="1"/>
              <a:t>receita</a:t>
            </a:r>
            <a:r>
              <a:rPr lang="en-US" sz="2000" dirty="0"/>
              <a:t> total, no </a:t>
            </a:r>
            <a:r>
              <a:rPr lang="en-US" sz="2000" dirty="0" err="1"/>
              <a:t>ano-calendário</a:t>
            </a:r>
            <a:r>
              <a:rPr lang="en-US" sz="2000" dirty="0"/>
              <a:t> anterior, </a:t>
            </a:r>
            <a:r>
              <a:rPr lang="en-US" sz="2000" dirty="0" err="1"/>
              <a:t>seja</a:t>
            </a:r>
            <a:r>
              <a:rPr lang="en-US" sz="2000" dirty="0"/>
              <a:t> superior </a:t>
            </a:r>
            <a:r>
              <a:rPr lang="en-US" sz="2000" dirty="0" err="1"/>
              <a:t>ao</a:t>
            </a:r>
            <a:r>
              <a:rPr lang="en-US" sz="2000" dirty="0"/>
              <a:t> </a:t>
            </a:r>
            <a:r>
              <a:rPr lang="en-US" sz="2000" dirty="0" err="1"/>
              <a:t>limite</a:t>
            </a:r>
            <a:r>
              <a:rPr lang="en-US" sz="2000" dirty="0"/>
              <a:t> de </a:t>
            </a:r>
            <a:r>
              <a:rPr lang="en-US" sz="2000" dirty="0" smtClean="0"/>
              <a:t>R$78.000.000,00, </a:t>
            </a:r>
            <a:r>
              <a:rPr lang="en-US" sz="2000" dirty="0" err="1"/>
              <a:t>ou</a:t>
            </a:r>
            <a:r>
              <a:rPr lang="en-US" sz="2000" dirty="0"/>
              <a:t> </a:t>
            </a:r>
            <a:r>
              <a:rPr lang="en-US" sz="2000" dirty="0" err="1"/>
              <a:t>proporcional</a:t>
            </a:r>
            <a:r>
              <a:rPr lang="en-US" sz="2000" dirty="0"/>
              <a:t> </a:t>
            </a:r>
            <a:r>
              <a:rPr lang="en-US" sz="2000" dirty="0" err="1"/>
              <a:t>ao</a:t>
            </a:r>
            <a:r>
              <a:rPr lang="en-US" sz="2000" dirty="0"/>
              <a:t> </a:t>
            </a:r>
            <a:r>
              <a:rPr lang="en-US" sz="2000" dirty="0" err="1"/>
              <a:t>número</a:t>
            </a:r>
            <a:r>
              <a:rPr lang="en-US" sz="2000" dirty="0"/>
              <a:t> de </a:t>
            </a:r>
            <a:r>
              <a:rPr lang="en-US" sz="2000" dirty="0" err="1"/>
              <a:t>meses</a:t>
            </a:r>
            <a:r>
              <a:rPr lang="en-US" sz="2000" dirty="0"/>
              <a:t> do </a:t>
            </a:r>
            <a:r>
              <a:rPr lang="en-US" sz="2000" dirty="0" err="1"/>
              <a:t>período</a:t>
            </a:r>
            <a:r>
              <a:rPr lang="en-US" sz="2000" dirty="0"/>
              <a:t>, </a:t>
            </a:r>
            <a:r>
              <a:rPr lang="en-US" sz="2000" dirty="0" err="1"/>
              <a:t>quando</a:t>
            </a:r>
            <a:r>
              <a:rPr lang="en-US" sz="2000" dirty="0"/>
              <a:t> inferior a doze </a:t>
            </a:r>
            <a:r>
              <a:rPr lang="en-US" sz="2000" dirty="0" err="1"/>
              <a:t>meses</a:t>
            </a:r>
            <a:r>
              <a:rPr lang="en-US" sz="2000" dirty="0"/>
              <a:t> (</a:t>
            </a:r>
            <a:r>
              <a:rPr lang="en-US" sz="2000" dirty="0" smtClean="0"/>
              <a:t>R$6.500.000,00 </a:t>
            </a:r>
            <a:r>
              <a:rPr lang="en-US" sz="2000" dirty="0" err="1" smtClean="0"/>
              <a:t>por</a:t>
            </a:r>
            <a:r>
              <a:rPr lang="en-US" sz="2000" dirty="0" smtClean="0"/>
              <a:t> </a:t>
            </a:r>
            <a:r>
              <a:rPr lang="en-US" sz="2000" dirty="0" err="1" smtClean="0"/>
              <a:t>mês</a:t>
            </a:r>
            <a:r>
              <a:rPr lang="en-US" sz="2000" dirty="0" smtClean="0"/>
              <a:t>); </a:t>
            </a:r>
          </a:p>
          <a:p>
            <a:pPr marL="449263" lvl="1" indent="-449263" algn="just" eaLnBrk="1" hangingPunct="1">
              <a:lnSpc>
                <a:spcPct val="90000"/>
              </a:lnSpc>
              <a:spcBef>
                <a:spcPct val="0"/>
              </a:spcBef>
              <a:buNone/>
              <a:defRPr/>
            </a:pPr>
            <a:endParaRPr lang="en-US" sz="2000" dirty="0" smtClean="0"/>
          </a:p>
          <a:p>
            <a:pPr marL="449263" lvl="1" indent="-449263" algn="just" eaLnBrk="1" hangingPunct="1">
              <a:lnSpc>
                <a:spcPct val="90000"/>
              </a:lnSpc>
              <a:spcBef>
                <a:spcPct val="0"/>
              </a:spcBef>
              <a:buFontTx/>
              <a:buChar char="-"/>
              <a:defRPr/>
            </a:pPr>
            <a:r>
              <a:rPr lang="pt-BR" sz="2000" dirty="0" smtClean="0">
                <a:cs typeface="Times New Roman" pitchFamily="18" charset="0"/>
              </a:rPr>
              <a:t>bancos comerciais, bancos de investimentos, bancos de desenvolvimento, caixas econômicas, sociedades de crédito, financiamento e investimento, sociedades de crédito imobiliário, sociedades corretoras de títulos e valores mobiliários, empresas de arrendamento mercantil, cooperativas de crédito, empresas de seguro privado e de capitalização e entidades de previdência privada aberta;</a:t>
            </a:r>
          </a:p>
          <a:p>
            <a:pPr marL="449263" lvl="1" indent="-449263" algn="just" eaLnBrk="1" hangingPunct="1">
              <a:lnSpc>
                <a:spcPct val="90000"/>
              </a:lnSpc>
              <a:spcBef>
                <a:spcPct val="0"/>
              </a:spcBef>
              <a:buFontTx/>
              <a:buChar char="-"/>
              <a:defRPr/>
            </a:pPr>
            <a:endParaRPr lang="pt-BR" sz="2000" dirty="0" smtClean="0">
              <a:cs typeface="Times New Roman" pitchFamily="18" charset="0"/>
            </a:endParaRPr>
          </a:p>
          <a:p>
            <a:pPr marL="449263" lvl="1" indent="-449263" algn="just" eaLnBrk="1" hangingPunct="1">
              <a:lnSpc>
                <a:spcPct val="90000"/>
              </a:lnSpc>
              <a:spcBef>
                <a:spcPct val="0"/>
              </a:spcBef>
              <a:buFontTx/>
              <a:buChar char="-"/>
              <a:defRPr/>
            </a:pPr>
            <a:r>
              <a:rPr lang="pt-BR" sz="2000" dirty="0" smtClean="0">
                <a:cs typeface="Times New Roman" pitchFamily="18" charset="0"/>
              </a:rPr>
              <a:t>que tiverem lucros, rendimentos ou ganhos de capital oriundos do exterior; </a:t>
            </a:r>
          </a:p>
          <a:p>
            <a:pPr marL="449263" lvl="1" indent="-449263" algn="just" eaLnBrk="1" hangingPunct="1">
              <a:lnSpc>
                <a:spcPct val="90000"/>
              </a:lnSpc>
              <a:spcBef>
                <a:spcPct val="0"/>
              </a:spcBef>
              <a:buFontTx/>
              <a:buChar char="-"/>
              <a:defRPr/>
            </a:pPr>
            <a:endParaRPr lang="pt-BR" sz="2000" dirty="0" smtClean="0">
              <a:cs typeface="Times New Roman" pitchFamily="18" charset="0"/>
            </a:endParaRPr>
          </a:p>
          <a:p>
            <a:pPr marL="449263" lvl="1" indent="-449263" algn="just" eaLnBrk="1" hangingPunct="1">
              <a:lnSpc>
                <a:spcPct val="90000"/>
              </a:lnSpc>
              <a:spcBef>
                <a:spcPct val="0"/>
              </a:spcBef>
              <a:buFontTx/>
              <a:buChar char="-"/>
              <a:defRPr/>
            </a:pPr>
            <a:r>
              <a:rPr lang="pt-BR" sz="2000" dirty="0" smtClean="0">
                <a:cs typeface="Times New Roman" pitchFamily="18" charset="0"/>
              </a:rPr>
              <a:t>que, autorizadas pela legislação tributária, queiram usufruir de benefícios fiscais relativos à isenção ou redução do imposto de renda; </a:t>
            </a:r>
          </a:p>
          <a:p>
            <a:pPr marL="449263" lvl="1" indent="-449263" algn="just" eaLnBrk="1" hangingPunct="1">
              <a:lnSpc>
                <a:spcPct val="90000"/>
              </a:lnSpc>
              <a:spcBef>
                <a:spcPct val="0"/>
              </a:spcBef>
              <a:buNone/>
              <a:defRPr/>
            </a:pPr>
            <a:r>
              <a:rPr lang="pt-BR" sz="2000" dirty="0" smtClean="0">
                <a:cs typeface="Times New Roman" pitchFamily="18" charset="0"/>
              </a:rPr>
              <a:t> </a:t>
            </a:r>
          </a:p>
          <a:p>
            <a:pPr lvl="0" algn="just">
              <a:lnSpc>
                <a:spcPct val="120000"/>
              </a:lnSpc>
            </a:pPr>
            <a:endParaRPr lang="pt-BR"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54066162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 calcmode="lin" valueType="num">
                                      <p:cBhvr>
                                        <p:cTn id="7" dur="5000" fill="hold"/>
                                        <p:tgtEl>
                                          <p:spTgt spid="86019">
                                            <p:txEl>
                                              <p:pRg st="0" end="0"/>
                                            </p:txEl>
                                          </p:spTgt>
                                        </p:tgtEl>
                                        <p:attrNameLst>
                                          <p:attrName>ppt_w</p:attrName>
                                        </p:attrNameLst>
                                      </p:cBhvr>
                                      <p:tavLst>
                                        <p:tav tm="0" fmla="#ppt_w*sin(2.5*pi*$)">
                                          <p:val>
                                            <p:fltVal val="0"/>
                                          </p:val>
                                        </p:tav>
                                        <p:tav tm="100000">
                                          <p:val>
                                            <p:fltVal val="1"/>
                                          </p:val>
                                        </p:tav>
                                      </p:tavLst>
                                    </p:anim>
                                    <p:anim calcmode="lin" valueType="num">
                                      <p:cBhvr>
                                        <p:cTn id="8" dur="5000" fill="hold"/>
                                        <p:tgtEl>
                                          <p:spTgt spid="86019">
                                            <p:txEl>
                                              <p:pRg st="0" end="0"/>
                                            </p:txEl>
                                          </p:spTgt>
                                        </p:tgtEl>
                                        <p:attrNameLst>
                                          <p:attrName>ppt_h</p:attrName>
                                        </p:attrNameLst>
                                      </p:cBhvr>
                                      <p:tavLst>
                                        <p:tav tm="0">
                                          <p:val>
                                            <p:strVal val="#ppt_h"/>
                                          </p:val>
                                        </p:tav>
                                        <p:tav tm="100000">
                                          <p:val>
                                            <p:strVal val="#ppt_h"/>
                                          </p:val>
                                        </p:tav>
                                      </p:tavLst>
                                    </p:anim>
                                  </p:childTnLst>
                                </p:cTn>
                              </p:par>
                              <p:par>
                                <p:cTn id="9" presetID="19" presetClass="entr" presetSubtype="10" fill="hold" nodeType="withEffect">
                                  <p:stCondLst>
                                    <p:cond delay="0"/>
                                  </p:stCondLst>
                                  <p:childTnLst>
                                    <p:set>
                                      <p:cBhvr>
                                        <p:cTn id="10" dur="1" fill="hold">
                                          <p:stCondLst>
                                            <p:cond delay="0"/>
                                          </p:stCondLst>
                                        </p:cTn>
                                        <p:tgtEl>
                                          <p:spTgt spid="86019">
                                            <p:txEl>
                                              <p:pRg st="2" end="2"/>
                                            </p:txEl>
                                          </p:spTgt>
                                        </p:tgtEl>
                                        <p:attrNameLst>
                                          <p:attrName>style.visibility</p:attrName>
                                        </p:attrNameLst>
                                      </p:cBhvr>
                                      <p:to>
                                        <p:strVal val="visible"/>
                                      </p:to>
                                    </p:set>
                                    <p:anim calcmode="lin" valueType="num">
                                      <p:cBhvr>
                                        <p:cTn id="11" dur="5000" fill="hold"/>
                                        <p:tgtEl>
                                          <p:spTgt spid="86019">
                                            <p:txEl>
                                              <p:pRg st="2" end="2"/>
                                            </p:txEl>
                                          </p:spTgt>
                                        </p:tgtEl>
                                        <p:attrNameLst>
                                          <p:attrName>ppt_w</p:attrName>
                                        </p:attrNameLst>
                                      </p:cBhvr>
                                      <p:tavLst>
                                        <p:tav tm="0" fmla="#ppt_w*sin(2.5*pi*$)">
                                          <p:val>
                                            <p:fltVal val="0"/>
                                          </p:val>
                                        </p:tav>
                                        <p:tav tm="100000">
                                          <p:val>
                                            <p:fltVal val="1"/>
                                          </p:val>
                                        </p:tav>
                                      </p:tavLst>
                                    </p:anim>
                                    <p:anim calcmode="lin" valueType="num">
                                      <p:cBhvr>
                                        <p:cTn id="12" dur="5000" fill="hold"/>
                                        <p:tgtEl>
                                          <p:spTgt spid="86019">
                                            <p:txEl>
                                              <p:pRg st="2" end="2"/>
                                            </p:txEl>
                                          </p:spTgt>
                                        </p:tgtEl>
                                        <p:attrNameLst>
                                          <p:attrName>ppt_h</p:attrName>
                                        </p:attrNameLst>
                                      </p:cBhvr>
                                      <p:tavLst>
                                        <p:tav tm="0">
                                          <p:val>
                                            <p:strVal val="#ppt_h"/>
                                          </p:val>
                                        </p:tav>
                                        <p:tav tm="100000">
                                          <p:val>
                                            <p:strVal val="#ppt_h"/>
                                          </p:val>
                                        </p:tav>
                                      </p:tavLst>
                                    </p:anim>
                                  </p:childTnLst>
                                </p:cTn>
                              </p:par>
                              <p:par>
                                <p:cTn id="13" presetID="19" presetClass="entr" presetSubtype="10" fill="hold" nodeType="withEffect">
                                  <p:stCondLst>
                                    <p:cond delay="0"/>
                                  </p:stCondLst>
                                  <p:childTnLst>
                                    <p:set>
                                      <p:cBhvr>
                                        <p:cTn id="14" dur="1" fill="hold">
                                          <p:stCondLst>
                                            <p:cond delay="0"/>
                                          </p:stCondLst>
                                        </p:cTn>
                                        <p:tgtEl>
                                          <p:spTgt spid="86019">
                                            <p:txEl>
                                              <p:pRg st="4" end="4"/>
                                            </p:txEl>
                                          </p:spTgt>
                                        </p:tgtEl>
                                        <p:attrNameLst>
                                          <p:attrName>style.visibility</p:attrName>
                                        </p:attrNameLst>
                                      </p:cBhvr>
                                      <p:to>
                                        <p:strVal val="visible"/>
                                      </p:to>
                                    </p:set>
                                    <p:anim calcmode="lin" valueType="num">
                                      <p:cBhvr>
                                        <p:cTn id="15" dur="5000" fill="hold"/>
                                        <p:tgtEl>
                                          <p:spTgt spid="86019">
                                            <p:txEl>
                                              <p:pRg st="4" end="4"/>
                                            </p:txEl>
                                          </p:spTgt>
                                        </p:tgtEl>
                                        <p:attrNameLst>
                                          <p:attrName>ppt_w</p:attrName>
                                        </p:attrNameLst>
                                      </p:cBhvr>
                                      <p:tavLst>
                                        <p:tav tm="0" fmla="#ppt_w*sin(2.5*pi*$)">
                                          <p:val>
                                            <p:fltVal val="0"/>
                                          </p:val>
                                        </p:tav>
                                        <p:tav tm="100000">
                                          <p:val>
                                            <p:fltVal val="1"/>
                                          </p:val>
                                        </p:tav>
                                      </p:tavLst>
                                    </p:anim>
                                    <p:anim calcmode="lin" valueType="num">
                                      <p:cBhvr>
                                        <p:cTn id="16" dur="5000" fill="hold"/>
                                        <p:tgtEl>
                                          <p:spTgt spid="86019">
                                            <p:txEl>
                                              <p:pRg st="4" end="4"/>
                                            </p:txEl>
                                          </p:spTgt>
                                        </p:tgtEl>
                                        <p:attrNameLst>
                                          <p:attrName>ppt_h</p:attrName>
                                        </p:attrNameLst>
                                      </p:cBhvr>
                                      <p:tavLst>
                                        <p:tav tm="0">
                                          <p:val>
                                            <p:strVal val="#ppt_h"/>
                                          </p:val>
                                        </p:tav>
                                        <p:tav tm="100000">
                                          <p:val>
                                            <p:strVal val="#ppt_h"/>
                                          </p:val>
                                        </p:tav>
                                      </p:tavLst>
                                    </p:anim>
                                  </p:childTnLst>
                                </p:cTn>
                              </p:par>
                              <p:par>
                                <p:cTn id="17" presetID="19" presetClass="entr" presetSubtype="10" fill="hold" nodeType="withEffect">
                                  <p:stCondLst>
                                    <p:cond delay="0"/>
                                  </p:stCondLst>
                                  <p:childTnLst>
                                    <p:set>
                                      <p:cBhvr>
                                        <p:cTn id="18" dur="1" fill="hold">
                                          <p:stCondLst>
                                            <p:cond delay="0"/>
                                          </p:stCondLst>
                                        </p:cTn>
                                        <p:tgtEl>
                                          <p:spTgt spid="86019">
                                            <p:txEl>
                                              <p:pRg st="5" end="5"/>
                                            </p:txEl>
                                          </p:spTgt>
                                        </p:tgtEl>
                                        <p:attrNameLst>
                                          <p:attrName>style.visibility</p:attrName>
                                        </p:attrNameLst>
                                      </p:cBhvr>
                                      <p:to>
                                        <p:strVal val="visible"/>
                                      </p:to>
                                    </p:set>
                                    <p:anim calcmode="lin" valueType="num">
                                      <p:cBhvr>
                                        <p:cTn id="19" dur="5000" fill="hold"/>
                                        <p:tgtEl>
                                          <p:spTgt spid="86019">
                                            <p:txEl>
                                              <p:pRg st="5" end="5"/>
                                            </p:txEl>
                                          </p:spTgt>
                                        </p:tgtEl>
                                        <p:attrNameLst>
                                          <p:attrName>ppt_w</p:attrName>
                                        </p:attrNameLst>
                                      </p:cBhvr>
                                      <p:tavLst>
                                        <p:tav tm="0" fmla="#ppt_w*sin(2.5*pi*$)">
                                          <p:val>
                                            <p:fltVal val="0"/>
                                          </p:val>
                                        </p:tav>
                                        <p:tav tm="100000">
                                          <p:val>
                                            <p:fltVal val="1"/>
                                          </p:val>
                                        </p:tav>
                                      </p:tavLst>
                                    </p:anim>
                                    <p:anim calcmode="lin" valueType="num">
                                      <p:cBhvr>
                                        <p:cTn id="20" dur="5000" fill="hold"/>
                                        <p:tgtEl>
                                          <p:spTgt spid="86019">
                                            <p:txEl>
                                              <p:pRg st="5" end="5"/>
                                            </p:txEl>
                                          </p:spTgt>
                                        </p:tgtEl>
                                        <p:attrNameLst>
                                          <p:attrName>ppt_h</p:attrName>
                                        </p:attrNameLst>
                                      </p:cBhvr>
                                      <p:tavLst>
                                        <p:tav tm="0">
                                          <p:val>
                                            <p:strVal val="#ppt_h"/>
                                          </p:val>
                                        </p:tav>
                                        <p:tav tm="100000">
                                          <p:val>
                                            <p:strVal val="#ppt_h"/>
                                          </p:val>
                                        </p:tav>
                                      </p:tavLst>
                                    </p:anim>
                                  </p:childTnLst>
                                </p:cTn>
                              </p:par>
                              <p:par>
                                <p:cTn id="21" presetID="19" presetClass="entr" presetSubtype="10" fill="hold" nodeType="withEffect">
                                  <p:stCondLst>
                                    <p:cond delay="0"/>
                                  </p:stCondLst>
                                  <p:childTnLst>
                                    <p:set>
                                      <p:cBhvr>
                                        <p:cTn id="22" dur="1" fill="hold">
                                          <p:stCondLst>
                                            <p:cond delay="0"/>
                                          </p:stCondLst>
                                        </p:cTn>
                                        <p:tgtEl>
                                          <p:spTgt spid="86019">
                                            <p:txEl>
                                              <p:pRg st="6" end="6"/>
                                            </p:txEl>
                                          </p:spTgt>
                                        </p:tgtEl>
                                        <p:attrNameLst>
                                          <p:attrName>style.visibility</p:attrName>
                                        </p:attrNameLst>
                                      </p:cBhvr>
                                      <p:to>
                                        <p:strVal val="visible"/>
                                      </p:to>
                                    </p:set>
                                    <p:anim calcmode="lin" valueType="num">
                                      <p:cBhvr>
                                        <p:cTn id="23" dur="5000" fill="hold"/>
                                        <p:tgtEl>
                                          <p:spTgt spid="86019">
                                            <p:txEl>
                                              <p:pRg st="6" end="6"/>
                                            </p:txEl>
                                          </p:spTgt>
                                        </p:tgtEl>
                                        <p:attrNameLst>
                                          <p:attrName>ppt_w</p:attrName>
                                        </p:attrNameLst>
                                      </p:cBhvr>
                                      <p:tavLst>
                                        <p:tav tm="0" fmla="#ppt_w*sin(2.5*pi*$)">
                                          <p:val>
                                            <p:fltVal val="0"/>
                                          </p:val>
                                        </p:tav>
                                        <p:tav tm="100000">
                                          <p:val>
                                            <p:fltVal val="1"/>
                                          </p:val>
                                        </p:tav>
                                      </p:tavLst>
                                    </p:anim>
                                    <p:anim calcmode="lin" valueType="num">
                                      <p:cBhvr>
                                        <p:cTn id="24" dur="5000" fill="hold"/>
                                        <p:tgtEl>
                                          <p:spTgt spid="86019">
                                            <p:txEl>
                                              <p:pRg st="6" end="6"/>
                                            </p:txEl>
                                          </p:spTgt>
                                        </p:tgtEl>
                                        <p:attrNameLst>
                                          <p:attrName>ppt_h</p:attrName>
                                        </p:attrNameLst>
                                      </p:cBhvr>
                                      <p:tavLst>
                                        <p:tav tm="0">
                                          <p:val>
                                            <p:strVal val="#ppt_h"/>
                                          </p:val>
                                        </p:tav>
                                        <p:tav tm="100000">
                                          <p:val>
                                            <p:strVal val="#ppt_h"/>
                                          </p:val>
                                        </p:tav>
                                      </p:tavLst>
                                    </p:anim>
                                  </p:childTnLst>
                                </p:cTn>
                              </p:par>
                              <p:par>
                                <p:cTn id="25" presetID="19" presetClass="entr" presetSubtype="10" fill="hold" nodeType="withEffect">
                                  <p:stCondLst>
                                    <p:cond delay="0"/>
                                  </p:stCondLst>
                                  <p:childTnLst>
                                    <p:set>
                                      <p:cBhvr>
                                        <p:cTn id="26" dur="1" fill="hold">
                                          <p:stCondLst>
                                            <p:cond delay="0"/>
                                          </p:stCondLst>
                                        </p:cTn>
                                        <p:tgtEl>
                                          <p:spTgt spid="86019">
                                            <p:txEl>
                                              <p:pRg st="8" end="8"/>
                                            </p:txEl>
                                          </p:spTgt>
                                        </p:tgtEl>
                                        <p:attrNameLst>
                                          <p:attrName>style.visibility</p:attrName>
                                        </p:attrNameLst>
                                      </p:cBhvr>
                                      <p:to>
                                        <p:strVal val="visible"/>
                                      </p:to>
                                    </p:set>
                                    <p:anim calcmode="lin" valueType="num">
                                      <p:cBhvr>
                                        <p:cTn id="27" dur="5000" fill="hold"/>
                                        <p:tgtEl>
                                          <p:spTgt spid="86019">
                                            <p:txEl>
                                              <p:pRg st="8" end="8"/>
                                            </p:txEl>
                                          </p:spTgt>
                                        </p:tgtEl>
                                        <p:attrNameLst>
                                          <p:attrName>ppt_w</p:attrName>
                                        </p:attrNameLst>
                                      </p:cBhvr>
                                      <p:tavLst>
                                        <p:tav tm="0" fmla="#ppt_w*sin(2.5*pi*$)">
                                          <p:val>
                                            <p:fltVal val="0"/>
                                          </p:val>
                                        </p:tav>
                                        <p:tav tm="100000">
                                          <p:val>
                                            <p:fltVal val="1"/>
                                          </p:val>
                                        </p:tav>
                                      </p:tavLst>
                                    </p:anim>
                                    <p:anim calcmode="lin" valueType="num">
                                      <p:cBhvr>
                                        <p:cTn id="28" dur="5000" fill="hold"/>
                                        <p:tgtEl>
                                          <p:spTgt spid="86019">
                                            <p:txEl>
                                              <p:pRg st="8" end="8"/>
                                            </p:txEl>
                                          </p:spTgt>
                                        </p:tgtEl>
                                        <p:attrNameLst>
                                          <p:attrName>ppt_h</p:attrName>
                                        </p:attrNameLst>
                                      </p:cBhvr>
                                      <p:tavLst>
                                        <p:tav tm="0">
                                          <p:val>
                                            <p:strVal val="#ppt_h"/>
                                          </p:val>
                                        </p:tav>
                                        <p:tav tm="100000">
                                          <p:val>
                                            <p:strVal val="#ppt_h"/>
                                          </p:val>
                                        </p:tav>
                                      </p:tavLst>
                                    </p:anim>
                                  </p:childTnLst>
                                </p:cTn>
                              </p:par>
                              <p:par>
                                <p:cTn id="29" presetID="19" presetClass="entr" presetSubtype="10" fill="hold" nodeType="withEffect">
                                  <p:stCondLst>
                                    <p:cond delay="0"/>
                                  </p:stCondLst>
                                  <p:childTnLst>
                                    <p:set>
                                      <p:cBhvr>
                                        <p:cTn id="30" dur="1" fill="hold">
                                          <p:stCondLst>
                                            <p:cond delay="0"/>
                                          </p:stCondLst>
                                        </p:cTn>
                                        <p:tgtEl>
                                          <p:spTgt spid="86019">
                                            <p:txEl>
                                              <p:pRg st="10" end="10"/>
                                            </p:txEl>
                                          </p:spTgt>
                                        </p:tgtEl>
                                        <p:attrNameLst>
                                          <p:attrName>style.visibility</p:attrName>
                                        </p:attrNameLst>
                                      </p:cBhvr>
                                      <p:to>
                                        <p:strVal val="visible"/>
                                      </p:to>
                                    </p:set>
                                    <p:anim calcmode="lin" valueType="num">
                                      <p:cBhvr>
                                        <p:cTn id="31" dur="5000" fill="hold"/>
                                        <p:tgtEl>
                                          <p:spTgt spid="86019">
                                            <p:txEl>
                                              <p:pRg st="10" end="10"/>
                                            </p:txEl>
                                          </p:spTgt>
                                        </p:tgtEl>
                                        <p:attrNameLst>
                                          <p:attrName>ppt_w</p:attrName>
                                        </p:attrNameLst>
                                      </p:cBhvr>
                                      <p:tavLst>
                                        <p:tav tm="0" fmla="#ppt_w*sin(2.5*pi*$)">
                                          <p:val>
                                            <p:fltVal val="0"/>
                                          </p:val>
                                        </p:tav>
                                        <p:tav tm="100000">
                                          <p:val>
                                            <p:fltVal val="1"/>
                                          </p:val>
                                        </p:tav>
                                      </p:tavLst>
                                    </p:anim>
                                    <p:anim calcmode="lin" valueType="num">
                                      <p:cBhvr>
                                        <p:cTn id="32" dur="5000" fill="hold"/>
                                        <p:tgtEl>
                                          <p:spTgt spid="86019">
                                            <p:txEl>
                                              <p:pRg st="10" end="10"/>
                                            </p:txEl>
                                          </p:spTgt>
                                        </p:tgtEl>
                                        <p:attrNameLst>
                                          <p:attrName>ppt_h</p:attrName>
                                        </p:attrNameLst>
                                      </p:cBhvr>
                                      <p:tavLst>
                                        <p:tav tm="0">
                                          <p:val>
                                            <p:strVal val="#ppt_h"/>
                                          </p:val>
                                        </p:tav>
                                        <p:tav tm="100000">
                                          <p:val>
                                            <p:strVal val="#ppt_h"/>
                                          </p:val>
                                        </p:tav>
                                      </p:tavLst>
                                    </p:anim>
                                  </p:childTnLst>
                                </p:cTn>
                              </p:par>
                              <p:par>
                                <p:cTn id="33" presetID="19" presetClass="entr" presetSubtype="10" fill="hold" nodeType="withEffect">
                                  <p:stCondLst>
                                    <p:cond delay="0"/>
                                  </p:stCondLst>
                                  <p:childTnLst>
                                    <p:set>
                                      <p:cBhvr>
                                        <p:cTn id="34" dur="1" fill="hold">
                                          <p:stCondLst>
                                            <p:cond delay="0"/>
                                          </p:stCondLst>
                                        </p:cTn>
                                        <p:tgtEl>
                                          <p:spTgt spid="86019">
                                            <p:txEl>
                                              <p:pRg st="12" end="12"/>
                                            </p:txEl>
                                          </p:spTgt>
                                        </p:tgtEl>
                                        <p:attrNameLst>
                                          <p:attrName>style.visibility</p:attrName>
                                        </p:attrNameLst>
                                      </p:cBhvr>
                                      <p:to>
                                        <p:strVal val="visible"/>
                                      </p:to>
                                    </p:set>
                                    <p:anim calcmode="lin" valueType="num">
                                      <p:cBhvr>
                                        <p:cTn id="35" dur="5000" fill="hold"/>
                                        <p:tgtEl>
                                          <p:spTgt spid="86019">
                                            <p:txEl>
                                              <p:pRg st="12" end="12"/>
                                            </p:txEl>
                                          </p:spTgt>
                                        </p:tgtEl>
                                        <p:attrNameLst>
                                          <p:attrName>ppt_w</p:attrName>
                                        </p:attrNameLst>
                                      </p:cBhvr>
                                      <p:tavLst>
                                        <p:tav tm="0" fmla="#ppt_w*sin(2.5*pi*$)">
                                          <p:val>
                                            <p:fltVal val="0"/>
                                          </p:val>
                                        </p:tav>
                                        <p:tav tm="100000">
                                          <p:val>
                                            <p:fltVal val="1"/>
                                          </p:val>
                                        </p:tav>
                                      </p:tavLst>
                                    </p:anim>
                                    <p:anim calcmode="lin" valueType="num">
                                      <p:cBhvr>
                                        <p:cTn id="36" dur="5000" fill="hold"/>
                                        <p:tgtEl>
                                          <p:spTgt spid="86019">
                                            <p:txEl>
                                              <p:pRg st="12" end="12"/>
                                            </p:txEl>
                                          </p:spTgt>
                                        </p:tgtEl>
                                        <p:attrNameLst>
                                          <p:attrName>ppt_h</p:attrName>
                                        </p:attrNameLst>
                                      </p:cBhvr>
                                      <p:tavLst>
                                        <p:tav tm="0">
                                          <p:val>
                                            <p:strVal val="#ppt_h"/>
                                          </p:val>
                                        </p:tav>
                                        <p:tav tm="100000">
                                          <p:val>
                                            <p:strVal val="#ppt_h"/>
                                          </p:val>
                                        </p:tav>
                                      </p:tavLst>
                                    </p:anim>
                                  </p:childTnLst>
                                </p:cTn>
                              </p:par>
                              <p:par>
                                <p:cTn id="37" presetID="19" presetClass="entr" presetSubtype="10" fill="hold" nodeType="withEffect">
                                  <p:stCondLst>
                                    <p:cond delay="0"/>
                                  </p:stCondLst>
                                  <p:childTnLst>
                                    <p:set>
                                      <p:cBhvr>
                                        <p:cTn id="38" dur="1" fill="hold">
                                          <p:stCondLst>
                                            <p:cond delay="0"/>
                                          </p:stCondLst>
                                        </p:cTn>
                                        <p:tgtEl>
                                          <p:spTgt spid="86019">
                                            <p:txEl>
                                              <p:pRg st="13" end="13"/>
                                            </p:txEl>
                                          </p:spTgt>
                                        </p:tgtEl>
                                        <p:attrNameLst>
                                          <p:attrName>style.visibility</p:attrName>
                                        </p:attrNameLst>
                                      </p:cBhvr>
                                      <p:to>
                                        <p:strVal val="visible"/>
                                      </p:to>
                                    </p:set>
                                    <p:anim calcmode="lin" valueType="num">
                                      <p:cBhvr>
                                        <p:cTn id="39" dur="5000" fill="hold"/>
                                        <p:tgtEl>
                                          <p:spTgt spid="86019">
                                            <p:txEl>
                                              <p:pRg st="13" end="13"/>
                                            </p:txEl>
                                          </p:spTgt>
                                        </p:tgtEl>
                                        <p:attrNameLst>
                                          <p:attrName>ppt_w</p:attrName>
                                        </p:attrNameLst>
                                      </p:cBhvr>
                                      <p:tavLst>
                                        <p:tav tm="0" fmla="#ppt_w*sin(2.5*pi*$)">
                                          <p:val>
                                            <p:fltVal val="0"/>
                                          </p:val>
                                        </p:tav>
                                        <p:tav tm="100000">
                                          <p:val>
                                            <p:fltVal val="1"/>
                                          </p:val>
                                        </p:tav>
                                      </p:tavLst>
                                    </p:anim>
                                    <p:anim calcmode="lin" valueType="num">
                                      <p:cBhvr>
                                        <p:cTn id="40" dur="5000" fill="hold"/>
                                        <p:tgtEl>
                                          <p:spTgt spid="86019">
                                            <p:txEl>
                                              <p:pRg st="13" end="1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ço Reservado para Conteúdo 4"/>
          <p:cNvGraphicFramePr>
            <a:graphicFrameLocks noGrp="1"/>
          </p:cNvGraphicFramePr>
          <p:nvPr>
            <p:ph idx="1"/>
          </p:nvPr>
        </p:nvGraphicFramePr>
        <p:xfrm>
          <a:off x="841829" y="857250"/>
          <a:ext cx="9405257" cy="4782114"/>
        </p:xfrm>
        <a:graphic>
          <a:graphicData uri="http://schemas.openxmlformats.org/drawingml/2006/table">
            <a:tbl>
              <a:tblPr firstRow="1" bandRow="1">
                <a:tableStyleId>{5C22544A-7EE6-4342-B048-85BDC9FD1C3A}</a:tableStyleId>
              </a:tblPr>
              <a:tblGrid>
                <a:gridCol w="7527415"/>
                <a:gridCol w="1877842"/>
              </a:tblGrid>
              <a:tr h="667423">
                <a:tc>
                  <a:txBody>
                    <a:bodyPr/>
                    <a:lstStyle/>
                    <a:p>
                      <a:pPr algn="ctr">
                        <a:lnSpc>
                          <a:spcPct val="150000"/>
                        </a:lnSpc>
                        <a:spcAft>
                          <a:spcPts val="0"/>
                        </a:spcAft>
                      </a:pPr>
                      <a:r>
                        <a:rPr lang="pt-BR" sz="1600" b="1" dirty="0">
                          <a:latin typeface="Times New Roman"/>
                          <a:ea typeface="Calibri"/>
                          <a:cs typeface="Times New Roman"/>
                        </a:rPr>
                        <a:t>ATIVIDADE</a:t>
                      </a:r>
                      <a:endParaRPr lang="pt-BR" sz="1600" dirty="0">
                        <a:latin typeface="Calibri"/>
                        <a:ea typeface="Calibri"/>
                        <a:cs typeface="Times New Roman"/>
                      </a:endParaRPr>
                    </a:p>
                  </a:txBody>
                  <a:tcPr marL="68580" marR="68580" marT="0" marB="0"/>
                </a:tc>
                <a:tc>
                  <a:txBody>
                    <a:bodyPr/>
                    <a:lstStyle/>
                    <a:p>
                      <a:pPr algn="ctr">
                        <a:lnSpc>
                          <a:spcPct val="150000"/>
                        </a:lnSpc>
                        <a:spcAft>
                          <a:spcPts val="0"/>
                        </a:spcAft>
                      </a:pPr>
                      <a:r>
                        <a:rPr lang="pt-BR" sz="1600" b="1">
                          <a:latin typeface="Times New Roman"/>
                          <a:ea typeface="Calibri"/>
                          <a:cs typeface="Times New Roman"/>
                        </a:rPr>
                        <a:t>%</a:t>
                      </a:r>
                      <a:endParaRPr lang="pt-BR" sz="1600">
                        <a:latin typeface="Calibri"/>
                        <a:ea typeface="Calibri"/>
                        <a:cs typeface="Times New Roman"/>
                      </a:endParaRPr>
                    </a:p>
                  </a:txBody>
                  <a:tcPr marL="68580" marR="68580" marT="0" marB="0"/>
                </a:tc>
              </a:tr>
              <a:tr h="667423">
                <a:tc>
                  <a:txBody>
                    <a:bodyPr/>
                    <a:lstStyle/>
                    <a:p>
                      <a:pPr algn="just">
                        <a:lnSpc>
                          <a:spcPct val="150000"/>
                        </a:lnSpc>
                        <a:spcAft>
                          <a:spcPts val="0"/>
                        </a:spcAft>
                      </a:pPr>
                      <a:r>
                        <a:rPr lang="pt-BR" sz="1600">
                          <a:latin typeface="Times New Roman"/>
                          <a:ea typeface="Calibri"/>
                          <a:cs typeface="Times New Roman"/>
                        </a:rPr>
                        <a:t>Revenda para consumo de combustível derivado de petróleo, álcool etílico carburante e gás natural.</a:t>
                      </a:r>
                      <a:endParaRPr lang="pt-BR" sz="1600">
                        <a:latin typeface="Calibri"/>
                        <a:ea typeface="Calibri"/>
                        <a:cs typeface="Times New Roman"/>
                      </a:endParaRPr>
                    </a:p>
                  </a:txBody>
                  <a:tcPr marL="68580" marR="68580" marT="0" marB="0"/>
                </a:tc>
                <a:tc>
                  <a:txBody>
                    <a:bodyPr/>
                    <a:lstStyle/>
                    <a:p>
                      <a:pPr algn="ctr">
                        <a:lnSpc>
                          <a:spcPct val="150000"/>
                        </a:lnSpc>
                        <a:spcAft>
                          <a:spcPts val="0"/>
                        </a:spcAft>
                      </a:pPr>
                      <a:r>
                        <a:rPr lang="pt-BR" sz="1600">
                          <a:latin typeface="Times New Roman"/>
                          <a:ea typeface="Calibri"/>
                          <a:cs typeface="Times New Roman"/>
                        </a:rPr>
                        <a:t>1,6</a:t>
                      </a:r>
                      <a:endParaRPr lang="pt-BR" sz="1600">
                        <a:latin typeface="Calibri"/>
                        <a:ea typeface="Calibri"/>
                        <a:cs typeface="Times New Roman"/>
                      </a:endParaRPr>
                    </a:p>
                  </a:txBody>
                  <a:tcPr marL="68580" marR="68580" marT="0" marB="0"/>
                </a:tc>
              </a:tr>
              <a:tr h="1234276">
                <a:tc>
                  <a:txBody>
                    <a:bodyPr/>
                    <a:lstStyle/>
                    <a:p>
                      <a:pPr algn="just">
                        <a:lnSpc>
                          <a:spcPct val="150000"/>
                        </a:lnSpc>
                        <a:spcAft>
                          <a:spcPts val="0"/>
                        </a:spcAft>
                      </a:pPr>
                      <a:r>
                        <a:rPr lang="pt-BR" sz="1600" dirty="0">
                          <a:latin typeface="Times New Roman"/>
                          <a:ea typeface="Calibri"/>
                          <a:cs typeface="Times New Roman"/>
                        </a:rPr>
                        <a:t>Serviços em geral para os quais não esteja previsto percentual específico, inclusive os prestados por sociedades simples de profissões regulamentadas; intermediação de negócios; administração, locação ou cessão de bens imóveis e móveis e direitos de qualquer natureza; serviços de </a:t>
                      </a:r>
                      <a:r>
                        <a:rPr lang="pt-BR" sz="1600" dirty="0" err="1">
                          <a:latin typeface="Times New Roman"/>
                          <a:ea typeface="Calibri"/>
                          <a:cs typeface="Times New Roman"/>
                        </a:rPr>
                        <a:t>mão-de-obra</a:t>
                      </a:r>
                      <a:r>
                        <a:rPr lang="pt-BR" sz="1600" dirty="0">
                          <a:latin typeface="Times New Roman"/>
                          <a:ea typeface="Calibri"/>
                          <a:cs typeface="Times New Roman"/>
                        </a:rPr>
                        <a:t> de construção civil.</a:t>
                      </a:r>
                      <a:endParaRPr lang="pt-BR" sz="1600" dirty="0">
                        <a:latin typeface="Calibri"/>
                        <a:ea typeface="Calibri"/>
                        <a:cs typeface="Times New Roman"/>
                      </a:endParaRPr>
                    </a:p>
                  </a:txBody>
                  <a:tcPr marL="68580" marR="68580" marT="0" marB="0"/>
                </a:tc>
                <a:tc>
                  <a:txBody>
                    <a:bodyPr/>
                    <a:lstStyle/>
                    <a:p>
                      <a:pPr algn="ctr">
                        <a:lnSpc>
                          <a:spcPct val="150000"/>
                        </a:lnSpc>
                        <a:spcAft>
                          <a:spcPts val="0"/>
                        </a:spcAft>
                      </a:pPr>
                      <a:r>
                        <a:rPr lang="pt-BR" sz="1600">
                          <a:latin typeface="Times New Roman"/>
                          <a:ea typeface="Calibri"/>
                          <a:cs typeface="Times New Roman"/>
                        </a:rPr>
                        <a:t>32</a:t>
                      </a:r>
                      <a:endParaRPr lang="pt-BR" sz="1600">
                        <a:latin typeface="Calibri"/>
                        <a:ea typeface="Calibri"/>
                        <a:cs typeface="Times New Roman"/>
                      </a:endParaRPr>
                    </a:p>
                  </a:txBody>
                  <a:tcPr marL="68580" marR="68580" marT="0" marB="0"/>
                </a:tc>
              </a:tr>
              <a:tr h="822851">
                <a:tc>
                  <a:txBody>
                    <a:bodyPr/>
                    <a:lstStyle/>
                    <a:p>
                      <a:pPr algn="just">
                        <a:lnSpc>
                          <a:spcPct val="150000"/>
                        </a:lnSpc>
                        <a:spcAft>
                          <a:spcPts val="0"/>
                        </a:spcAft>
                      </a:pPr>
                      <a:r>
                        <a:rPr lang="pt-BR" sz="1600">
                          <a:latin typeface="Times New Roman"/>
                          <a:ea typeface="Calibri"/>
                          <a:cs typeface="Times New Roman"/>
                        </a:rPr>
                        <a:t>Serviços de transporte (exceto de cargas); outros serviços (exceto hospitalares, de carga, e prestados por sociedades civis de profissões regulamentadas) cuja receita não ultrapasse a R$ 120.000,00 no ano.</a:t>
                      </a:r>
                      <a:endParaRPr lang="pt-BR" sz="1600">
                        <a:latin typeface="Calibri"/>
                        <a:ea typeface="Calibri"/>
                        <a:cs typeface="Times New Roman"/>
                      </a:endParaRPr>
                    </a:p>
                  </a:txBody>
                  <a:tcPr marL="68580" marR="68580" marT="0" marB="0"/>
                </a:tc>
                <a:tc>
                  <a:txBody>
                    <a:bodyPr/>
                    <a:lstStyle/>
                    <a:p>
                      <a:pPr algn="ctr">
                        <a:lnSpc>
                          <a:spcPct val="150000"/>
                        </a:lnSpc>
                        <a:spcAft>
                          <a:spcPts val="0"/>
                        </a:spcAft>
                      </a:pPr>
                      <a:r>
                        <a:rPr lang="pt-BR" sz="1600">
                          <a:latin typeface="Times New Roman"/>
                          <a:ea typeface="Calibri"/>
                          <a:cs typeface="Times New Roman"/>
                        </a:rPr>
                        <a:t>16</a:t>
                      </a:r>
                      <a:endParaRPr lang="pt-BR" sz="1600">
                        <a:latin typeface="Calibri"/>
                        <a:ea typeface="Calibri"/>
                        <a:cs typeface="Times New Roman"/>
                      </a:endParaRPr>
                    </a:p>
                  </a:txBody>
                  <a:tcPr marL="68580" marR="68580" marT="0" marB="0"/>
                </a:tc>
              </a:tr>
              <a:tr h="822851">
                <a:tc>
                  <a:txBody>
                    <a:bodyPr/>
                    <a:lstStyle/>
                    <a:p>
                      <a:pPr algn="just">
                        <a:lnSpc>
                          <a:spcPct val="150000"/>
                        </a:lnSpc>
                        <a:spcAft>
                          <a:spcPts val="0"/>
                        </a:spcAft>
                      </a:pPr>
                      <a:r>
                        <a:rPr lang="pt-BR" sz="1600">
                          <a:latin typeface="Times New Roman"/>
                          <a:ea typeface="Calibri"/>
                          <a:cs typeface="Times New Roman"/>
                        </a:rPr>
                        <a:t>Venda de mercadorias e produtos; transporte de cargas; serviços hospitalares; atividade rural; industrialização de produtos; construção por empreitada; atividades imobiliárias.</a:t>
                      </a:r>
                      <a:endParaRPr lang="pt-BR" sz="1600">
                        <a:latin typeface="Calibri"/>
                        <a:ea typeface="Calibri"/>
                        <a:cs typeface="Times New Roman"/>
                      </a:endParaRPr>
                    </a:p>
                  </a:txBody>
                  <a:tcPr marL="68580" marR="68580" marT="0" marB="0"/>
                </a:tc>
                <a:tc>
                  <a:txBody>
                    <a:bodyPr/>
                    <a:lstStyle/>
                    <a:p>
                      <a:pPr algn="ctr">
                        <a:lnSpc>
                          <a:spcPct val="150000"/>
                        </a:lnSpc>
                        <a:spcAft>
                          <a:spcPts val="0"/>
                        </a:spcAft>
                      </a:pPr>
                      <a:endParaRPr lang="pt-BR" sz="1600" dirty="0">
                        <a:latin typeface="Times New Roman"/>
                        <a:ea typeface="Calibri"/>
                        <a:cs typeface="Times New Roman"/>
                      </a:endParaRPr>
                    </a:p>
                    <a:p>
                      <a:pPr algn="ctr">
                        <a:lnSpc>
                          <a:spcPct val="150000"/>
                        </a:lnSpc>
                        <a:spcAft>
                          <a:spcPts val="0"/>
                        </a:spcAft>
                      </a:pPr>
                      <a:r>
                        <a:rPr lang="pt-BR" sz="1600" dirty="0">
                          <a:latin typeface="Times New Roman"/>
                          <a:ea typeface="Calibri"/>
                          <a:cs typeface="Times New Roman"/>
                        </a:rPr>
                        <a:t>8</a:t>
                      </a:r>
                      <a:endParaRPr lang="pt-BR" sz="1600" dirty="0">
                        <a:latin typeface="Calibri"/>
                        <a:ea typeface="Calibri"/>
                        <a:cs typeface="Times New Roman"/>
                      </a:endParaRPr>
                    </a:p>
                  </a:txBody>
                  <a:tcPr marL="68580" marR="68580" marT="0" marB="0"/>
                </a:tc>
              </a:tr>
            </a:tbl>
          </a:graphicData>
        </a:graphic>
      </p:graphicFrame>
      <p:sp>
        <p:nvSpPr>
          <p:cNvPr id="7" name="CaixaDeTexto 6"/>
          <p:cNvSpPr txBox="1"/>
          <p:nvPr/>
        </p:nvSpPr>
        <p:spPr>
          <a:xfrm>
            <a:off x="1301541" y="324129"/>
            <a:ext cx="4327687" cy="461665"/>
          </a:xfrm>
          <a:prstGeom prst="rect">
            <a:avLst/>
          </a:prstGeom>
          <a:noFill/>
        </p:spPr>
        <p:txBody>
          <a:bodyPr wrap="square" rtlCol="0">
            <a:spAutoFit/>
          </a:bodyPr>
          <a:lstStyle/>
          <a:p>
            <a:r>
              <a:rPr lang="pt-BR" sz="2400" b="1" dirty="0" smtClean="0">
                <a:latin typeface="Times New Roman" pitchFamily="18" charset="0"/>
                <a:cs typeface="Times New Roman" pitchFamily="18" charset="0"/>
              </a:rPr>
              <a:t>Base de cálculo do IRPJ</a:t>
            </a:r>
            <a:endParaRPr lang="pt-BR" sz="24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324811183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4"/>
          <p:cNvGraphicFramePr>
            <a:graphicFrameLocks/>
          </p:cNvGraphicFramePr>
          <p:nvPr/>
        </p:nvGraphicFramePr>
        <p:xfrm>
          <a:off x="928914" y="857250"/>
          <a:ext cx="7997600" cy="5193703"/>
        </p:xfrm>
        <a:graphic>
          <a:graphicData uri="http://schemas.openxmlformats.org/drawingml/2006/table">
            <a:tbl>
              <a:tblPr firstRow="1" bandRow="1">
                <a:tableStyleId>{5C22544A-7EE6-4342-B048-85BDC9FD1C3A}</a:tableStyleId>
              </a:tblPr>
              <a:tblGrid>
                <a:gridCol w="6400809"/>
                <a:gridCol w="1596791"/>
              </a:tblGrid>
              <a:tr h="667423">
                <a:tc>
                  <a:txBody>
                    <a:bodyPr/>
                    <a:lstStyle/>
                    <a:p>
                      <a:pPr algn="ctr">
                        <a:lnSpc>
                          <a:spcPct val="150000"/>
                        </a:lnSpc>
                        <a:spcAft>
                          <a:spcPts val="0"/>
                        </a:spcAft>
                      </a:pPr>
                      <a:r>
                        <a:rPr lang="pt-BR" sz="1800" b="1" dirty="0">
                          <a:latin typeface="Times New Roman" pitchFamily="18" charset="0"/>
                          <a:ea typeface="Calibri"/>
                          <a:cs typeface="Times New Roman" pitchFamily="18" charset="0"/>
                        </a:rPr>
                        <a:t>ATIVIDADE</a:t>
                      </a:r>
                      <a:endParaRPr lang="pt-BR" sz="1800" dirty="0">
                        <a:latin typeface="Times New Roman" pitchFamily="18" charset="0"/>
                        <a:ea typeface="Calibri"/>
                        <a:cs typeface="Times New Roman" pitchFamily="18" charset="0"/>
                      </a:endParaRPr>
                    </a:p>
                  </a:txBody>
                  <a:tcPr marL="68580" marR="68580" marT="0" marB="0"/>
                </a:tc>
                <a:tc>
                  <a:txBody>
                    <a:bodyPr/>
                    <a:lstStyle/>
                    <a:p>
                      <a:pPr algn="ctr">
                        <a:lnSpc>
                          <a:spcPct val="150000"/>
                        </a:lnSpc>
                        <a:spcAft>
                          <a:spcPts val="0"/>
                        </a:spcAft>
                      </a:pPr>
                      <a:r>
                        <a:rPr lang="pt-BR" sz="1800" b="1">
                          <a:latin typeface="Times New Roman" pitchFamily="18" charset="0"/>
                          <a:ea typeface="Calibri"/>
                          <a:cs typeface="Times New Roman" pitchFamily="18" charset="0"/>
                        </a:rPr>
                        <a:t>%</a:t>
                      </a:r>
                      <a:endParaRPr lang="pt-BR" sz="1800">
                        <a:latin typeface="Times New Roman" pitchFamily="18" charset="0"/>
                        <a:ea typeface="Calibri"/>
                        <a:cs typeface="Times New Roman" pitchFamily="18" charset="0"/>
                      </a:endParaRPr>
                    </a:p>
                  </a:txBody>
                  <a:tcPr marL="68580" marR="68580" marT="0" marB="0"/>
                </a:tc>
              </a:tr>
              <a:tr h="667423">
                <a:tc>
                  <a:txBody>
                    <a:bodyPr/>
                    <a:lstStyle/>
                    <a:p>
                      <a:pPr algn="just">
                        <a:lnSpc>
                          <a:spcPct val="150000"/>
                        </a:lnSpc>
                        <a:spcAft>
                          <a:spcPts val="0"/>
                        </a:spcAft>
                      </a:pPr>
                      <a:r>
                        <a:rPr lang="pt-BR" sz="1800">
                          <a:latin typeface="Times New Roman" pitchFamily="18" charset="0"/>
                          <a:ea typeface="Calibri"/>
                          <a:cs typeface="Times New Roman" pitchFamily="18" charset="0"/>
                        </a:rPr>
                        <a:t>Prestação de serviços, pelas sociedades civis, relativos ao exercício de profissão legalmente regulamentada.</a:t>
                      </a:r>
                    </a:p>
                  </a:txBody>
                  <a:tcPr marL="68580" marR="68580" marT="0" marB="0"/>
                </a:tc>
                <a:tc>
                  <a:txBody>
                    <a:bodyPr/>
                    <a:lstStyle/>
                    <a:p>
                      <a:pPr algn="ctr">
                        <a:lnSpc>
                          <a:spcPct val="150000"/>
                        </a:lnSpc>
                        <a:spcAft>
                          <a:spcPts val="0"/>
                        </a:spcAft>
                      </a:pPr>
                      <a:r>
                        <a:rPr lang="pt-BR" sz="1800">
                          <a:latin typeface="Times New Roman" pitchFamily="18" charset="0"/>
                          <a:ea typeface="Calibri"/>
                          <a:cs typeface="Times New Roman" pitchFamily="18" charset="0"/>
                        </a:rPr>
                        <a:t>32</a:t>
                      </a:r>
                    </a:p>
                  </a:txBody>
                  <a:tcPr marL="68580" marR="68580" marT="0" marB="0"/>
                </a:tc>
              </a:tr>
              <a:tr h="1234276">
                <a:tc>
                  <a:txBody>
                    <a:bodyPr/>
                    <a:lstStyle/>
                    <a:p>
                      <a:pPr algn="just">
                        <a:lnSpc>
                          <a:spcPct val="150000"/>
                        </a:lnSpc>
                        <a:spcAft>
                          <a:spcPts val="0"/>
                        </a:spcAft>
                      </a:pPr>
                      <a:r>
                        <a:rPr lang="pt-BR" sz="1800" dirty="0">
                          <a:latin typeface="Times New Roman" pitchFamily="18" charset="0"/>
                          <a:ea typeface="Calibri"/>
                          <a:cs typeface="Times New Roman" pitchFamily="18" charset="0"/>
                        </a:rPr>
                        <a:t>Revenda para consumo de combustível derivado de petróleo, álcool etílico carburante e gás natural.</a:t>
                      </a:r>
                    </a:p>
                    <a:p>
                      <a:pPr algn="just">
                        <a:lnSpc>
                          <a:spcPct val="150000"/>
                        </a:lnSpc>
                        <a:spcAft>
                          <a:spcPts val="0"/>
                        </a:spcAft>
                      </a:pPr>
                      <a:r>
                        <a:rPr lang="pt-BR" sz="1800" dirty="0">
                          <a:latin typeface="Times New Roman" pitchFamily="18" charset="0"/>
                          <a:ea typeface="Calibri"/>
                          <a:cs typeface="Times New Roman" pitchFamily="18" charset="0"/>
                        </a:rPr>
                        <a:t>Revenda de mercadorias</a:t>
                      </a:r>
                    </a:p>
                    <a:p>
                      <a:pPr algn="just">
                        <a:lnSpc>
                          <a:spcPct val="150000"/>
                        </a:lnSpc>
                        <a:spcAft>
                          <a:spcPts val="0"/>
                        </a:spcAft>
                      </a:pPr>
                      <a:r>
                        <a:rPr lang="pt-BR" sz="1800" dirty="0">
                          <a:latin typeface="Times New Roman" pitchFamily="18" charset="0"/>
                          <a:ea typeface="Calibri"/>
                          <a:cs typeface="Times New Roman" pitchFamily="18" charset="0"/>
                        </a:rPr>
                        <a:t>Venda de produtos de fabricação própria</a:t>
                      </a:r>
                    </a:p>
                    <a:p>
                      <a:pPr algn="just">
                        <a:lnSpc>
                          <a:spcPct val="150000"/>
                        </a:lnSpc>
                        <a:spcAft>
                          <a:spcPts val="0"/>
                        </a:spcAft>
                      </a:pPr>
                      <a:r>
                        <a:rPr lang="pt-BR" sz="1800" dirty="0">
                          <a:latin typeface="Times New Roman" pitchFamily="18" charset="0"/>
                          <a:ea typeface="Calibri"/>
                          <a:cs typeface="Times New Roman" pitchFamily="18" charset="0"/>
                        </a:rPr>
                        <a:t>Industrialização por encomenda</a:t>
                      </a:r>
                    </a:p>
                    <a:p>
                      <a:pPr algn="just">
                        <a:lnSpc>
                          <a:spcPct val="150000"/>
                        </a:lnSpc>
                        <a:spcAft>
                          <a:spcPts val="0"/>
                        </a:spcAft>
                      </a:pPr>
                      <a:r>
                        <a:rPr lang="pt-BR" sz="1800" dirty="0">
                          <a:latin typeface="Times New Roman" pitchFamily="18" charset="0"/>
                          <a:ea typeface="Calibri"/>
                          <a:cs typeface="Times New Roman" pitchFamily="18" charset="0"/>
                        </a:rPr>
                        <a:t>Atividade rural</a:t>
                      </a:r>
                    </a:p>
                    <a:p>
                      <a:pPr algn="just">
                        <a:lnSpc>
                          <a:spcPct val="150000"/>
                        </a:lnSpc>
                        <a:spcAft>
                          <a:spcPts val="0"/>
                        </a:spcAft>
                      </a:pPr>
                      <a:r>
                        <a:rPr lang="pt-BR" sz="1800" dirty="0">
                          <a:latin typeface="Times New Roman" pitchFamily="18" charset="0"/>
                          <a:ea typeface="Calibri"/>
                          <a:cs typeface="Times New Roman" pitchFamily="18" charset="0"/>
                        </a:rPr>
                        <a:t>Representação comercial por conta própria</a:t>
                      </a:r>
                    </a:p>
                    <a:p>
                      <a:pPr algn="just">
                        <a:lnSpc>
                          <a:spcPct val="150000"/>
                        </a:lnSpc>
                        <a:spcAft>
                          <a:spcPts val="0"/>
                        </a:spcAft>
                      </a:pPr>
                      <a:r>
                        <a:rPr lang="pt-BR" sz="1800" dirty="0">
                          <a:latin typeface="Times New Roman" pitchFamily="18" charset="0"/>
                          <a:ea typeface="Calibri"/>
                          <a:cs typeface="Times New Roman" pitchFamily="18" charset="0"/>
                        </a:rPr>
                        <a:t>Prestação de serviços hospitalares</a:t>
                      </a:r>
                    </a:p>
                    <a:p>
                      <a:pPr algn="just">
                        <a:lnSpc>
                          <a:spcPct val="150000"/>
                        </a:lnSpc>
                        <a:spcAft>
                          <a:spcPts val="0"/>
                        </a:spcAft>
                      </a:pPr>
                      <a:r>
                        <a:rPr lang="pt-BR" sz="1800" dirty="0">
                          <a:latin typeface="Times New Roman" pitchFamily="18" charset="0"/>
                          <a:ea typeface="Calibri"/>
                          <a:cs typeface="Times New Roman" pitchFamily="18" charset="0"/>
                        </a:rPr>
                        <a:t>Serviços de transporte</a:t>
                      </a:r>
                    </a:p>
                  </a:txBody>
                  <a:tcPr marL="68580" marR="68580" marT="0" marB="0"/>
                </a:tc>
                <a:tc>
                  <a:txBody>
                    <a:bodyPr/>
                    <a:lstStyle/>
                    <a:p>
                      <a:pPr algn="ctr">
                        <a:lnSpc>
                          <a:spcPct val="150000"/>
                        </a:lnSpc>
                        <a:spcAft>
                          <a:spcPts val="0"/>
                        </a:spcAft>
                      </a:pPr>
                      <a:endParaRPr lang="pt-BR" sz="1800" dirty="0">
                        <a:latin typeface="Times New Roman" pitchFamily="18" charset="0"/>
                        <a:ea typeface="Calibri"/>
                        <a:cs typeface="Times New Roman" pitchFamily="18" charset="0"/>
                      </a:endParaRPr>
                    </a:p>
                    <a:p>
                      <a:pPr algn="ctr">
                        <a:lnSpc>
                          <a:spcPct val="150000"/>
                        </a:lnSpc>
                        <a:spcAft>
                          <a:spcPts val="0"/>
                        </a:spcAft>
                      </a:pPr>
                      <a:r>
                        <a:rPr lang="pt-BR" sz="1800" dirty="0">
                          <a:latin typeface="Times New Roman" pitchFamily="18" charset="0"/>
                          <a:ea typeface="Calibri"/>
                          <a:cs typeface="Times New Roman" pitchFamily="18" charset="0"/>
                        </a:rPr>
                        <a:t>12</a:t>
                      </a:r>
                    </a:p>
                  </a:txBody>
                  <a:tcPr marL="68580" marR="68580" marT="0" marB="0"/>
                </a:tc>
              </a:tr>
            </a:tbl>
          </a:graphicData>
        </a:graphic>
      </p:graphicFrame>
      <p:sp>
        <p:nvSpPr>
          <p:cNvPr id="5" name="CaixaDeTexto 4"/>
          <p:cNvSpPr txBox="1"/>
          <p:nvPr/>
        </p:nvSpPr>
        <p:spPr>
          <a:xfrm>
            <a:off x="1571604" y="324129"/>
            <a:ext cx="3467616" cy="461665"/>
          </a:xfrm>
          <a:prstGeom prst="rect">
            <a:avLst/>
          </a:prstGeom>
          <a:noFill/>
        </p:spPr>
        <p:txBody>
          <a:bodyPr wrap="none" rtlCol="0">
            <a:spAutoFit/>
          </a:bodyPr>
          <a:lstStyle/>
          <a:p>
            <a:r>
              <a:rPr lang="pt-BR" sz="2400" b="1" dirty="0" smtClean="0">
                <a:latin typeface="Times New Roman" pitchFamily="18" charset="0"/>
                <a:cs typeface="Times New Roman" pitchFamily="18" charset="0"/>
              </a:rPr>
              <a:t>Base de cálculo da CSLL</a:t>
            </a:r>
            <a:endParaRPr lang="pt-BR" sz="2400" b="1" dirty="0">
              <a:latin typeface="Times New Roman" pitchFamily="18" charset="0"/>
              <a:cs typeface="Times New Roman" pitchFamily="18" charset="0"/>
            </a:endParaRP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Rectangle 2"/>
          <p:cNvSpPr>
            <a:spLocks noGrp="1" noChangeArrowheads="1"/>
          </p:cNvSpPr>
          <p:nvPr>
            <p:ph type="title"/>
          </p:nvPr>
        </p:nvSpPr>
        <p:spPr/>
        <p:txBody>
          <a:bodyPr/>
          <a:lstStyle/>
          <a:p>
            <a:pPr eaLnBrk="1" hangingPunct="1"/>
            <a:r>
              <a:rPr lang="pt-BR" altLang="pt-BR" b="1" smtClean="0"/>
              <a:t>LUCRO PRESUMIDO</a:t>
            </a:r>
            <a:r>
              <a:rPr lang="pt-BR" altLang="pt-BR" smtClean="0"/>
              <a:t> </a:t>
            </a:r>
          </a:p>
        </p:txBody>
      </p:sp>
      <p:sp>
        <p:nvSpPr>
          <p:cNvPr id="619523" name="Rectangle 3"/>
          <p:cNvSpPr>
            <a:spLocks noGrp="1" noChangeArrowheads="1"/>
          </p:cNvSpPr>
          <p:nvPr>
            <p:ph type="body" idx="1"/>
          </p:nvPr>
        </p:nvSpPr>
        <p:spPr/>
        <p:txBody>
          <a:bodyPr/>
          <a:lstStyle/>
          <a:p>
            <a:pPr eaLnBrk="1" hangingPunct="1"/>
            <a:r>
              <a:rPr lang="pt-BR" altLang="pt-BR" b="1" dirty="0" smtClean="0"/>
              <a:t>PERÍODOS DE APURAÇÃO </a:t>
            </a:r>
            <a:endParaRPr lang="pt-BR" altLang="pt-BR" dirty="0" smtClean="0"/>
          </a:p>
          <a:p>
            <a:pPr algn="just" eaLnBrk="1" hangingPunct="1"/>
            <a:r>
              <a:rPr lang="pt-BR" altLang="pt-BR" dirty="0" smtClean="0"/>
              <a:t>	</a:t>
            </a:r>
          </a:p>
          <a:p>
            <a:pPr algn="just" eaLnBrk="1" hangingPunct="1"/>
            <a:endParaRPr lang="pt-BR" altLang="pt-BR" dirty="0" smtClean="0"/>
          </a:p>
          <a:p>
            <a:pPr algn="just" eaLnBrk="1" hangingPunct="1"/>
            <a:r>
              <a:rPr lang="pt-BR" altLang="pt-BR" dirty="0" smtClean="0"/>
              <a:t>	As pessoas jurídicas tributadas pelo lucro presumido devem proceder à apuração das bases de cálculo do IRPJ e da CSLL no encerramento de cada </a:t>
            </a:r>
            <a:r>
              <a:rPr lang="pt-BR" altLang="pt-BR" dirty="0" smtClean="0">
                <a:solidFill>
                  <a:srgbClr val="FF0000"/>
                </a:solidFill>
              </a:rPr>
              <a:t>trimestre</a:t>
            </a:r>
            <a:r>
              <a:rPr lang="pt-BR" altLang="pt-BR" dirty="0" smtClean="0"/>
              <a:t>, ou seja: </a:t>
            </a:r>
          </a:p>
          <a:p>
            <a:pPr lvl="2" algn="just" eaLnBrk="1" hangingPunct="1"/>
            <a:r>
              <a:rPr lang="pt-BR" altLang="pt-BR" dirty="0" smtClean="0"/>
              <a:t>31 de março</a:t>
            </a:r>
          </a:p>
          <a:p>
            <a:pPr lvl="2" algn="just" eaLnBrk="1" hangingPunct="1"/>
            <a:r>
              <a:rPr lang="pt-BR" altLang="pt-BR" dirty="0" smtClean="0"/>
              <a:t>30 de junho</a:t>
            </a:r>
          </a:p>
          <a:p>
            <a:pPr lvl="2" algn="just" eaLnBrk="1" hangingPunct="1"/>
            <a:r>
              <a:rPr lang="pt-BR" altLang="pt-BR" dirty="0" smtClean="0"/>
              <a:t>30 de setembro </a:t>
            </a:r>
          </a:p>
          <a:p>
            <a:pPr lvl="2" algn="just" eaLnBrk="1" hangingPunct="1"/>
            <a:r>
              <a:rPr lang="pt-BR" altLang="pt-BR" dirty="0" smtClean="0"/>
              <a:t>31 de dezembro. </a:t>
            </a:r>
          </a:p>
          <a:p>
            <a:pPr eaLnBrk="1" hangingPunct="1"/>
            <a:endParaRPr lang="pt-BR" altLang="pt-BR" dirty="0" smtClean="0"/>
          </a:p>
        </p:txBody>
      </p:sp>
    </p:spTree>
    <p:extLst>
      <p:ext uri="{BB962C8B-B14F-4D97-AF65-F5344CB8AC3E}">
        <p14:creationId xmlns:p14="http://schemas.microsoft.com/office/powerpoint/2010/main" xmlns="" val="4142471001"/>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Rectangle 2"/>
          <p:cNvSpPr>
            <a:spLocks noGrp="1" noChangeArrowheads="1"/>
          </p:cNvSpPr>
          <p:nvPr>
            <p:ph type="title"/>
          </p:nvPr>
        </p:nvSpPr>
        <p:spPr/>
        <p:txBody>
          <a:bodyPr/>
          <a:lstStyle/>
          <a:p>
            <a:pPr eaLnBrk="1" hangingPunct="1"/>
            <a:r>
              <a:rPr lang="pt-BR" altLang="pt-BR" b="1" smtClean="0"/>
              <a:t>LUCRO PRESUMIDO</a:t>
            </a:r>
            <a:r>
              <a:rPr lang="pt-BR" altLang="pt-BR" smtClean="0"/>
              <a:t> </a:t>
            </a:r>
          </a:p>
        </p:txBody>
      </p:sp>
      <p:sp>
        <p:nvSpPr>
          <p:cNvPr id="8" name="Título 1"/>
          <p:cNvSpPr txBox="1">
            <a:spLocks/>
          </p:cNvSpPr>
          <p:nvPr/>
        </p:nvSpPr>
        <p:spPr bwMode="auto">
          <a:xfrm>
            <a:off x="1403647" y="404664"/>
            <a:ext cx="8074181" cy="12241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fontScale="25000" lnSpcReduction="20000"/>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2000" b="1"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rPr>
              <a:t/>
            </a:r>
            <a:br>
              <a:rPr kumimoji="0" lang="pt-BR" sz="2000" b="1"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rPr>
            </a:br>
            <a:r>
              <a:rPr kumimoji="0" lang="pt-BR" sz="7200" b="1" i="0" u="none" strike="noStrike" kern="0" cap="none" spc="0" normalizeH="0" baseline="0" noProof="0" dirty="0" smtClean="0">
                <a:ln>
                  <a:noFill/>
                </a:ln>
                <a:effectLst/>
                <a:uLnTx/>
                <a:uFillTx/>
                <a:latin typeface="Times New Roman" pitchFamily="18" charset="0"/>
                <a:ea typeface="+mj-ea"/>
                <a:cs typeface="Times New Roman" pitchFamily="18" charset="0"/>
              </a:rPr>
              <a:t>Exemplo de apuração e cálculo do IRPJ e CSLL pelo lucro presumido </a:t>
            </a:r>
            <a:br>
              <a:rPr kumimoji="0" lang="pt-BR" sz="7200" b="1" i="0" u="none" strike="noStrike" kern="0" cap="none" spc="0" normalizeH="0" baseline="0" noProof="0" dirty="0" smtClean="0">
                <a:ln>
                  <a:noFill/>
                </a:ln>
                <a:effectLst/>
                <a:uLnTx/>
                <a:uFillTx/>
                <a:latin typeface="Times New Roman" pitchFamily="18" charset="0"/>
                <a:ea typeface="+mj-ea"/>
                <a:cs typeface="Times New Roman" pitchFamily="18" charset="0"/>
              </a:rPr>
            </a:br>
            <a:endParaRPr kumimoji="0" lang="pt-BR" sz="7200" b="1" i="0" u="none" strike="noStrike" kern="0" cap="none" spc="0" normalizeH="0" baseline="0" noProof="0" dirty="0" smtClean="0">
              <a:ln>
                <a:noFill/>
              </a:ln>
              <a:effectLst/>
              <a:uLnTx/>
              <a:uFillTx/>
              <a:latin typeface="Times New Roman" pitchFamily="18" charset="0"/>
              <a:ea typeface="+mj-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7200" b="1" i="0" u="none" strike="noStrike" kern="0" cap="none" spc="0" normalizeH="0" baseline="0" noProof="0" dirty="0" smtClean="0">
                <a:ln>
                  <a:noFill/>
                </a:ln>
                <a:effectLst/>
                <a:uLnTx/>
                <a:uFillTx/>
                <a:latin typeface="Times New Roman" pitchFamily="18" charset="0"/>
                <a:ea typeface="+mj-ea"/>
                <a:cs typeface="Times New Roman" pitchFamily="18" charset="0"/>
              </a:rPr>
              <a:t/>
            </a:r>
            <a:br>
              <a:rPr kumimoji="0" lang="pt-BR" sz="7200" b="1" i="0" u="none" strike="noStrike" kern="0" cap="none" spc="0" normalizeH="0" baseline="0" noProof="0" dirty="0" smtClean="0">
                <a:ln>
                  <a:noFill/>
                </a:ln>
                <a:effectLst/>
                <a:uLnTx/>
                <a:uFillTx/>
                <a:latin typeface="Times New Roman" pitchFamily="18" charset="0"/>
                <a:ea typeface="+mj-ea"/>
                <a:cs typeface="Times New Roman" pitchFamily="18" charset="0"/>
              </a:rPr>
            </a:br>
            <a:r>
              <a:rPr kumimoji="0" lang="pt-BR" sz="7200" b="1" i="0" u="none" strike="noStrike" kern="0" cap="none" spc="0" normalizeH="0" baseline="0" noProof="0" dirty="0" smtClean="0">
                <a:ln>
                  <a:noFill/>
                </a:ln>
                <a:effectLst/>
                <a:uLnTx/>
                <a:uFillTx/>
                <a:latin typeface="Times New Roman" pitchFamily="18" charset="0"/>
                <a:ea typeface="+mj-ea"/>
                <a:cs typeface="Times New Roman" pitchFamily="18" charset="0"/>
              </a:rPr>
              <a:t>Receita bruta trimestral com revenda de MERCADORIAS: R$ 900.000,00</a:t>
            </a:r>
            <a:r>
              <a:rPr kumimoji="0" lang="pt-BR" sz="7200" b="0" i="0" u="none" strike="noStrike" kern="0" cap="none" spc="0" normalizeH="0" baseline="0" noProof="0" dirty="0" smtClean="0">
                <a:ln>
                  <a:noFill/>
                </a:ln>
                <a:effectLst/>
                <a:uLnTx/>
                <a:uFillTx/>
                <a:latin typeface="Times New Roman" pitchFamily="18" charset="0"/>
                <a:ea typeface="+mj-ea"/>
                <a:cs typeface="Times New Roman" pitchFamily="18" charset="0"/>
              </a:rPr>
              <a:t/>
            </a:r>
            <a:br>
              <a:rPr kumimoji="0" lang="pt-BR" sz="7200" b="0" i="0" u="none" strike="noStrike" kern="0" cap="none" spc="0" normalizeH="0" baseline="0" noProof="0" dirty="0" smtClean="0">
                <a:ln>
                  <a:noFill/>
                </a:ln>
                <a:effectLst/>
                <a:uLnTx/>
                <a:uFillTx/>
                <a:latin typeface="Times New Roman" pitchFamily="18" charset="0"/>
                <a:ea typeface="+mj-ea"/>
                <a:cs typeface="Times New Roman" pitchFamily="18" charset="0"/>
              </a:rPr>
            </a:br>
            <a:r>
              <a:rPr kumimoji="0" lang="pt-BR" sz="3400" b="0" i="0" u="none" strike="noStrike" kern="0" cap="none" spc="0" normalizeH="0" baseline="0" noProof="0" dirty="0" smtClean="0">
                <a:ln>
                  <a:noFill/>
                </a:ln>
                <a:effectLst/>
                <a:uLnTx/>
                <a:uFillTx/>
                <a:latin typeface="Times New Roman" pitchFamily="18" charset="0"/>
                <a:ea typeface="+mj-ea"/>
                <a:cs typeface="Times New Roman" pitchFamily="18" charset="0"/>
              </a:rPr>
              <a:t/>
            </a:r>
            <a:br>
              <a:rPr kumimoji="0" lang="pt-BR" sz="3400" b="0" i="0" u="none" strike="noStrike" kern="0" cap="none" spc="0" normalizeH="0" baseline="0" noProof="0" dirty="0" smtClean="0">
                <a:ln>
                  <a:noFill/>
                </a:ln>
                <a:effectLst/>
                <a:uLnTx/>
                <a:uFillTx/>
                <a:latin typeface="Times New Roman" pitchFamily="18" charset="0"/>
                <a:ea typeface="+mj-ea"/>
                <a:cs typeface="Times New Roman" pitchFamily="18" charset="0"/>
              </a:rPr>
            </a:br>
            <a:endParaRPr kumimoji="0" lang="pt-BR" sz="3400" b="0" i="0" u="none" strike="noStrike" kern="0" cap="none" spc="0" normalizeH="0" baseline="0" noProof="0" dirty="0">
              <a:ln>
                <a:noFill/>
              </a:ln>
              <a:effectLst/>
              <a:uLnTx/>
              <a:uFillTx/>
              <a:latin typeface="Times New Roman" pitchFamily="18" charset="0"/>
              <a:ea typeface="+mj-ea"/>
              <a:cs typeface="Times New Roman" pitchFamily="18" charset="0"/>
            </a:endParaRPr>
          </a:p>
        </p:txBody>
      </p:sp>
      <p:sp>
        <p:nvSpPr>
          <p:cNvPr id="9" name="Espaço Reservado para Conteúdo 5"/>
          <p:cNvSpPr>
            <a:spLocks noGrp="1"/>
          </p:cNvSpPr>
          <p:nvPr>
            <p:ph idx="1"/>
          </p:nvPr>
        </p:nvSpPr>
        <p:spPr>
          <a:xfrm>
            <a:off x="1403648" y="1772816"/>
            <a:ext cx="7498080" cy="488096"/>
          </a:xfrm>
        </p:spPr>
        <p:txBody>
          <a:bodyPr/>
          <a:lstStyle/>
          <a:p>
            <a:r>
              <a:rPr lang="pt-BR" sz="2400" b="1" dirty="0" smtClean="0">
                <a:latin typeface="Times New Roman" pitchFamily="18" charset="0"/>
                <a:cs typeface="Times New Roman" pitchFamily="18" charset="0"/>
              </a:rPr>
              <a:t>IRPJ</a:t>
            </a:r>
            <a:endParaRPr lang="pt-BR" sz="2400" dirty="0" smtClean="0">
              <a:latin typeface="Times New Roman" pitchFamily="18" charset="0"/>
              <a:cs typeface="Times New Roman" pitchFamily="18" charset="0"/>
            </a:endParaRPr>
          </a:p>
          <a:p>
            <a:endParaRPr lang="pt-BR" dirty="0"/>
          </a:p>
        </p:txBody>
      </p:sp>
      <p:graphicFrame>
        <p:nvGraphicFramePr>
          <p:cNvPr id="10" name="Tabela 9"/>
          <p:cNvGraphicFramePr>
            <a:graphicFrameLocks noGrp="1"/>
          </p:cNvGraphicFramePr>
          <p:nvPr/>
        </p:nvGraphicFramePr>
        <p:xfrm>
          <a:off x="1547664" y="2492896"/>
          <a:ext cx="7262841" cy="2218821"/>
        </p:xfrm>
        <a:graphic>
          <a:graphicData uri="http://schemas.openxmlformats.org/drawingml/2006/table">
            <a:tbl>
              <a:tblPr firstRow="1" bandRow="1">
                <a:tableStyleId>{5C22544A-7EE6-4342-B048-85BDC9FD1C3A}</a:tableStyleId>
              </a:tblPr>
              <a:tblGrid>
                <a:gridCol w="2420947"/>
                <a:gridCol w="2420947"/>
                <a:gridCol w="2420947"/>
              </a:tblGrid>
              <a:tr h="495767">
                <a:tc>
                  <a:txBody>
                    <a:bodyPr/>
                    <a:lstStyle/>
                    <a:p>
                      <a:pPr algn="just">
                        <a:lnSpc>
                          <a:spcPct val="150000"/>
                        </a:lnSpc>
                        <a:spcAft>
                          <a:spcPts val="0"/>
                        </a:spcAft>
                      </a:pPr>
                      <a:r>
                        <a:rPr lang="pt-BR" sz="1600" dirty="0">
                          <a:latin typeface="Times New Roman" pitchFamily="18" charset="0"/>
                          <a:ea typeface="Calibri"/>
                          <a:cs typeface="Times New Roman" pitchFamily="18" charset="0"/>
                        </a:rPr>
                        <a:t>Base de cálculo do IRPJ</a:t>
                      </a:r>
                    </a:p>
                  </a:txBody>
                  <a:tcPr marL="68580" marR="68580" marT="0" marB="0"/>
                </a:tc>
                <a:tc>
                  <a:txBody>
                    <a:bodyPr/>
                    <a:lstStyle/>
                    <a:p>
                      <a:pPr algn="just">
                        <a:lnSpc>
                          <a:spcPct val="150000"/>
                        </a:lnSpc>
                        <a:spcAft>
                          <a:spcPts val="0"/>
                        </a:spcAft>
                      </a:pPr>
                      <a:r>
                        <a:rPr lang="pt-BR" sz="1600">
                          <a:latin typeface="Times New Roman" pitchFamily="18" charset="0"/>
                          <a:ea typeface="Calibri"/>
                          <a:cs typeface="Times New Roman" pitchFamily="18" charset="0"/>
                        </a:rPr>
                        <a:t>R$ 900.000,00 x 8%</a:t>
                      </a:r>
                    </a:p>
                  </a:txBody>
                  <a:tcPr marL="68580" marR="68580" marT="0" marB="0"/>
                </a:tc>
                <a:tc>
                  <a:txBody>
                    <a:bodyPr/>
                    <a:lstStyle/>
                    <a:p>
                      <a:pPr>
                        <a:lnSpc>
                          <a:spcPct val="150000"/>
                        </a:lnSpc>
                        <a:spcAft>
                          <a:spcPts val="0"/>
                        </a:spcAft>
                      </a:pPr>
                      <a:r>
                        <a:rPr lang="pt-BR" sz="1600" dirty="0">
                          <a:latin typeface="Times New Roman" pitchFamily="18" charset="0"/>
                          <a:ea typeface="Calibri"/>
                          <a:cs typeface="Times New Roman" pitchFamily="18" charset="0"/>
                        </a:rPr>
                        <a:t> </a:t>
                      </a:r>
                      <a:r>
                        <a:rPr lang="pt-BR" sz="1600" dirty="0" smtClean="0">
                          <a:latin typeface="Times New Roman" pitchFamily="18" charset="0"/>
                          <a:ea typeface="Calibri"/>
                          <a:cs typeface="Times New Roman" pitchFamily="18" charset="0"/>
                        </a:rPr>
                        <a:t>                          72.000,00</a:t>
                      </a:r>
                      <a:endParaRPr lang="pt-BR" sz="1600" dirty="0">
                        <a:latin typeface="Times New Roman" pitchFamily="18" charset="0"/>
                        <a:ea typeface="Calibri"/>
                        <a:cs typeface="Times New Roman" pitchFamily="18" charset="0"/>
                      </a:endParaRPr>
                    </a:p>
                  </a:txBody>
                  <a:tcPr marL="68580" marR="68580" marT="0" marB="0"/>
                </a:tc>
              </a:tr>
              <a:tr h="495767">
                <a:tc>
                  <a:txBody>
                    <a:bodyPr/>
                    <a:lstStyle/>
                    <a:p>
                      <a:pPr algn="just">
                        <a:lnSpc>
                          <a:spcPct val="150000"/>
                        </a:lnSpc>
                        <a:spcAft>
                          <a:spcPts val="0"/>
                        </a:spcAft>
                      </a:pPr>
                      <a:r>
                        <a:rPr lang="pt-BR" sz="1600" dirty="0">
                          <a:latin typeface="Times New Roman" pitchFamily="18" charset="0"/>
                          <a:ea typeface="Calibri"/>
                          <a:cs typeface="Times New Roman" pitchFamily="18" charset="0"/>
                        </a:rPr>
                        <a:t>Cálculo do IRPJ</a:t>
                      </a:r>
                    </a:p>
                  </a:txBody>
                  <a:tcPr marL="68580" marR="68580" marT="0" marB="0"/>
                </a:tc>
                <a:tc>
                  <a:txBody>
                    <a:bodyPr/>
                    <a:lstStyle/>
                    <a:p>
                      <a:pPr algn="just">
                        <a:lnSpc>
                          <a:spcPct val="150000"/>
                        </a:lnSpc>
                        <a:spcAft>
                          <a:spcPts val="0"/>
                        </a:spcAft>
                      </a:pPr>
                      <a:r>
                        <a:rPr lang="pt-BR" sz="1600">
                          <a:latin typeface="Times New Roman" pitchFamily="18" charset="0"/>
                          <a:ea typeface="Calibri"/>
                          <a:cs typeface="Times New Roman" pitchFamily="18" charset="0"/>
                        </a:rPr>
                        <a:t>R$ 72.000,00 x 15%</a:t>
                      </a:r>
                    </a:p>
                  </a:txBody>
                  <a:tcPr marL="68580" marR="68580" marT="0" marB="0"/>
                </a:tc>
                <a:tc>
                  <a:txBody>
                    <a:bodyPr/>
                    <a:lstStyle/>
                    <a:p>
                      <a:pPr algn="r">
                        <a:lnSpc>
                          <a:spcPct val="150000"/>
                        </a:lnSpc>
                        <a:spcAft>
                          <a:spcPts val="0"/>
                        </a:spcAft>
                      </a:pPr>
                      <a:r>
                        <a:rPr lang="pt-BR" sz="1600">
                          <a:latin typeface="Times New Roman" pitchFamily="18" charset="0"/>
                          <a:ea typeface="Calibri"/>
                          <a:cs typeface="Times New Roman" pitchFamily="18" charset="0"/>
                        </a:rPr>
                        <a:t>10.800,00</a:t>
                      </a:r>
                    </a:p>
                  </a:txBody>
                  <a:tcPr marL="68580" marR="68580" marT="0" marB="0"/>
                </a:tc>
              </a:tr>
              <a:tr h="672342">
                <a:tc>
                  <a:txBody>
                    <a:bodyPr/>
                    <a:lstStyle/>
                    <a:p>
                      <a:pPr algn="just">
                        <a:lnSpc>
                          <a:spcPct val="150000"/>
                        </a:lnSpc>
                        <a:spcAft>
                          <a:spcPts val="0"/>
                        </a:spcAft>
                      </a:pPr>
                      <a:r>
                        <a:rPr lang="pt-BR" sz="1600">
                          <a:latin typeface="Times New Roman" pitchFamily="18" charset="0"/>
                          <a:ea typeface="Calibri"/>
                          <a:cs typeface="Times New Roman" pitchFamily="18" charset="0"/>
                        </a:rPr>
                        <a:t>Adicional do IRPJ</a:t>
                      </a:r>
                    </a:p>
                  </a:txBody>
                  <a:tcPr marL="68580" marR="68580" marT="0" marB="0"/>
                </a:tc>
                <a:tc>
                  <a:txBody>
                    <a:bodyPr/>
                    <a:lstStyle/>
                    <a:p>
                      <a:pPr algn="just">
                        <a:lnSpc>
                          <a:spcPct val="150000"/>
                        </a:lnSpc>
                        <a:spcAft>
                          <a:spcPts val="0"/>
                        </a:spcAft>
                      </a:pPr>
                      <a:r>
                        <a:rPr lang="pt-BR" sz="1600">
                          <a:latin typeface="Times New Roman" pitchFamily="18" charset="0"/>
                          <a:ea typeface="Calibri"/>
                          <a:cs typeface="Times New Roman" pitchFamily="18" charset="0"/>
                        </a:rPr>
                        <a:t>R$ 72.000,00 – 60.000,00 =  12.000,00 x 10%</a:t>
                      </a:r>
                    </a:p>
                  </a:txBody>
                  <a:tcPr marL="68580" marR="68580" marT="0" marB="0"/>
                </a:tc>
                <a:tc>
                  <a:txBody>
                    <a:bodyPr/>
                    <a:lstStyle/>
                    <a:p>
                      <a:pPr algn="r">
                        <a:lnSpc>
                          <a:spcPct val="150000"/>
                        </a:lnSpc>
                        <a:spcAft>
                          <a:spcPts val="0"/>
                        </a:spcAft>
                      </a:pPr>
                      <a:endParaRPr lang="pt-BR" sz="1600">
                        <a:latin typeface="Times New Roman" pitchFamily="18" charset="0"/>
                        <a:ea typeface="Calibri"/>
                        <a:cs typeface="Times New Roman" pitchFamily="18" charset="0"/>
                      </a:endParaRPr>
                    </a:p>
                    <a:p>
                      <a:pPr algn="r">
                        <a:lnSpc>
                          <a:spcPct val="150000"/>
                        </a:lnSpc>
                        <a:spcAft>
                          <a:spcPts val="0"/>
                        </a:spcAft>
                      </a:pPr>
                      <a:r>
                        <a:rPr lang="pt-BR" sz="1600">
                          <a:latin typeface="Times New Roman" pitchFamily="18" charset="0"/>
                          <a:ea typeface="Calibri"/>
                          <a:cs typeface="Times New Roman" pitchFamily="18" charset="0"/>
                        </a:rPr>
                        <a:t>1.200,00</a:t>
                      </a:r>
                    </a:p>
                  </a:txBody>
                  <a:tcPr marL="68580" marR="68580" marT="0" marB="0"/>
                </a:tc>
              </a:tr>
              <a:tr h="495767">
                <a:tc>
                  <a:txBody>
                    <a:bodyPr/>
                    <a:lstStyle/>
                    <a:p>
                      <a:pPr algn="just">
                        <a:lnSpc>
                          <a:spcPct val="150000"/>
                        </a:lnSpc>
                        <a:spcAft>
                          <a:spcPts val="0"/>
                        </a:spcAft>
                      </a:pPr>
                      <a:r>
                        <a:rPr lang="pt-BR" sz="1600" b="1" dirty="0">
                          <a:latin typeface="Times New Roman" pitchFamily="18" charset="0"/>
                          <a:ea typeface="Calibri"/>
                          <a:cs typeface="Times New Roman" pitchFamily="18" charset="0"/>
                        </a:rPr>
                        <a:t>Total do IRPJ        </a:t>
                      </a:r>
                      <a:endParaRPr lang="pt-BR" sz="1600" dirty="0">
                        <a:latin typeface="Times New Roman" pitchFamily="18" charset="0"/>
                        <a:ea typeface="Calibri"/>
                        <a:cs typeface="Times New Roman" pitchFamily="18" charset="0"/>
                      </a:endParaRPr>
                    </a:p>
                  </a:txBody>
                  <a:tcPr marL="68580" marR="68580" marT="0" marB="0"/>
                </a:tc>
                <a:tc>
                  <a:txBody>
                    <a:bodyPr/>
                    <a:lstStyle/>
                    <a:p>
                      <a:pPr algn="just">
                        <a:lnSpc>
                          <a:spcPct val="150000"/>
                        </a:lnSpc>
                        <a:spcAft>
                          <a:spcPts val="0"/>
                        </a:spcAft>
                      </a:pPr>
                      <a:endParaRPr lang="pt-BR" sz="1600">
                        <a:latin typeface="Times New Roman" pitchFamily="18" charset="0"/>
                        <a:ea typeface="Calibri"/>
                        <a:cs typeface="Times New Roman" pitchFamily="18" charset="0"/>
                      </a:endParaRPr>
                    </a:p>
                  </a:txBody>
                  <a:tcPr marL="68580" marR="68580" marT="0" marB="0"/>
                </a:tc>
                <a:tc>
                  <a:txBody>
                    <a:bodyPr/>
                    <a:lstStyle/>
                    <a:p>
                      <a:pPr algn="r">
                        <a:lnSpc>
                          <a:spcPct val="150000"/>
                        </a:lnSpc>
                        <a:spcAft>
                          <a:spcPts val="0"/>
                        </a:spcAft>
                      </a:pPr>
                      <a:r>
                        <a:rPr lang="pt-BR" sz="1600" b="1" dirty="0">
                          <a:latin typeface="Times New Roman" pitchFamily="18" charset="0"/>
                          <a:ea typeface="Calibri"/>
                          <a:cs typeface="Times New Roman" pitchFamily="18" charset="0"/>
                        </a:rPr>
                        <a:t>12.000,00</a:t>
                      </a:r>
                      <a:endParaRPr lang="pt-BR" sz="1600" dirty="0">
                        <a:latin typeface="Times New Roman" pitchFamily="18" charset="0"/>
                        <a:ea typeface="Calibri"/>
                        <a:cs typeface="Times New Roman" pitchFamily="18" charset="0"/>
                      </a:endParaRPr>
                    </a:p>
                  </a:txBody>
                  <a:tcPr marL="68580" marR="68580" marT="0" marB="0"/>
                </a:tc>
              </a:tr>
            </a:tbl>
          </a:graphicData>
        </a:graphic>
      </p:graphicFrame>
    </p:spTree>
    <p:extLst>
      <p:ext uri="{BB962C8B-B14F-4D97-AF65-F5344CB8AC3E}">
        <p14:creationId xmlns:p14="http://schemas.microsoft.com/office/powerpoint/2010/main" xmlns="" val="4142471001"/>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Rectangle 2"/>
          <p:cNvSpPr>
            <a:spLocks noGrp="1" noChangeArrowheads="1"/>
          </p:cNvSpPr>
          <p:nvPr>
            <p:ph type="title"/>
          </p:nvPr>
        </p:nvSpPr>
        <p:spPr/>
        <p:txBody>
          <a:bodyPr/>
          <a:lstStyle/>
          <a:p>
            <a:pPr eaLnBrk="1" hangingPunct="1"/>
            <a:r>
              <a:rPr lang="pt-BR" altLang="pt-BR" b="1" smtClean="0"/>
              <a:t>LUCRO PRESUMIDO</a:t>
            </a:r>
            <a:r>
              <a:rPr lang="pt-BR" altLang="pt-BR" smtClean="0"/>
              <a:t> </a:t>
            </a:r>
          </a:p>
        </p:txBody>
      </p:sp>
      <p:sp>
        <p:nvSpPr>
          <p:cNvPr id="3" name="Título 1"/>
          <p:cNvSpPr txBox="1">
            <a:spLocks/>
          </p:cNvSpPr>
          <p:nvPr/>
        </p:nvSpPr>
        <p:spPr bwMode="auto">
          <a:xfrm>
            <a:off x="1435608" y="488952"/>
            <a:ext cx="7498080" cy="11429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t-BR" b="1" i="0" u="none" strike="noStrike" kern="0" cap="none" spc="0" normalizeH="0" baseline="0" noProof="0" dirty="0" smtClean="0">
              <a:ln>
                <a:noFill/>
              </a:ln>
              <a:effectLst/>
              <a:uLnTx/>
              <a:uFillTx/>
              <a:latin typeface="Times New Roman" pitchFamily="18" charset="0"/>
              <a:ea typeface="+mj-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pt-BR" b="1" kern="0" dirty="0" smtClean="0">
              <a:latin typeface="Times New Roman" pitchFamily="18" charset="0"/>
              <a:ea typeface="+mj-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b="1" i="0" u="none" strike="noStrike" kern="0" cap="none" spc="0" normalizeH="0" baseline="0" noProof="0" dirty="0" smtClean="0">
                <a:ln>
                  <a:noFill/>
                </a:ln>
                <a:effectLst/>
                <a:uLnTx/>
                <a:uFillTx/>
                <a:latin typeface="Times New Roman" pitchFamily="18" charset="0"/>
                <a:ea typeface="+mj-ea"/>
                <a:cs typeface="Times New Roman" pitchFamily="18" charset="0"/>
              </a:rPr>
              <a:t>Exemplo de apuração e cálculo do IRPJ e CSLL pelo lucro presumido </a:t>
            </a:r>
            <a:br>
              <a:rPr kumimoji="0" lang="pt-BR" b="1" i="0" u="none" strike="noStrike" kern="0" cap="none" spc="0" normalizeH="0" baseline="0" noProof="0" dirty="0" smtClean="0">
                <a:ln>
                  <a:noFill/>
                </a:ln>
                <a:effectLst/>
                <a:uLnTx/>
                <a:uFillTx/>
                <a:latin typeface="Times New Roman" pitchFamily="18" charset="0"/>
                <a:ea typeface="+mj-ea"/>
                <a:cs typeface="Times New Roman" pitchFamily="18" charset="0"/>
              </a:rPr>
            </a:br>
            <a:r>
              <a:rPr kumimoji="0" lang="pt-BR" b="1" i="0" u="none" strike="noStrike" kern="0" cap="none" spc="0" normalizeH="0" baseline="0" noProof="0" dirty="0" smtClean="0">
                <a:ln>
                  <a:noFill/>
                </a:ln>
                <a:effectLst/>
                <a:uLnTx/>
                <a:uFillTx/>
                <a:latin typeface="Times New Roman" pitchFamily="18" charset="0"/>
                <a:ea typeface="+mj-ea"/>
                <a:cs typeface="Times New Roman" pitchFamily="18" charset="0"/>
              </a:rPr>
              <a:t/>
            </a:r>
            <a:br>
              <a:rPr kumimoji="0" lang="pt-BR" b="1" i="0" u="none" strike="noStrike" kern="0" cap="none" spc="0" normalizeH="0" baseline="0" noProof="0" dirty="0" smtClean="0">
                <a:ln>
                  <a:noFill/>
                </a:ln>
                <a:effectLst/>
                <a:uLnTx/>
                <a:uFillTx/>
                <a:latin typeface="Times New Roman" pitchFamily="18" charset="0"/>
                <a:ea typeface="+mj-ea"/>
                <a:cs typeface="Times New Roman" pitchFamily="18" charset="0"/>
              </a:rPr>
            </a:br>
            <a:r>
              <a:rPr kumimoji="0" lang="pt-BR" b="1" i="0" u="none" strike="noStrike" kern="0" cap="none" spc="0" normalizeH="0" baseline="0" noProof="0" dirty="0" smtClean="0">
                <a:ln>
                  <a:noFill/>
                </a:ln>
                <a:effectLst/>
                <a:uLnTx/>
                <a:uFillTx/>
                <a:latin typeface="Times New Roman" pitchFamily="18" charset="0"/>
                <a:ea typeface="+mj-ea"/>
                <a:cs typeface="Times New Roman" pitchFamily="18" charset="0"/>
              </a:rPr>
              <a:t>Receita bruta trimestral com revenda de MERCADORIAS: R$ 900.000,00</a:t>
            </a:r>
            <a:r>
              <a:rPr kumimoji="0" lang="pt-BR" b="0" i="0" u="none" strike="noStrike" kern="0" cap="none" spc="0" normalizeH="0" baseline="0" noProof="0" dirty="0" smtClean="0">
                <a:ln>
                  <a:noFill/>
                </a:ln>
                <a:effectLst/>
                <a:uLnTx/>
                <a:uFillTx/>
                <a:latin typeface="Times New Roman" pitchFamily="18" charset="0"/>
                <a:ea typeface="+mj-ea"/>
                <a:cs typeface="Times New Roman" pitchFamily="18" charset="0"/>
              </a:rPr>
              <a:t/>
            </a:r>
            <a:br>
              <a:rPr kumimoji="0" lang="pt-BR" b="0" i="0" u="none" strike="noStrike" kern="0" cap="none" spc="0" normalizeH="0" baseline="0" noProof="0" dirty="0" smtClean="0">
                <a:ln>
                  <a:noFill/>
                </a:ln>
                <a:effectLst/>
                <a:uLnTx/>
                <a:uFillTx/>
                <a:latin typeface="Times New Roman" pitchFamily="18" charset="0"/>
                <a:ea typeface="+mj-ea"/>
                <a:cs typeface="Times New Roman" pitchFamily="18" charset="0"/>
              </a:rPr>
            </a:br>
            <a:r>
              <a:rPr kumimoji="0" lang="pt-BR" b="0" i="0" u="none" strike="noStrike" kern="0" cap="none" spc="0" normalizeH="0" baseline="0" noProof="0" dirty="0" smtClean="0">
                <a:ln>
                  <a:noFill/>
                </a:ln>
                <a:effectLst/>
                <a:uLnTx/>
                <a:uFillTx/>
                <a:latin typeface="Times New Roman" pitchFamily="18" charset="0"/>
                <a:ea typeface="+mj-ea"/>
                <a:cs typeface="Times New Roman" pitchFamily="18" charset="0"/>
              </a:rPr>
              <a:t/>
            </a:r>
            <a:br>
              <a:rPr kumimoji="0" lang="pt-BR" b="0" i="0" u="none" strike="noStrike" kern="0" cap="none" spc="0" normalizeH="0" baseline="0" noProof="0" dirty="0" smtClean="0">
                <a:ln>
                  <a:noFill/>
                </a:ln>
                <a:effectLst/>
                <a:uLnTx/>
                <a:uFillTx/>
                <a:latin typeface="Times New Roman" pitchFamily="18" charset="0"/>
                <a:ea typeface="+mj-ea"/>
                <a:cs typeface="Times New Roman" pitchFamily="18" charset="0"/>
              </a:rPr>
            </a:br>
            <a:endParaRPr kumimoji="0" lang="pt-BR" b="0" i="0" u="none" strike="noStrike" kern="0" cap="none" spc="0" normalizeH="0" baseline="0" noProof="0" dirty="0">
              <a:ln>
                <a:noFill/>
              </a:ln>
              <a:effectLst/>
              <a:uLnTx/>
              <a:uFillTx/>
              <a:latin typeface="Times New Roman" pitchFamily="18" charset="0"/>
              <a:ea typeface="+mj-ea"/>
              <a:cs typeface="Times New Roman" pitchFamily="18" charset="0"/>
            </a:endParaRPr>
          </a:p>
        </p:txBody>
      </p:sp>
      <p:sp>
        <p:nvSpPr>
          <p:cNvPr id="4" name="Espaço Reservado para Conteúdo 5"/>
          <p:cNvSpPr>
            <a:spLocks noGrp="1"/>
          </p:cNvSpPr>
          <p:nvPr>
            <p:ph idx="1"/>
          </p:nvPr>
        </p:nvSpPr>
        <p:spPr>
          <a:xfrm>
            <a:off x="1428728" y="2038336"/>
            <a:ext cx="7498080" cy="2786082"/>
          </a:xfrm>
        </p:spPr>
        <p:txBody>
          <a:bodyPr/>
          <a:lstStyle/>
          <a:p>
            <a:r>
              <a:rPr lang="pt-BR" sz="2400" b="1" dirty="0" smtClean="0"/>
              <a:t>CSLL</a:t>
            </a:r>
            <a:endParaRPr lang="pt-BR" sz="2400" dirty="0" smtClean="0"/>
          </a:p>
          <a:p>
            <a:endParaRPr lang="pt-BR" dirty="0"/>
          </a:p>
        </p:txBody>
      </p:sp>
      <p:graphicFrame>
        <p:nvGraphicFramePr>
          <p:cNvPr id="5" name="Tabela 4"/>
          <p:cNvGraphicFramePr>
            <a:graphicFrameLocks noGrp="1"/>
          </p:cNvGraphicFramePr>
          <p:nvPr/>
        </p:nvGraphicFramePr>
        <p:xfrm>
          <a:off x="1524000" y="2000241"/>
          <a:ext cx="7262841" cy="1663876"/>
        </p:xfrm>
        <a:graphic>
          <a:graphicData uri="http://schemas.openxmlformats.org/drawingml/2006/table">
            <a:tbl>
              <a:tblPr firstRow="1" bandRow="1">
                <a:tableStyleId>{5C22544A-7EE6-4342-B048-85BDC9FD1C3A}</a:tableStyleId>
              </a:tblPr>
              <a:tblGrid>
                <a:gridCol w="2420947"/>
                <a:gridCol w="2420947"/>
                <a:gridCol w="2420947"/>
              </a:tblGrid>
              <a:tr h="495767">
                <a:tc>
                  <a:txBody>
                    <a:bodyPr/>
                    <a:lstStyle/>
                    <a:p>
                      <a:pPr algn="just">
                        <a:lnSpc>
                          <a:spcPct val="150000"/>
                        </a:lnSpc>
                        <a:spcAft>
                          <a:spcPts val="0"/>
                        </a:spcAft>
                      </a:pPr>
                      <a:r>
                        <a:rPr lang="pt-BR" sz="1600" dirty="0">
                          <a:latin typeface="Times New Roman" pitchFamily="18" charset="0"/>
                          <a:ea typeface="Calibri"/>
                          <a:cs typeface="Times New Roman" pitchFamily="18" charset="0"/>
                        </a:rPr>
                        <a:t>Base de cálculo da </a:t>
                      </a:r>
                      <a:r>
                        <a:rPr lang="pt-BR" sz="1600" b="1" dirty="0">
                          <a:latin typeface="Times New Roman" pitchFamily="18" charset="0"/>
                          <a:ea typeface="Calibri"/>
                          <a:cs typeface="Times New Roman" pitchFamily="18" charset="0"/>
                        </a:rPr>
                        <a:t>CSLL</a:t>
                      </a:r>
                      <a:endParaRPr lang="pt-BR" sz="1600" dirty="0">
                        <a:latin typeface="Times New Roman" pitchFamily="18" charset="0"/>
                        <a:ea typeface="Calibri"/>
                        <a:cs typeface="Times New Roman" pitchFamily="18" charset="0"/>
                      </a:endParaRPr>
                    </a:p>
                  </a:txBody>
                  <a:tcPr marL="68580" marR="68580" marT="0" marB="0"/>
                </a:tc>
                <a:tc>
                  <a:txBody>
                    <a:bodyPr/>
                    <a:lstStyle/>
                    <a:p>
                      <a:pPr algn="just">
                        <a:lnSpc>
                          <a:spcPct val="150000"/>
                        </a:lnSpc>
                        <a:spcAft>
                          <a:spcPts val="0"/>
                        </a:spcAft>
                      </a:pPr>
                      <a:r>
                        <a:rPr lang="pt-BR" sz="1600">
                          <a:latin typeface="Times New Roman" pitchFamily="18" charset="0"/>
                          <a:ea typeface="Calibri"/>
                          <a:cs typeface="Times New Roman" pitchFamily="18" charset="0"/>
                        </a:rPr>
                        <a:t>R$ 900.000,00 x 12%</a:t>
                      </a:r>
                    </a:p>
                  </a:txBody>
                  <a:tcPr marL="68580" marR="68580" marT="0" marB="0"/>
                </a:tc>
                <a:tc>
                  <a:txBody>
                    <a:bodyPr/>
                    <a:lstStyle/>
                    <a:p>
                      <a:pPr algn="just">
                        <a:lnSpc>
                          <a:spcPct val="150000"/>
                        </a:lnSpc>
                        <a:spcAft>
                          <a:spcPts val="0"/>
                        </a:spcAft>
                      </a:pPr>
                      <a:r>
                        <a:rPr lang="pt-BR" sz="1600">
                          <a:latin typeface="Times New Roman" pitchFamily="18" charset="0"/>
                          <a:ea typeface="Calibri"/>
                          <a:cs typeface="Times New Roman" pitchFamily="18" charset="0"/>
                        </a:rPr>
                        <a:t>108.000,00</a:t>
                      </a:r>
                    </a:p>
                  </a:txBody>
                  <a:tcPr marL="68580" marR="68580" marT="0" marB="0"/>
                </a:tc>
              </a:tr>
              <a:tr h="495767">
                <a:tc>
                  <a:txBody>
                    <a:bodyPr/>
                    <a:lstStyle/>
                    <a:p>
                      <a:pPr algn="just">
                        <a:lnSpc>
                          <a:spcPct val="150000"/>
                        </a:lnSpc>
                        <a:spcAft>
                          <a:spcPts val="0"/>
                        </a:spcAft>
                      </a:pPr>
                      <a:r>
                        <a:rPr lang="pt-BR" sz="1600">
                          <a:latin typeface="Times New Roman" pitchFamily="18" charset="0"/>
                          <a:ea typeface="Calibri"/>
                          <a:cs typeface="Times New Roman" pitchFamily="18" charset="0"/>
                        </a:rPr>
                        <a:t>Cálculo da </a:t>
                      </a:r>
                      <a:r>
                        <a:rPr lang="pt-BR" sz="1600" b="1">
                          <a:latin typeface="Times New Roman" pitchFamily="18" charset="0"/>
                          <a:ea typeface="Calibri"/>
                          <a:cs typeface="Times New Roman" pitchFamily="18" charset="0"/>
                        </a:rPr>
                        <a:t>CSLL</a:t>
                      </a:r>
                      <a:endParaRPr lang="pt-BR" sz="1600">
                        <a:latin typeface="Times New Roman" pitchFamily="18" charset="0"/>
                        <a:ea typeface="Calibri"/>
                        <a:cs typeface="Times New Roman" pitchFamily="18" charset="0"/>
                      </a:endParaRPr>
                    </a:p>
                  </a:txBody>
                  <a:tcPr marL="68580" marR="68580" marT="0" marB="0"/>
                </a:tc>
                <a:tc>
                  <a:txBody>
                    <a:bodyPr/>
                    <a:lstStyle/>
                    <a:p>
                      <a:pPr algn="just">
                        <a:lnSpc>
                          <a:spcPct val="150000"/>
                        </a:lnSpc>
                        <a:spcAft>
                          <a:spcPts val="0"/>
                        </a:spcAft>
                      </a:pPr>
                      <a:r>
                        <a:rPr lang="pt-BR" sz="1600">
                          <a:latin typeface="Times New Roman" pitchFamily="18" charset="0"/>
                          <a:ea typeface="Calibri"/>
                          <a:cs typeface="Times New Roman" pitchFamily="18" charset="0"/>
                        </a:rPr>
                        <a:t>R$ 108.000,00 x 9%</a:t>
                      </a:r>
                    </a:p>
                  </a:txBody>
                  <a:tcPr marL="68580" marR="68580" marT="0" marB="0"/>
                </a:tc>
                <a:tc>
                  <a:txBody>
                    <a:bodyPr/>
                    <a:lstStyle/>
                    <a:p>
                      <a:pPr algn="r">
                        <a:lnSpc>
                          <a:spcPct val="150000"/>
                        </a:lnSpc>
                        <a:spcAft>
                          <a:spcPts val="0"/>
                        </a:spcAft>
                      </a:pPr>
                      <a:r>
                        <a:rPr lang="pt-BR" sz="1600">
                          <a:latin typeface="Times New Roman" pitchFamily="18" charset="0"/>
                          <a:ea typeface="Calibri"/>
                          <a:cs typeface="Times New Roman" pitchFamily="18" charset="0"/>
                        </a:rPr>
                        <a:t>9.720,00</a:t>
                      </a:r>
                    </a:p>
                  </a:txBody>
                  <a:tcPr marL="68580" marR="68580" marT="0" marB="0"/>
                </a:tc>
              </a:tr>
              <a:tr h="672342">
                <a:tc>
                  <a:txBody>
                    <a:bodyPr/>
                    <a:lstStyle/>
                    <a:p>
                      <a:pPr algn="just">
                        <a:lnSpc>
                          <a:spcPct val="150000"/>
                        </a:lnSpc>
                        <a:spcAft>
                          <a:spcPts val="0"/>
                        </a:spcAft>
                      </a:pPr>
                      <a:r>
                        <a:rPr lang="pt-BR" sz="1600" b="1">
                          <a:latin typeface="Times New Roman" pitchFamily="18" charset="0"/>
                          <a:ea typeface="Calibri"/>
                          <a:cs typeface="Times New Roman" pitchFamily="18" charset="0"/>
                        </a:rPr>
                        <a:t>Total da CSLL      </a:t>
                      </a:r>
                      <a:endParaRPr lang="pt-BR" sz="1600">
                        <a:latin typeface="Times New Roman" pitchFamily="18" charset="0"/>
                        <a:ea typeface="Calibri"/>
                        <a:cs typeface="Times New Roman" pitchFamily="18" charset="0"/>
                      </a:endParaRPr>
                    </a:p>
                  </a:txBody>
                  <a:tcPr marL="68580" marR="68580" marT="0" marB="0"/>
                </a:tc>
                <a:tc>
                  <a:txBody>
                    <a:bodyPr/>
                    <a:lstStyle/>
                    <a:p>
                      <a:pPr algn="just">
                        <a:lnSpc>
                          <a:spcPct val="150000"/>
                        </a:lnSpc>
                        <a:spcAft>
                          <a:spcPts val="0"/>
                        </a:spcAft>
                      </a:pPr>
                      <a:endParaRPr lang="pt-BR" sz="1600" dirty="0">
                        <a:latin typeface="Times New Roman" pitchFamily="18" charset="0"/>
                        <a:ea typeface="Calibri"/>
                        <a:cs typeface="Times New Roman" pitchFamily="18" charset="0"/>
                      </a:endParaRPr>
                    </a:p>
                  </a:txBody>
                  <a:tcPr marL="68580" marR="68580" marT="0" marB="0"/>
                </a:tc>
                <a:tc>
                  <a:txBody>
                    <a:bodyPr/>
                    <a:lstStyle/>
                    <a:p>
                      <a:pPr algn="r">
                        <a:lnSpc>
                          <a:spcPct val="150000"/>
                        </a:lnSpc>
                        <a:spcAft>
                          <a:spcPts val="0"/>
                        </a:spcAft>
                      </a:pPr>
                      <a:r>
                        <a:rPr lang="pt-BR" sz="1600" b="1" dirty="0">
                          <a:latin typeface="Times New Roman" pitchFamily="18" charset="0"/>
                          <a:ea typeface="Calibri"/>
                          <a:cs typeface="Times New Roman" pitchFamily="18" charset="0"/>
                        </a:rPr>
                        <a:t>9.720,00</a:t>
                      </a:r>
                      <a:endParaRPr lang="pt-BR" sz="1600" dirty="0">
                        <a:latin typeface="Times New Roman" pitchFamily="18" charset="0"/>
                        <a:ea typeface="Calibri"/>
                        <a:cs typeface="Times New Roman" pitchFamily="18" charset="0"/>
                      </a:endParaRPr>
                    </a:p>
                  </a:txBody>
                  <a:tcPr marL="68580" marR="68580" marT="0" marB="0"/>
                </a:tc>
              </a:tr>
            </a:tbl>
          </a:graphicData>
        </a:graphic>
      </p:graphicFrame>
    </p:spTree>
    <p:extLst>
      <p:ext uri="{BB962C8B-B14F-4D97-AF65-F5344CB8AC3E}">
        <p14:creationId xmlns:p14="http://schemas.microsoft.com/office/powerpoint/2010/main" xmlns="" val="4142471001"/>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50" name="Rectangle 2"/>
          <p:cNvSpPr>
            <a:spLocks noGrp="1" noChangeArrowheads="1"/>
          </p:cNvSpPr>
          <p:nvPr>
            <p:ph type="title"/>
          </p:nvPr>
        </p:nvSpPr>
        <p:spPr/>
        <p:txBody>
          <a:bodyPr/>
          <a:lstStyle/>
          <a:p>
            <a:pPr eaLnBrk="1" hangingPunct="1"/>
            <a:r>
              <a:rPr lang="pt-BR" altLang="pt-BR" b="1" smtClean="0"/>
              <a:t>LUCRO REAL</a:t>
            </a:r>
            <a:r>
              <a:rPr lang="pt-BR" altLang="pt-BR" smtClean="0"/>
              <a:t> </a:t>
            </a:r>
          </a:p>
        </p:txBody>
      </p:sp>
      <p:sp>
        <p:nvSpPr>
          <p:cNvPr id="642051" name="Rectangle 3"/>
          <p:cNvSpPr>
            <a:spLocks noGrp="1" noChangeArrowheads="1"/>
          </p:cNvSpPr>
          <p:nvPr>
            <p:ph type="body" idx="1"/>
          </p:nvPr>
        </p:nvSpPr>
        <p:spPr>
          <a:xfrm>
            <a:off x="1233714" y="1117600"/>
            <a:ext cx="9608457" cy="4586513"/>
          </a:xfrm>
        </p:spPr>
        <p:txBody>
          <a:bodyPr/>
          <a:lstStyle/>
          <a:p>
            <a:pPr algn="just" eaLnBrk="1" hangingPunct="1">
              <a:lnSpc>
                <a:spcPct val="150000"/>
              </a:lnSpc>
              <a:spcAft>
                <a:spcPts val="600"/>
              </a:spcAft>
            </a:pPr>
            <a:r>
              <a:rPr lang="pt-BR" altLang="pt-BR" sz="2000" dirty="0"/>
              <a:t>	No regime do lucro real o Imposto de Renda devido pela pessoa jurídica é </a:t>
            </a:r>
            <a:r>
              <a:rPr lang="pt-BR" altLang="pt-BR" sz="2000" dirty="0">
                <a:solidFill>
                  <a:srgbClr val="FF0000"/>
                </a:solidFill>
              </a:rPr>
              <a:t>calculado</a:t>
            </a:r>
            <a:r>
              <a:rPr lang="pt-BR" altLang="pt-BR" sz="2000" dirty="0"/>
              <a:t> sobre o valor do </a:t>
            </a:r>
            <a:r>
              <a:rPr lang="pt-BR" altLang="pt-BR" sz="2000" dirty="0">
                <a:solidFill>
                  <a:srgbClr val="FF0000"/>
                </a:solidFill>
              </a:rPr>
              <a:t>lucro líquido </a:t>
            </a:r>
            <a:r>
              <a:rPr lang="pt-BR" altLang="pt-BR" sz="2000" dirty="0"/>
              <a:t>contábil </a:t>
            </a:r>
            <a:r>
              <a:rPr lang="pt-BR" altLang="pt-BR" sz="2000" dirty="0">
                <a:solidFill>
                  <a:srgbClr val="FF0000"/>
                </a:solidFill>
              </a:rPr>
              <a:t>ajustado</a:t>
            </a:r>
            <a:r>
              <a:rPr lang="pt-BR" altLang="pt-BR" sz="2000" dirty="0"/>
              <a:t> pelas </a:t>
            </a:r>
            <a:r>
              <a:rPr lang="pt-BR" altLang="pt-BR" sz="2000" dirty="0">
                <a:solidFill>
                  <a:srgbClr val="00B050"/>
                </a:solidFill>
              </a:rPr>
              <a:t>adições, exclusões e compensações </a:t>
            </a:r>
            <a:r>
              <a:rPr lang="pt-BR" altLang="pt-BR" sz="2000" dirty="0"/>
              <a:t>prescritas ou autorizadas. </a:t>
            </a:r>
          </a:p>
          <a:p>
            <a:pPr algn="just" eaLnBrk="1" hangingPunct="1">
              <a:lnSpc>
                <a:spcPct val="150000"/>
              </a:lnSpc>
              <a:spcAft>
                <a:spcPts val="600"/>
              </a:spcAft>
            </a:pPr>
            <a:r>
              <a:rPr lang="pt-BR" altLang="pt-BR" sz="2000" dirty="0"/>
              <a:t>	Para que o resultado seja apurado de forma correta, o contador deve adotar um conjunto de procedimentos corriqueiros no ambiente profissional, como, a </a:t>
            </a:r>
            <a:r>
              <a:rPr lang="pt-BR" altLang="pt-BR" sz="2000" dirty="0">
                <a:solidFill>
                  <a:srgbClr val="FF0000"/>
                </a:solidFill>
              </a:rPr>
              <a:t>rigorosa observância </a:t>
            </a:r>
            <a:r>
              <a:rPr lang="pt-BR" altLang="pt-BR" sz="2000" dirty="0"/>
              <a:t>aos </a:t>
            </a:r>
            <a:r>
              <a:rPr lang="pt-BR" altLang="pt-BR" sz="2000" dirty="0">
                <a:solidFill>
                  <a:srgbClr val="FF0000"/>
                </a:solidFill>
              </a:rPr>
              <a:t>princípios</a:t>
            </a:r>
            <a:r>
              <a:rPr lang="pt-BR" altLang="pt-BR" sz="2000" dirty="0"/>
              <a:t> contábeis, constituição de </a:t>
            </a:r>
            <a:r>
              <a:rPr lang="pt-BR" altLang="pt-BR" sz="2000" dirty="0">
                <a:solidFill>
                  <a:srgbClr val="FF0000"/>
                </a:solidFill>
              </a:rPr>
              <a:t>provisões</a:t>
            </a:r>
            <a:r>
              <a:rPr lang="pt-BR" altLang="pt-BR" sz="2000" dirty="0"/>
              <a:t> necessárias, completa escrituração fiscal e contábil, custos,  preparação das demonstrações contábeis (Balanço Patrimonial, </a:t>
            </a:r>
            <a:r>
              <a:rPr lang="pt-BR" altLang="pt-BR" sz="2000" dirty="0" err="1"/>
              <a:t>D.R.</a:t>
            </a:r>
            <a:r>
              <a:rPr lang="pt-BR" altLang="pt-BR" sz="2000" dirty="0"/>
              <a:t>E, Balancetes) e livros (</a:t>
            </a:r>
            <a:r>
              <a:rPr lang="pt-BR" altLang="pt-BR" sz="2000" dirty="0" err="1"/>
              <a:t>Lalur</a:t>
            </a:r>
            <a:r>
              <a:rPr lang="pt-BR" altLang="pt-BR" sz="2000" dirty="0"/>
              <a:t>, Entrada e Saída e Livro Registro de Inventário). </a:t>
            </a:r>
          </a:p>
          <a:p>
            <a:pPr algn="just" eaLnBrk="1" hangingPunct="1">
              <a:buFont typeface="Wingdings" panose="05000000000000000000" pitchFamily="2" charset="2"/>
              <a:buNone/>
            </a:pPr>
            <a:endParaRPr lang="pt-BR" altLang="pt-BR" dirty="0" smtClean="0"/>
          </a:p>
        </p:txBody>
      </p:sp>
      <p:sp>
        <p:nvSpPr>
          <p:cNvPr id="2" name="Retângulo 1"/>
          <p:cNvSpPr/>
          <p:nvPr/>
        </p:nvSpPr>
        <p:spPr>
          <a:xfrm>
            <a:off x="1917474" y="429080"/>
            <a:ext cx="2314575" cy="523875"/>
          </a:xfrm>
          <a:prstGeom prst="rect">
            <a:avLst/>
          </a:prstGeom>
        </p:spPr>
        <p:txBody>
          <a:bodyPr wrap="none">
            <a:spAutoFit/>
          </a:bodyPr>
          <a:lstStyle/>
          <a:p>
            <a:pPr fontAlgn="base">
              <a:spcBef>
                <a:spcPct val="0"/>
              </a:spcBef>
              <a:spcAft>
                <a:spcPct val="0"/>
              </a:spcAft>
              <a:defRPr/>
            </a:pPr>
            <a:r>
              <a:rPr lang="en-US" sz="2800" b="1" dirty="0" err="1">
                <a:solidFill>
                  <a:srgbClr val="FF0000"/>
                </a:solidFill>
                <a:effectLst>
                  <a:outerShdw blurRad="38100" dist="38100" dir="2700000" algn="tl">
                    <a:srgbClr val="000000">
                      <a:alpha val="43137"/>
                    </a:srgbClr>
                  </a:outerShdw>
                </a:effectLst>
                <a:latin typeface="Verdana" pitchFamily="34" charset="0"/>
              </a:rPr>
              <a:t>Lucro</a:t>
            </a:r>
            <a:r>
              <a:rPr lang="en-US" sz="2800" b="1" dirty="0">
                <a:solidFill>
                  <a:srgbClr val="FF0000"/>
                </a:solidFill>
                <a:effectLst>
                  <a:outerShdw blurRad="38100" dist="38100" dir="2700000" algn="tl">
                    <a:srgbClr val="000000">
                      <a:alpha val="43137"/>
                    </a:srgbClr>
                  </a:outerShdw>
                </a:effectLst>
                <a:latin typeface="Verdana" pitchFamily="34" charset="0"/>
              </a:rPr>
              <a:t> Real</a:t>
            </a:r>
            <a:endParaRPr lang="pt-BR" sz="2800" b="1" dirty="0">
              <a:solidFill>
                <a:srgbClr val="000000"/>
              </a:solidFill>
              <a:effectLst>
                <a:outerShdw blurRad="38100" dist="38100" dir="2700000" algn="tl">
                  <a:srgbClr val="000000">
                    <a:alpha val="43137"/>
                  </a:srgbClr>
                </a:outerShdw>
              </a:effectLst>
              <a:latin typeface="Verdana" pitchFamily="34" charset="0"/>
            </a:endParaRPr>
          </a:p>
        </p:txBody>
      </p:sp>
    </p:spTree>
    <p:extLst>
      <p:ext uri="{BB962C8B-B14F-4D97-AF65-F5344CB8AC3E}">
        <p14:creationId xmlns:p14="http://schemas.microsoft.com/office/powerpoint/2010/main" xmlns="" val="2865340955"/>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4" name="Rectangle 2"/>
          <p:cNvSpPr>
            <a:spLocks noGrp="1" noChangeArrowheads="1"/>
          </p:cNvSpPr>
          <p:nvPr>
            <p:ph type="title"/>
          </p:nvPr>
        </p:nvSpPr>
        <p:spPr>
          <a:xfrm>
            <a:off x="2005013" y="174171"/>
            <a:ext cx="7313612" cy="719138"/>
          </a:xfrm>
        </p:spPr>
        <p:txBody>
          <a:bodyPr/>
          <a:lstStyle/>
          <a:p>
            <a:pPr eaLnBrk="1" hangingPunct="1"/>
            <a:r>
              <a:rPr lang="pt-BR" altLang="pt-BR" sz="2800" b="1" dirty="0" smtClean="0">
                <a:solidFill>
                  <a:srgbClr val="FF0000"/>
                </a:solidFill>
              </a:rPr>
              <a:t>LUCRO </a:t>
            </a:r>
            <a:r>
              <a:rPr lang="pt-BR" altLang="pt-BR" sz="2800" b="1" dirty="0">
                <a:solidFill>
                  <a:srgbClr val="FF0000"/>
                </a:solidFill>
              </a:rPr>
              <a:t>REAL</a:t>
            </a:r>
            <a:r>
              <a:rPr lang="pt-BR" altLang="pt-BR" sz="2800" dirty="0">
                <a:solidFill>
                  <a:srgbClr val="FF0000"/>
                </a:solidFill>
              </a:rPr>
              <a:t> </a:t>
            </a:r>
            <a:r>
              <a:rPr lang="pt-BR" altLang="pt-BR" sz="2800" b="1" dirty="0" smtClean="0">
                <a:solidFill>
                  <a:schemeClr val="tx2"/>
                </a:solidFill>
              </a:rPr>
              <a:t>EMPRESAS OBRIGADAS</a:t>
            </a:r>
            <a:endParaRPr lang="pt-BR" altLang="pt-BR" sz="2800" dirty="0">
              <a:solidFill>
                <a:srgbClr val="FF0000"/>
              </a:solidFill>
            </a:endParaRPr>
          </a:p>
        </p:txBody>
      </p:sp>
      <p:sp>
        <p:nvSpPr>
          <p:cNvPr id="643075" name="Rectangle 3"/>
          <p:cNvSpPr>
            <a:spLocks noGrp="1" noChangeArrowheads="1"/>
          </p:cNvSpPr>
          <p:nvPr>
            <p:ph type="body" idx="1"/>
          </p:nvPr>
        </p:nvSpPr>
        <p:spPr>
          <a:xfrm>
            <a:off x="290287" y="748847"/>
            <a:ext cx="11364684" cy="5347154"/>
          </a:xfrm>
        </p:spPr>
        <p:txBody>
          <a:bodyPr/>
          <a:lstStyle/>
          <a:p>
            <a:pPr algn="just" eaLnBrk="1" hangingPunct="1">
              <a:spcBef>
                <a:spcPts val="0"/>
              </a:spcBef>
              <a:spcAft>
                <a:spcPts val="1200"/>
              </a:spcAft>
            </a:pPr>
            <a:r>
              <a:rPr lang="pt-BR" altLang="pt-BR" sz="1900" dirty="0"/>
              <a:t>	Receita total, no ano-calendário anterior, seja </a:t>
            </a:r>
            <a:r>
              <a:rPr lang="pt-BR" altLang="pt-BR" sz="1900" dirty="0">
                <a:solidFill>
                  <a:srgbClr val="FF0000"/>
                </a:solidFill>
              </a:rPr>
              <a:t>superior</a:t>
            </a:r>
            <a:r>
              <a:rPr lang="pt-BR" altLang="pt-BR" sz="1900" dirty="0"/>
              <a:t> a R$ </a:t>
            </a:r>
            <a:r>
              <a:rPr lang="pt-BR" altLang="pt-BR" sz="1900" dirty="0">
                <a:solidFill>
                  <a:srgbClr val="FF0000"/>
                </a:solidFill>
              </a:rPr>
              <a:t>78.000.000,00</a:t>
            </a:r>
            <a:r>
              <a:rPr lang="pt-BR" altLang="pt-BR" sz="1900" dirty="0"/>
              <a:t>, ou R$ 6.500.000,00 multiplicados pelo número de meses do período, quando inferior a doze meses; </a:t>
            </a:r>
          </a:p>
          <a:p>
            <a:pPr algn="just" eaLnBrk="1" hangingPunct="1">
              <a:spcBef>
                <a:spcPts val="0"/>
              </a:spcBef>
              <a:spcAft>
                <a:spcPts val="1200"/>
              </a:spcAft>
            </a:pPr>
            <a:r>
              <a:rPr lang="pt-BR" altLang="pt-BR" sz="1900" dirty="0"/>
              <a:t>	</a:t>
            </a:r>
            <a:r>
              <a:rPr lang="pt-BR" altLang="pt-BR" sz="1900" dirty="0" smtClean="0"/>
              <a:t>Cujas </a:t>
            </a:r>
            <a:r>
              <a:rPr lang="pt-BR" altLang="pt-BR" sz="1900" dirty="0">
                <a:solidFill>
                  <a:srgbClr val="FF0000"/>
                </a:solidFill>
              </a:rPr>
              <a:t>atividades</a:t>
            </a:r>
            <a:r>
              <a:rPr lang="pt-BR" altLang="pt-BR" sz="1900" dirty="0"/>
              <a:t> sejam de </a:t>
            </a:r>
            <a:r>
              <a:rPr lang="pt-BR" altLang="pt-BR" sz="1900" dirty="0">
                <a:solidFill>
                  <a:srgbClr val="FF0000"/>
                </a:solidFill>
              </a:rPr>
              <a:t>bancos</a:t>
            </a:r>
            <a:r>
              <a:rPr lang="pt-BR" altLang="pt-BR" sz="1900" dirty="0"/>
              <a:t> comerciais, bancos de investimentos, bancos de desenvolvimento, caixas econômicas, financiamento e investimento, sociedades corretoras de títulos, valores mobiliários e câmbio, distribuidoras de títulos e valores mobiliários, </a:t>
            </a:r>
            <a:r>
              <a:rPr lang="pt-BR" altLang="pt-BR" sz="1900" dirty="0">
                <a:solidFill>
                  <a:srgbClr val="FF0000"/>
                </a:solidFill>
              </a:rPr>
              <a:t>cooperativas</a:t>
            </a:r>
            <a:r>
              <a:rPr lang="pt-BR" altLang="pt-BR" sz="1900" dirty="0"/>
              <a:t> de crédito, empresas de </a:t>
            </a:r>
            <a:r>
              <a:rPr lang="pt-BR" altLang="pt-BR" sz="1900" dirty="0">
                <a:solidFill>
                  <a:srgbClr val="FF0000"/>
                </a:solidFill>
              </a:rPr>
              <a:t>seguros privados</a:t>
            </a:r>
            <a:r>
              <a:rPr lang="pt-BR" altLang="pt-BR" sz="1900" dirty="0"/>
              <a:t> e de </a:t>
            </a:r>
            <a:r>
              <a:rPr lang="pt-BR" altLang="pt-BR" sz="1900" dirty="0">
                <a:solidFill>
                  <a:srgbClr val="FF0000"/>
                </a:solidFill>
              </a:rPr>
              <a:t>capitalização</a:t>
            </a:r>
            <a:r>
              <a:rPr lang="pt-BR" altLang="pt-BR" sz="1900" dirty="0"/>
              <a:t> e entidades de </a:t>
            </a:r>
            <a:r>
              <a:rPr lang="pt-BR" altLang="pt-BR" sz="1900" dirty="0">
                <a:solidFill>
                  <a:srgbClr val="FF0000"/>
                </a:solidFill>
              </a:rPr>
              <a:t>previdência privada </a:t>
            </a:r>
            <a:r>
              <a:rPr lang="pt-BR" altLang="pt-BR" sz="1900" dirty="0"/>
              <a:t>aberta,  </a:t>
            </a:r>
            <a:r>
              <a:rPr lang="pt-BR" altLang="pt-BR" sz="1900" i="1" dirty="0" err="1"/>
              <a:t>factoring</a:t>
            </a:r>
            <a:r>
              <a:rPr lang="pt-BR" altLang="pt-BR" sz="1900" dirty="0"/>
              <a:t>; </a:t>
            </a:r>
            <a:endParaRPr lang="pt-BR" altLang="pt-BR" sz="1900" dirty="0" smtClean="0"/>
          </a:p>
          <a:p>
            <a:pPr algn="just" eaLnBrk="1" hangingPunct="1">
              <a:spcBef>
                <a:spcPts val="0"/>
              </a:spcBef>
              <a:spcAft>
                <a:spcPts val="1200"/>
              </a:spcAft>
            </a:pPr>
            <a:r>
              <a:rPr lang="pt-BR" altLang="pt-BR" sz="1900" dirty="0"/>
              <a:t> </a:t>
            </a:r>
            <a:r>
              <a:rPr lang="pt-BR" altLang="pt-BR" sz="1900" dirty="0" smtClean="0"/>
              <a:t>     Que </a:t>
            </a:r>
            <a:r>
              <a:rPr lang="pt-BR" altLang="pt-BR" sz="1900" dirty="0"/>
              <a:t>tiveram </a:t>
            </a:r>
            <a:r>
              <a:rPr lang="pt-BR" altLang="pt-BR" sz="1900" dirty="0">
                <a:solidFill>
                  <a:srgbClr val="FF0000"/>
                </a:solidFill>
              </a:rPr>
              <a:t>lucros</a:t>
            </a:r>
            <a:r>
              <a:rPr lang="pt-BR" altLang="pt-BR" sz="1900" dirty="0"/>
              <a:t>, rendimentos ou ganhos de capital oriundos do </a:t>
            </a:r>
            <a:r>
              <a:rPr lang="pt-BR" altLang="pt-BR" sz="1900" dirty="0">
                <a:solidFill>
                  <a:srgbClr val="FF0000"/>
                </a:solidFill>
              </a:rPr>
              <a:t>exterior</a:t>
            </a:r>
            <a:r>
              <a:rPr lang="pt-BR" altLang="pt-BR" sz="1900" dirty="0"/>
              <a:t>; </a:t>
            </a:r>
          </a:p>
          <a:p>
            <a:pPr algn="just" eaLnBrk="1" hangingPunct="1">
              <a:spcBef>
                <a:spcPts val="0"/>
              </a:spcBef>
              <a:spcAft>
                <a:spcPts val="1200"/>
              </a:spcAft>
            </a:pPr>
            <a:r>
              <a:rPr lang="pt-BR" altLang="pt-BR" sz="1900" dirty="0"/>
              <a:t>	</a:t>
            </a:r>
            <a:r>
              <a:rPr lang="pt-BR" altLang="pt-BR" sz="1900" dirty="0" smtClean="0"/>
              <a:t>Que</a:t>
            </a:r>
            <a:r>
              <a:rPr lang="pt-BR" altLang="pt-BR" sz="1900" dirty="0"/>
              <a:t>, autorizadas pela legislação tributária, </a:t>
            </a:r>
            <a:r>
              <a:rPr lang="pt-BR" altLang="pt-BR" sz="1900" dirty="0">
                <a:solidFill>
                  <a:srgbClr val="FF0000"/>
                </a:solidFill>
              </a:rPr>
              <a:t>usufruam de benefícios fiscais</a:t>
            </a:r>
            <a:r>
              <a:rPr lang="pt-BR" altLang="pt-BR" sz="1900" dirty="0"/>
              <a:t> relativos à isenção ou redução do Imposto de Renda; </a:t>
            </a:r>
          </a:p>
          <a:p>
            <a:pPr algn="just" eaLnBrk="1" hangingPunct="1">
              <a:spcBef>
                <a:spcPts val="0"/>
              </a:spcBef>
              <a:spcAft>
                <a:spcPts val="1200"/>
              </a:spcAft>
            </a:pPr>
            <a:r>
              <a:rPr lang="pt-BR" altLang="pt-BR" sz="1900" dirty="0"/>
              <a:t>	Que, no decorrer do ano-calendário, tenham efetuado </a:t>
            </a:r>
            <a:r>
              <a:rPr lang="pt-BR" altLang="pt-BR" sz="1900" dirty="0">
                <a:solidFill>
                  <a:srgbClr val="FF0000"/>
                </a:solidFill>
              </a:rPr>
              <a:t>pagamento mensal </a:t>
            </a:r>
            <a:r>
              <a:rPr lang="pt-BR" altLang="pt-BR" sz="1900" dirty="0"/>
              <a:t>do imposto com base em estimativa; </a:t>
            </a:r>
          </a:p>
          <a:p>
            <a:pPr algn="just" eaLnBrk="1" hangingPunct="1">
              <a:spcBef>
                <a:spcPts val="0"/>
              </a:spcBef>
              <a:spcAft>
                <a:spcPts val="1200"/>
              </a:spcAft>
            </a:pPr>
            <a:r>
              <a:rPr lang="pt-BR" altLang="pt-BR" sz="1900" dirty="0"/>
              <a:t>	Que exercerem atividades de </a:t>
            </a:r>
            <a:r>
              <a:rPr lang="pt-BR" altLang="pt-BR" sz="1900" dirty="0">
                <a:solidFill>
                  <a:srgbClr val="FF0000"/>
                </a:solidFill>
              </a:rPr>
              <a:t>compra e venda, </a:t>
            </a:r>
            <a:r>
              <a:rPr lang="pt-BR" altLang="pt-BR" sz="1900" dirty="0" smtClean="0">
                <a:solidFill>
                  <a:srgbClr val="FF0000"/>
                </a:solidFill>
              </a:rPr>
              <a:t>loteamento</a:t>
            </a:r>
            <a:r>
              <a:rPr lang="pt-BR" altLang="pt-BR" sz="1900" dirty="0" smtClean="0"/>
              <a:t>, incorporação </a:t>
            </a:r>
            <a:r>
              <a:rPr lang="pt-BR" altLang="pt-BR" sz="1900" dirty="0"/>
              <a:t>e construção de imóveis, enquanto não </a:t>
            </a:r>
            <a:r>
              <a:rPr lang="pt-BR" altLang="pt-BR" sz="1900" dirty="0" smtClean="0"/>
              <a:t>concluídas </a:t>
            </a:r>
            <a:r>
              <a:rPr lang="pt-BR" altLang="pt-BR" sz="1900" dirty="0"/>
              <a:t>as operações imobiliárias para as quais haja </a:t>
            </a:r>
            <a:r>
              <a:rPr lang="pt-BR" altLang="pt-BR" sz="1900" dirty="0" smtClean="0"/>
              <a:t>registro </a:t>
            </a:r>
            <a:r>
              <a:rPr lang="pt-BR" altLang="pt-BR" sz="1900" dirty="0"/>
              <a:t>de custo orçado.</a:t>
            </a:r>
            <a:r>
              <a:rPr lang="pt-BR" altLang="pt-BR" sz="1800" dirty="0"/>
              <a:t> </a:t>
            </a:r>
          </a:p>
        </p:txBody>
      </p:sp>
    </p:spTree>
    <p:extLst>
      <p:ext uri="{BB962C8B-B14F-4D97-AF65-F5344CB8AC3E}">
        <p14:creationId xmlns:p14="http://schemas.microsoft.com/office/powerpoint/2010/main" xmlns="" val="1622340149"/>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8" name="Rectangle 2"/>
          <p:cNvSpPr>
            <a:spLocks noGrp="1" noChangeArrowheads="1"/>
          </p:cNvSpPr>
          <p:nvPr>
            <p:ph type="title"/>
          </p:nvPr>
        </p:nvSpPr>
        <p:spPr>
          <a:xfrm>
            <a:off x="1760399" y="972219"/>
            <a:ext cx="8832851" cy="517525"/>
          </a:xfrm>
        </p:spPr>
        <p:txBody>
          <a:bodyPr/>
          <a:lstStyle/>
          <a:p>
            <a:pPr eaLnBrk="1" hangingPunct="1"/>
            <a:r>
              <a:rPr lang="pt-BR" altLang="pt-BR" b="1" dirty="0" smtClean="0">
                <a:solidFill>
                  <a:schemeClr val="tx2"/>
                </a:solidFill>
              </a:rPr>
              <a:t>LUCRO REAL</a:t>
            </a:r>
            <a:r>
              <a:rPr lang="pt-BR" altLang="pt-BR" dirty="0" smtClean="0">
                <a:solidFill>
                  <a:schemeClr val="tx2"/>
                </a:solidFill>
              </a:rPr>
              <a:t> </a:t>
            </a:r>
          </a:p>
        </p:txBody>
      </p:sp>
      <p:sp>
        <p:nvSpPr>
          <p:cNvPr id="644099" name="Rectangle 3"/>
          <p:cNvSpPr>
            <a:spLocks noGrp="1" noChangeArrowheads="1"/>
          </p:cNvSpPr>
          <p:nvPr>
            <p:ph type="body" idx="1"/>
          </p:nvPr>
        </p:nvSpPr>
        <p:spPr>
          <a:xfrm>
            <a:off x="2100263" y="2205039"/>
            <a:ext cx="8388350" cy="3024187"/>
          </a:xfrm>
        </p:spPr>
        <p:txBody>
          <a:bodyPr/>
          <a:lstStyle/>
          <a:p>
            <a:pPr eaLnBrk="1" hangingPunct="1"/>
            <a:r>
              <a:rPr lang="pt-BR" altLang="pt-BR" b="1" dirty="0" smtClean="0"/>
              <a:t>OPÇÃO FACULTATIVA PELO LUCRO REAL </a:t>
            </a:r>
            <a:endParaRPr lang="pt-BR" altLang="pt-BR" dirty="0"/>
          </a:p>
          <a:p>
            <a:pPr algn="just" eaLnBrk="1" hangingPunct="1"/>
            <a:r>
              <a:rPr lang="pt-BR" altLang="pt-BR" dirty="0" smtClean="0">
                <a:solidFill>
                  <a:srgbClr val="FF0000"/>
                </a:solidFill>
              </a:rPr>
              <a:t>    Qualquer</a:t>
            </a:r>
            <a:r>
              <a:rPr lang="pt-BR" altLang="pt-BR" dirty="0" smtClean="0"/>
              <a:t> pessoa jurídica, ainda que não enquadrada nas situações de obrigatoriedade, pode adotar a tributação com base no lucro real. </a:t>
            </a:r>
          </a:p>
        </p:txBody>
      </p:sp>
    </p:spTree>
    <p:extLst>
      <p:ext uri="{BB962C8B-B14F-4D97-AF65-F5344CB8AC3E}">
        <p14:creationId xmlns:p14="http://schemas.microsoft.com/office/powerpoint/2010/main" xmlns="" val="1489711489"/>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42" name="Picture 9" descr="logo Ed Fiscal"/>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8435976" y="1"/>
            <a:ext cx="2232025" cy="1071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8643" name="Rectangle 2"/>
          <p:cNvSpPr>
            <a:spLocks noGrp="1" noChangeArrowheads="1"/>
          </p:cNvSpPr>
          <p:nvPr>
            <p:ph type="title"/>
          </p:nvPr>
        </p:nvSpPr>
        <p:spPr>
          <a:xfrm>
            <a:off x="2246313" y="-26988"/>
            <a:ext cx="7378700" cy="1143001"/>
          </a:xfrm>
        </p:spPr>
        <p:txBody>
          <a:bodyPr/>
          <a:lstStyle/>
          <a:p>
            <a:pPr eaLnBrk="1" hangingPunct="1"/>
            <a:r>
              <a:rPr lang="pt-BR" altLang="pt-BR" sz="2400" b="1"/>
              <a:t>TRIBUTOS: CONCEITOS, ESPÉCIES</a:t>
            </a:r>
            <a:br>
              <a:rPr lang="pt-BR" altLang="pt-BR" sz="2400" b="1"/>
            </a:br>
            <a:r>
              <a:rPr lang="pt-BR" altLang="pt-BR" sz="2400" b="1"/>
              <a:t>E ELEMENTOS FUNDAMENTAIS</a:t>
            </a:r>
            <a:r>
              <a:rPr lang="en-US" altLang="pt-BR" sz="2400"/>
              <a:t> </a:t>
            </a:r>
            <a:endParaRPr lang="pt-BR" altLang="pt-BR" sz="2400"/>
          </a:p>
        </p:txBody>
      </p:sp>
      <p:sp>
        <p:nvSpPr>
          <p:cNvPr id="38915" name="Rectangle 3"/>
          <p:cNvSpPr>
            <a:spLocks noGrp="1" noChangeArrowheads="1"/>
          </p:cNvSpPr>
          <p:nvPr>
            <p:ph idx="1"/>
          </p:nvPr>
        </p:nvSpPr>
        <p:spPr/>
        <p:txBody>
          <a:bodyPr/>
          <a:lstStyle/>
          <a:p>
            <a:pPr algn="just" eaLnBrk="1" hangingPunct="1"/>
            <a:endParaRPr lang="pt-BR" altLang="pt-BR" b="1" smtClean="0"/>
          </a:p>
          <a:p>
            <a:pPr algn="just" eaLnBrk="1" hangingPunct="1"/>
            <a:r>
              <a:rPr lang="pt-BR" altLang="pt-BR" b="1" smtClean="0"/>
              <a:t>Conceito: </a:t>
            </a:r>
          </a:p>
          <a:p>
            <a:pPr algn="just" eaLnBrk="1" hangingPunct="1">
              <a:buFont typeface="Wingdings" panose="05000000000000000000" pitchFamily="2" charset="2"/>
              <a:buNone/>
            </a:pPr>
            <a:r>
              <a:rPr lang="pt-BR" altLang="pt-BR" b="1" smtClean="0"/>
              <a:t>	</a:t>
            </a:r>
            <a:r>
              <a:rPr lang="pt-BR" altLang="pt-BR" i="1" smtClean="0"/>
              <a:t>“Art. </a:t>
            </a:r>
            <a:r>
              <a:rPr lang="pt-BR" altLang="pt-BR" smtClean="0"/>
              <a:t>3 — </a:t>
            </a:r>
            <a:r>
              <a:rPr lang="pt-BR" altLang="pt-BR" i="1" smtClean="0"/>
              <a:t>Tributo é todo prestação pecuniária </a:t>
            </a:r>
            <a:r>
              <a:rPr lang="pt-BR" altLang="pt-BR" i="1" u="sng" smtClean="0"/>
              <a:t>compulsória</a:t>
            </a:r>
            <a:r>
              <a:rPr lang="pt-BR" altLang="pt-BR" i="1" smtClean="0"/>
              <a:t>. em moeda ou cujo valor nela se possa exprimir; que não constitua sanção por ato ilícito, instituída em lei e cobrada mediante atividade administrativa plenamente vinculada”</a:t>
            </a:r>
            <a:endParaRPr lang="pt-BR" altLang="pt-BR" smtClean="0"/>
          </a:p>
          <a:p>
            <a:pPr algn="just" eaLnBrk="1" hangingPunct="1">
              <a:buFont typeface="Wingdings" panose="05000000000000000000" pitchFamily="2" charset="2"/>
              <a:buNone/>
            </a:pPr>
            <a:r>
              <a:rPr lang="pt-BR" altLang="pt-BR" sz="3600"/>
              <a:t>	- </a:t>
            </a:r>
            <a:r>
              <a:rPr lang="pt-BR" altLang="pt-BR" smtClean="0"/>
              <a:t>Portanto, tributo é GÊNERO, sendo classificados como IMPOSTOS, TAXAS, CONTRIBUIÇÕES DE MELHORIA. Alguns autores incluem também como tributo</a:t>
            </a:r>
            <a:r>
              <a:rPr lang="en-US" altLang="pt-BR" smtClean="0"/>
              <a:t> as</a:t>
            </a:r>
            <a:r>
              <a:rPr lang="pt-BR" altLang="pt-BR" smtClean="0"/>
              <a:t> contribuições sociais / econômicas</a:t>
            </a:r>
          </a:p>
        </p:txBody>
      </p:sp>
    </p:spTree>
    <p:extLst>
      <p:ext uri="{BB962C8B-B14F-4D97-AF65-F5344CB8AC3E}">
        <p14:creationId xmlns:p14="http://schemas.microsoft.com/office/powerpoint/2010/main" xmlns="" val="2998001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8915">
                                            <p:txEl>
                                              <p:pRg st="1" end="1"/>
                                            </p:txEl>
                                          </p:spTgt>
                                        </p:tgtEl>
                                        <p:attrNameLst>
                                          <p:attrName>style.visibility</p:attrName>
                                        </p:attrNameLst>
                                      </p:cBhvr>
                                      <p:to>
                                        <p:strVal val="visible"/>
                                      </p:to>
                                    </p:set>
                                    <p:anim calcmode="lin" valueType="num">
                                      <p:cBhvr additive="base">
                                        <p:cTn id="7" dur="5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5">
                                            <p:txEl>
                                              <p:pRg st="1" end="1"/>
                                            </p:txEl>
                                          </p:spTgt>
                                        </p:tgtEl>
                                        <p:attrNameLst>
                                          <p:attrName>ppt_y</p:attrName>
                                        </p:attrNameLst>
                                      </p:cBhvr>
                                      <p:tavLst>
                                        <p:tav tm="0">
                                          <p:val>
                                            <p:strVal val="1+#ppt_h/2"/>
                                          </p:val>
                                        </p:tav>
                                        <p:tav tm="100000">
                                          <p:val>
                                            <p:strVal val="#ppt_y"/>
                                          </p:val>
                                        </p:tav>
                                      </p:tavLst>
                                    </p:anim>
                                  </p:childTnLst>
                                  <p:subTnLst>
                                    <p:animClr>
                                      <p:cBhvr override="childStyle">
                                        <p:cTn dur="1" fill="hold" display="0" masterRel="nextClick" afterEffect="1"/>
                                        <p:tgtEl>
                                          <p:spTgt spid="38915">
                                            <p:txEl>
                                              <p:pRg st="1" end="1"/>
                                            </p:txEl>
                                          </p:spTgt>
                                        </p:tgtEl>
                                        <p:attrNameLst>
                                          <p:attrName>ppt_c</p:attrName>
                                        </p:attrNameLst>
                                      </p:cBhvr>
                                      <p:to>
                                        <a:schemeClr val="accent1"/>
                                      </p:to>
                                    </p:animClr>
                                  </p:subTnLst>
                                </p:cTn>
                              </p:par>
                              <p:par>
                                <p:cTn id="9" presetID="2" presetClass="entr" presetSubtype="4" fill="hold" nodeType="withEffect">
                                  <p:stCondLst>
                                    <p:cond delay="0"/>
                                  </p:stCondLst>
                                  <p:childTnLst>
                                    <p:set>
                                      <p:cBhvr>
                                        <p:cTn id="10" dur="1" fill="hold">
                                          <p:stCondLst>
                                            <p:cond delay="0"/>
                                          </p:stCondLst>
                                        </p:cTn>
                                        <p:tgtEl>
                                          <p:spTgt spid="38915">
                                            <p:txEl>
                                              <p:pRg st="2" end="2"/>
                                            </p:txEl>
                                          </p:spTgt>
                                        </p:tgtEl>
                                        <p:attrNameLst>
                                          <p:attrName>style.visibility</p:attrName>
                                        </p:attrNameLst>
                                      </p:cBhvr>
                                      <p:to>
                                        <p:strVal val="visible"/>
                                      </p:to>
                                    </p:set>
                                    <p:anim calcmode="lin" valueType="num">
                                      <p:cBhvr additive="base">
                                        <p:cTn id="11" dur="5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8915">
                                            <p:txEl>
                                              <p:pRg st="2" end="2"/>
                                            </p:txEl>
                                          </p:spTgt>
                                        </p:tgtEl>
                                        <p:attrNameLst>
                                          <p:attrName>ppt_y</p:attrName>
                                        </p:attrNameLst>
                                      </p:cBhvr>
                                      <p:tavLst>
                                        <p:tav tm="0">
                                          <p:val>
                                            <p:strVal val="1+#ppt_h/2"/>
                                          </p:val>
                                        </p:tav>
                                        <p:tav tm="100000">
                                          <p:val>
                                            <p:strVal val="#ppt_y"/>
                                          </p:val>
                                        </p:tav>
                                      </p:tavLst>
                                    </p:anim>
                                  </p:childTnLst>
                                  <p:subTnLst>
                                    <p:animClr>
                                      <p:cBhvr override="childStyle">
                                        <p:cTn dur="1" fill="hold" display="0" masterRel="nextClick" afterEffect="1"/>
                                        <p:tgtEl>
                                          <p:spTgt spid="38915">
                                            <p:txEl>
                                              <p:pRg st="2" end="2"/>
                                            </p:txEl>
                                          </p:spTgt>
                                        </p:tgtEl>
                                        <p:attrNameLst>
                                          <p:attrName>ppt_c</p:attrName>
                                        </p:attrNameLst>
                                      </p:cBhvr>
                                      <p:to>
                                        <a:schemeClr val="accent1"/>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8915">
                                            <p:txEl>
                                              <p:pRg st="3" end="3"/>
                                            </p:txEl>
                                          </p:spTgt>
                                        </p:tgtEl>
                                        <p:attrNameLst>
                                          <p:attrName>style.visibility</p:attrName>
                                        </p:attrNameLst>
                                      </p:cBhvr>
                                      <p:to>
                                        <p:strVal val="visible"/>
                                      </p:to>
                                    </p:set>
                                    <p:anim calcmode="lin" valueType="num">
                                      <p:cBhvr additive="base">
                                        <p:cTn id="17" dur="500" fill="hold"/>
                                        <p:tgtEl>
                                          <p:spTgt spid="3891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891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170" name="Rectangle 2"/>
          <p:cNvSpPr>
            <a:spLocks noGrp="1" noChangeArrowheads="1"/>
          </p:cNvSpPr>
          <p:nvPr>
            <p:ph type="title"/>
          </p:nvPr>
        </p:nvSpPr>
        <p:spPr>
          <a:xfrm>
            <a:off x="1992313" y="996282"/>
            <a:ext cx="8832851" cy="517525"/>
          </a:xfrm>
        </p:spPr>
        <p:txBody>
          <a:bodyPr/>
          <a:lstStyle/>
          <a:p>
            <a:pPr eaLnBrk="1" hangingPunct="1"/>
            <a:r>
              <a:rPr lang="pt-BR" altLang="pt-BR" b="1" dirty="0" smtClean="0">
                <a:solidFill>
                  <a:schemeClr val="tx2"/>
                </a:solidFill>
              </a:rPr>
              <a:t>LUCRO REAL</a:t>
            </a:r>
            <a:r>
              <a:rPr lang="pt-BR" altLang="pt-BR" dirty="0" smtClean="0">
                <a:solidFill>
                  <a:schemeClr val="tx2"/>
                </a:solidFill>
              </a:rPr>
              <a:t> </a:t>
            </a:r>
          </a:p>
        </p:txBody>
      </p:sp>
      <p:sp>
        <p:nvSpPr>
          <p:cNvPr id="647171" name="Rectangle 3"/>
          <p:cNvSpPr>
            <a:spLocks noGrp="1" noChangeArrowheads="1"/>
          </p:cNvSpPr>
          <p:nvPr>
            <p:ph type="body" idx="1"/>
          </p:nvPr>
        </p:nvSpPr>
        <p:spPr>
          <a:xfrm>
            <a:off x="1992313" y="1628775"/>
            <a:ext cx="8388350" cy="3455988"/>
          </a:xfrm>
        </p:spPr>
        <p:txBody>
          <a:bodyPr/>
          <a:lstStyle/>
          <a:p>
            <a:pPr algn="just" eaLnBrk="1" hangingPunct="1"/>
            <a:endParaRPr lang="pt-BR" altLang="pt-BR" b="1" smtClean="0"/>
          </a:p>
          <a:p>
            <a:pPr algn="just" eaLnBrk="1" hangingPunct="1"/>
            <a:endParaRPr lang="pt-BR" altLang="pt-BR" b="1" smtClean="0"/>
          </a:p>
          <a:p>
            <a:pPr algn="just" eaLnBrk="1" hangingPunct="1"/>
            <a:r>
              <a:rPr lang="pt-BR" altLang="pt-BR" b="1" smtClean="0"/>
              <a:t>FORMAS DE APURAÇÃO DO LUCRO REAL </a:t>
            </a:r>
          </a:p>
          <a:p>
            <a:pPr algn="just" eaLnBrk="1" hangingPunct="1"/>
            <a:endParaRPr lang="pt-BR" altLang="pt-BR" smtClean="0"/>
          </a:p>
          <a:p>
            <a:pPr algn="just" eaLnBrk="1" hangingPunct="1"/>
            <a:r>
              <a:rPr lang="pt-BR" altLang="pt-BR" smtClean="0"/>
              <a:t>	As pessoas jurídicas tributadas com base no lucro real deverão </a:t>
            </a:r>
            <a:r>
              <a:rPr lang="pt-BR" altLang="pt-BR" smtClean="0">
                <a:solidFill>
                  <a:srgbClr val="FF0000"/>
                </a:solidFill>
              </a:rPr>
              <a:t>apurar</a:t>
            </a:r>
            <a:r>
              <a:rPr lang="pt-BR" altLang="pt-BR" smtClean="0"/>
              <a:t> o IRPJ e a CSLL </a:t>
            </a:r>
            <a:r>
              <a:rPr lang="pt-BR" altLang="pt-BR" smtClean="0">
                <a:solidFill>
                  <a:srgbClr val="FF0000"/>
                </a:solidFill>
              </a:rPr>
              <a:t>a cada trimestre</a:t>
            </a:r>
            <a:r>
              <a:rPr lang="pt-BR" altLang="pt-BR" smtClean="0"/>
              <a:t> ou, </a:t>
            </a:r>
            <a:r>
              <a:rPr lang="pt-BR" altLang="pt-BR" smtClean="0">
                <a:solidFill>
                  <a:srgbClr val="FF0000"/>
                </a:solidFill>
              </a:rPr>
              <a:t>anualmente</a:t>
            </a:r>
            <a:r>
              <a:rPr lang="pt-BR" altLang="pt-BR" smtClean="0"/>
              <a:t>, com </a:t>
            </a:r>
            <a:r>
              <a:rPr lang="pt-BR" altLang="pt-BR" smtClean="0">
                <a:solidFill>
                  <a:srgbClr val="FF0000"/>
                </a:solidFill>
              </a:rPr>
              <a:t>pagamentos mensais </a:t>
            </a:r>
            <a:r>
              <a:rPr lang="pt-BR" altLang="pt-BR" smtClean="0"/>
              <a:t>calculados sob forma de </a:t>
            </a:r>
            <a:r>
              <a:rPr lang="pt-BR" altLang="pt-BR" smtClean="0">
                <a:solidFill>
                  <a:srgbClr val="FF0000"/>
                </a:solidFill>
              </a:rPr>
              <a:t>estimativa</a:t>
            </a:r>
            <a:r>
              <a:rPr lang="pt-BR" altLang="pt-BR" smtClean="0"/>
              <a:t>. </a:t>
            </a:r>
          </a:p>
        </p:txBody>
      </p:sp>
      <p:pic>
        <p:nvPicPr>
          <p:cNvPr id="647172" name="Picture 2" descr="http://www.camaraurbanacyle.es/portal/images/content/Imagenestextos/calendario%20trimestre%201.jpg"/>
          <p:cNvPicPr>
            <a:picLocks noChangeAspect="1" noChangeArrowheads="1"/>
          </p:cNvPicPr>
          <p:nvPr/>
        </p:nvPicPr>
        <p:blipFill>
          <a:blip r:embed="rId2" cstate="print">
            <a:clrChange>
              <a:clrFrom>
                <a:srgbClr val="000000"/>
              </a:clrFrom>
              <a:clrTo>
                <a:srgbClr val="000000">
                  <a:alpha val="0"/>
                </a:srgbClr>
              </a:clrTo>
            </a:clrChange>
            <a:extLst>
              <a:ext uri="{28A0092B-C50C-407E-A947-70E740481C1C}">
                <a14:useLocalDpi xmlns:a14="http://schemas.microsoft.com/office/drawing/2010/main" xmlns="" val="0"/>
              </a:ext>
            </a:extLst>
          </a:blip>
          <a:srcRect/>
          <a:stretch>
            <a:fillRect/>
          </a:stretch>
        </p:blipFill>
        <p:spPr bwMode="auto">
          <a:xfrm>
            <a:off x="7967663" y="0"/>
            <a:ext cx="2857500" cy="283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06917527"/>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4" name="Rectangle 2"/>
          <p:cNvSpPr>
            <a:spLocks noGrp="1" noChangeArrowheads="1"/>
          </p:cNvSpPr>
          <p:nvPr>
            <p:ph type="title"/>
          </p:nvPr>
        </p:nvSpPr>
        <p:spPr/>
        <p:txBody>
          <a:bodyPr/>
          <a:lstStyle/>
          <a:p>
            <a:pPr eaLnBrk="1" hangingPunct="1"/>
            <a:r>
              <a:rPr lang="pt-BR" altLang="pt-BR" b="1" smtClean="0">
                <a:solidFill>
                  <a:schemeClr val="tx2"/>
                </a:solidFill>
              </a:rPr>
              <a:t>LUCRO REAL</a:t>
            </a:r>
            <a:r>
              <a:rPr lang="pt-BR" altLang="pt-BR" smtClean="0">
                <a:solidFill>
                  <a:schemeClr val="tx2"/>
                </a:solidFill>
              </a:rPr>
              <a:t> </a:t>
            </a:r>
          </a:p>
        </p:txBody>
      </p:sp>
      <p:sp>
        <p:nvSpPr>
          <p:cNvPr id="648195" name="Rectangle 3"/>
          <p:cNvSpPr>
            <a:spLocks noGrp="1" noChangeArrowheads="1"/>
          </p:cNvSpPr>
          <p:nvPr>
            <p:ph type="body" idx="1"/>
          </p:nvPr>
        </p:nvSpPr>
        <p:spPr>
          <a:xfrm>
            <a:off x="2024063" y="981075"/>
            <a:ext cx="8388350" cy="4967288"/>
          </a:xfrm>
        </p:spPr>
        <p:txBody>
          <a:bodyPr/>
          <a:lstStyle/>
          <a:p>
            <a:pPr algn="just" eaLnBrk="1" hangingPunct="1">
              <a:lnSpc>
                <a:spcPct val="90000"/>
              </a:lnSpc>
            </a:pPr>
            <a:r>
              <a:rPr lang="pt-BR" altLang="pt-BR" sz="2100" b="1"/>
              <a:t>APURAÇÃO </a:t>
            </a:r>
            <a:r>
              <a:rPr lang="pt-BR" altLang="pt-BR" sz="2100" b="1">
                <a:solidFill>
                  <a:srgbClr val="FF0000"/>
                </a:solidFill>
              </a:rPr>
              <a:t>TRIMESTRAL</a:t>
            </a:r>
            <a:r>
              <a:rPr lang="pt-BR" altLang="pt-BR" sz="2100" b="1"/>
              <a:t> </a:t>
            </a:r>
            <a:endParaRPr lang="pt-BR" altLang="pt-BR" sz="2100"/>
          </a:p>
          <a:p>
            <a:pPr algn="just" eaLnBrk="1" hangingPunct="1">
              <a:lnSpc>
                <a:spcPct val="90000"/>
              </a:lnSpc>
            </a:pPr>
            <a:r>
              <a:rPr lang="pt-BR" altLang="pt-BR" sz="2100"/>
              <a:t>	O IRPJ e a CSLL são calculados sobre o lucro real apurado com base em </a:t>
            </a:r>
            <a:r>
              <a:rPr lang="pt-BR" altLang="pt-BR" sz="2100">
                <a:solidFill>
                  <a:srgbClr val="FF0000"/>
                </a:solidFill>
              </a:rPr>
              <a:t>balanços</a:t>
            </a:r>
            <a:r>
              <a:rPr lang="pt-BR" altLang="pt-BR" sz="2100"/>
              <a:t> levantados a cada </a:t>
            </a:r>
            <a:r>
              <a:rPr lang="pt-BR" altLang="pt-BR" sz="2100">
                <a:solidFill>
                  <a:srgbClr val="FF0000"/>
                </a:solidFill>
              </a:rPr>
              <a:t>trimestre</a:t>
            </a:r>
            <a:r>
              <a:rPr lang="pt-BR" altLang="pt-BR" sz="2100"/>
              <a:t> do ano-calendário, para recolhimento, de forma </a:t>
            </a:r>
            <a:r>
              <a:rPr lang="pt-BR" altLang="pt-BR" sz="2100">
                <a:solidFill>
                  <a:srgbClr val="C00000"/>
                </a:solidFill>
              </a:rPr>
              <a:t>definitiva</a:t>
            </a:r>
            <a:r>
              <a:rPr lang="pt-BR" altLang="pt-BR" sz="2100"/>
              <a:t>, no trimestre seguinte. </a:t>
            </a:r>
          </a:p>
          <a:p>
            <a:pPr algn="just" eaLnBrk="1" hangingPunct="1">
              <a:lnSpc>
                <a:spcPct val="90000"/>
              </a:lnSpc>
              <a:buFont typeface="Wingdings" panose="05000000000000000000" pitchFamily="2" charset="2"/>
              <a:buNone/>
            </a:pPr>
            <a:endParaRPr lang="en-US" altLang="pt-BR" sz="2100"/>
          </a:p>
          <a:p>
            <a:pPr algn="just" eaLnBrk="1" hangingPunct="1">
              <a:lnSpc>
                <a:spcPct val="90000"/>
              </a:lnSpc>
              <a:buFont typeface="Wingdings" panose="05000000000000000000" pitchFamily="2" charset="2"/>
              <a:buNone/>
            </a:pPr>
            <a:endParaRPr lang="pt-BR" altLang="pt-BR" sz="2100"/>
          </a:p>
          <a:p>
            <a:pPr algn="just" eaLnBrk="1" hangingPunct="1">
              <a:lnSpc>
                <a:spcPct val="90000"/>
              </a:lnSpc>
            </a:pPr>
            <a:r>
              <a:rPr lang="pt-BR" altLang="pt-BR" sz="2100" b="1"/>
              <a:t>APURAÇÃO </a:t>
            </a:r>
            <a:r>
              <a:rPr lang="pt-BR" altLang="pt-BR" sz="2100" b="1">
                <a:solidFill>
                  <a:srgbClr val="FF0000"/>
                </a:solidFill>
              </a:rPr>
              <a:t>ANUAL</a:t>
            </a:r>
            <a:r>
              <a:rPr lang="pt-BR" altLang="pt-BR" sz="2100" b="1"/>
              <a:t> </a:t>
            </a:r>
            <a:endParaRPr lang="pt-BR" altLang="pt-BR" sz="2100"/>
          </a:p>
          <a:p>
            <a:pPr algn="just" eaLnBrk="1" hangingPunct="1">
              <a:lnSpc>
                <a:spcPct val="90000"/>
              </a:lnSpc>
            </a:pPr>
            <a:r>
              <a:rPr lang="pt-BR" altLang="pt-BR" sz="2100"/>
              <a:t>	O lucro real e a </a:t>
            </a:r>
            <a:r>
              <a:rPr lang="pt-BR" altLang="pt-BR" sz="2100">
                <a:solidFill>
                  <a:srgbClr val="FF0000"/>
                </a:solidFill>
              </a:rPr>
              <a:t>base de cálculo definitiva </a:t>
            </a:r>
            <a:r>
              <a:rPr lang="pt-BR" altLang="pt-BR" sz="2100"/>
              <a:t>da CSLL/IRPJ são apurados anualmente, em 31 de dezembro, devendo a pessoa jurídica </a:t>
            </a:r>
            <a:r>
              <a:rPr lang="pt-BR" altLang="pt-BR" sz="2100">
                <a:solidFill>
                  <a:srgbClr val="FF0000"/>
                </a:solidFill>
              </a:rPr>
              <a:t>efetuar pagamentos mensais </a:t>
            </a:r>
            <a:r>
              <a:rPr lang="pt-BR" altLang="pt-BR" sz="2100"/>
              <a:t>dos impostos </a:t>
            </a:r>
            <a:r>
              <a:rPr lang="pt-BR" altLang="pt-BR" sz="2100">
                <a:solidFill>
                  <a:srgbClr val="FF0000"/>
                </a:solidFill>
              </a:rPr>
              <a:t>calculados</a:t>
            </a:r>
            <a:r>
              <a:rPr lang="pt-BR" altLang="pt-BR" sz="2100"/>
              <a:t> </a:t>
            </a:r>
            <a:r>
              <a:rPr lang="pt-BR" altLang="pt-BR" sz="2100">
                <a:solidFill>
                  <a:srgbClr val="FF0000"/>
                </a:solidFill>
              </a:rPr>
              <a:t>sob</a:t>
            </a:r>
            <a:r>
              <a:rPr lang="pt-BR" altLang="pt-BR" sz="2100"/>
              <a:t> a forma de </a:t>
            </a:r>
            <a:r>
              <a:rPr lang="pt-BR" altLang="pt-BR" sz="2100">
                <a:solidFill>
                  <a:srgbClr val="FF0000"/>
                </a:solidFill>
              </a:rPr>
              <a:t>estimativa</a:t>
            </a:r>
            <a:r>
              <a:rPr lang="pt-BR" altLang="pt-BR" sz="2100"/>
              <a:t>. Os valores recolhidos mensalmente sob a forma de estimativa são </a:t>
            </a:r>
            <a:r>
              <a:rPr lang="pt-BR" altLang="pt-BR" sz="2100">
                <a:solidFill>
                  <a:srgbClr val="FF0000"/>
                </a:solidFill>
              </a:rPr>
              <a:t>considerados antecipação </a:t>
            </a:r>
            <a:r>
              <a:rPr lang="pt-BR" altLang="pt-BR" sz="2100"/>
              <a:t>do IRPJ/CSLL devidos, apurados no balanço anual. </a:t>
            </a:r>
          </a:p>
        </p:txBody>
      </p:sp>
    </p:spTree>
    <p:extLst>
      <p:ext uri="{BB962C8B-B14F-4D97-AF65-F5344CB8AC3E}">
        <p14:creationId xmlns:p14="http://schemas.microsoft.com/office/powerpoint/2010/main" xmlns="" val="2639924962"/>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18" name="Rectangle 2"/>
          <p:cNvSpPr>
            <a:spLocks noGrp="1" noChangeArrowheads="1"/>
          </p:cNvSpPr>
          <p:nvPr>
            <p:ph type="title"/>
          </p:nvPr>
        </p:nvSpPr>
        <p:spPr/>
        <p:txBody>
          <a:bodyPr/>
          <a:lstStyle/>
          <a:p>
            <a:pPr eaLnBrk="1" hangingPunct="1"/>
            <a:r>
              <a:rPr lang="pt-BR" altLang="pt-BR" b="1" smtClean="0">
                <a:solidFill>
                  <a:schemeClr val="tx2"/>
                </a:solidFill>
              </a:rPr>
              <a:t>LUCRO REAL</a:t>
            </a:r>
            <a:r>
              <a:rPr lang="pt-BR" altLang="pt-BR" smtClean="0">
                <a:solidFill>
                  <a:schemeClr val="tx2"/>
                </a:solidFill>
              </a:rPr>
              <a:t> </a:t>
            </a:r>
          </a:p>
        </p:txBody>
      </p:sp>
      <p:sp>
        <p:nvSpPr>
          <p:cNvPr id="649219" name="Rectangle 3"/>
          <p:cNvSpPr>
            <a:spLocks noGrp="1" noChangeArrowheads="1"/>
          </p:cNvSpPr>
          <p:nvPr>
            <p:ph type="body" idx="1"/>
          </p:nvPr>
        </p:nvSpPr>
        <p:spPr>
          <a:xfrm>
            <a:off x="1847850" y="1125538"/>
            <a:ext cx="8388350" cy="4965700"/>
          </a:xfrm>
        </p:spPr>
        <p:txBody>
          <a:bodyPr/>
          <a:lstStyle/>
          <a:p>
            <a:pPr algn="just" eaLnBrk="1" hangingPunct="1"/>
            <a:r>
              <a:rPr lang="pt-BR" altLang="pt-BR" sz="2500" b="1"/>
              <a:t>Base de Cálculo Estimada do IR </a:t>
            </a:r>
            <a:endParaRPr lang="pt-BR" altLang="pt-BR" sz="2500"/>
          </a:p>
          <a:p>
            <a:pPr algn="just" eaLnBrk="1" hangingPunct="1"/>
            <a:r>
              <a:rPr lang="pt-BR" altLang="pt-BR" sz="2500"/>
              <a:t>	A base de cálculo do Imposto de Renda estimado, em cada mês, corresponde ao montante determinado pela soma das seguintes parcelas: </a:t>
            </a:r>
          </a:p>
          <a:p>
            <a:pPr algn="just" eaLnBrk="1" hangingPunct="1"/>
            <a:r>
              <a:rPr lang="pt-BR" altLang="pt-BR" sz="2500"/>
              <a:t>a) o valor resultante da aplicação do respectivo percentual de lucratividade sobre a receita bruta da atividade; </a:t>
            </a:r>
          </a:p>
          <a:p>
            <a:pPr algn="just" eaLnBrk="1" hangingPunct="1"/>
            <a:r>
              <a:rPr lang="pt-BR" altLang="pt-BR" sz="2500"/>
              <a:t>b) os ganhos de capital, demais receitas e os resultados positivos correspondentes a receitas não abrangidas pela letra “a”. </a:t>
            </a:r>
          </a:p>
        </p:txBody>
      </p:sp>
    </p:spTree>
    <p:extLst>
      <p:ext uri="{BB962C8B-B14F-4D97-AF65-F5344CB8AC3E}">
        <p14:creationId xmlns:p14="http://schemas.microsoft.com/office/powerpoint/2010/main" xmlns="" val="1166076600"/>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222"/>
          <p:cNvGraphicFramePr>
            <a:graphicFrameLocks noGrp="1"/>
          </p:cNvGraphicFramePr>
          <p:nvPr/>
        </p:nvGraphicFramePr>
        <p:xfrm>
          <a:off x="1774825" y="1131662"/>
          <a:ext cx="7717518" cy="5197481"/>
        </p:xfrm>
        <a:graphic>
          <a:graphicData uri="http://schemas.openxmlformats.org/drawingml/2006/table">
            <a:tbl>
              <a:tblPr/>
              <a:tblGrid>
                <a:gridCol w="6791263"/>
                <a:gridCol w="926255"/>
              </a:tblGrid>
              <a:tr h="22862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900" b="1" i="0" u="none" strike="noStrike" cap="none" normalizeH="0" baseline="0" dirty="0" smtClean="0">
                          <a:ln>
                            <a:noFill/>
                          </a:ln>
                          <a:solidFill>
                            <a:srgbClr val="211D1E"/>
                          </a:solidFill>
                          <a:effectLst/>
                          <a:latin typeface="Times" charset="0"/>
                          <a:ea typeface="Times New Roman" pitchFamily="18" charset="0"/>
                          <a:cs typeface="Verdana" pitchFamily="34" charset="0"/>
                        </a:rPr>
                        <a:t>ATIVIDADE </a:t>
                      </a:r>
                      <a:endParaRPr kumimoji="0" lang="pt-BR" sz="1800" b="0" i="0" u="none" strike="noStrike" cap="none" normalizeH="0" baseline="0" dirty="0" smtClean="0">
                        <a:ln>
                          <a:noFill/>
                        </a:ln>
                        <a:solidFill>
                          <a:schemeClr val="tx1"/>
                        </a:solidFill>
                        <a:effectLst/>
                        <a:latin typeface="Arial" pitchFamily="34" charset="0"/>
                        <a:ea typeface="Times New Roman" pitchFamily="18" charset="0"/>
                        <a:cs typeface="Verdana" pitchFamily="34" charset="0"/>
                      </a:endParaRPr>
                    </a:p>
                  </a:txBody>
                  <a:tcPr marL="91439" marR="91439" marT="45724" marB="45724" anchor="ctr" horzOverflow="overflow">
                    <a:lnL w="12700" cap="flat" cmpd="sng" algn="ctr">
                      <a:solidFill>
                        <a:srgbClr val="211D1E"/>
                      </a:solidFill>
                      <a:prstDash val="solid"/>
                      <a:round/>
                      <a:headEnd type="none" w="med" len="med"/>
                      <a:tailEnd type="none" w="med" len="med"/>
                    </a:lnL>
                    <a:lnR w="12700" cap="flat" cmpd="sng" algn="ctr">
                      <a:solidFill>
                        <a:srgbClr val="211D1E"/>
                      </a:solidFill>
                      <a:prstDash val="solid"/>
                      <a:round/>
                      <a:headEnd type="none" w="med" len="med"/>
                      <a:tailEnd type="none" w="med" len="med"/>
                    </a:lnR>
                    <a:lnT w="12700" cap="flat" cmpd="sng" algn="ctr">
                      <a:solidFill>
                        <a:srgbClr val="211D1E"/>
                      </a:solidFill>
                      <a:prstDash val="solid"/>
                      <a:round/>
                      <a:headEnd type="none" w="med" len="med"/>
                      <a:tailEnd type="none" w="med" len="med"/>
                    </a:lnT>
                    <a:lnB w="12700" cap="flat" cmpd="sng" algn="ctr">
                      <a:solidFill>
                        <a:srgbClr val="211D1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900" b="1" i="0" u="none" strike="noStrike" cap="none" normalizeH="0" baseline="0" dirty="0" smtClean="0">
                          <a:ln>
                            <a:noFill/>
                          </a:ln>
                          <a:solidFill>
                            <a:srgbClr val="211D1E"/>
                          </a:solidFill>
                          <a:effectLst/>
                          <a:latin typeface="Times" charset="0"/>
                          <a:ea typeface="Times New Roman" pitchFamily="18" charset="0"/>
                          <a:cs typeface="Verdana" pitchFamily="34" charset="0"/>
                        </a:rPr>
                        <a:t>% </a:t>
                      </a:r>
                      <a:endParaRPr kumimoji="0" lang="pt-BR" sz="1800" b="0" i="0" u="none" strike="noStrike" cap="none" normalizeH="0" baseline="0" dirty="0" smtClean="0">
                        <a:ln>
                          <a:noFill/>
                        </a:ln>
                        <a:solidFill>
                          <a:schemeClr val="tx1"/>
                        </a:solidFill>
                        <a:effectLst/>
                        <a:latin typeface="Arial" pitchFamily="34" charset="0"/>
                        <a:ea typeface="Times New Roman" pitchFamily="18" charset="0"/>
                        <a:cs typeface="Verdana" pitchFamily="34" charset="0"/>
                      </a:endParaRPr>
                    </a:p>
                  </a:txBody>
                  <a:tcPr marL="91439" marR="91439" marT="45724" marB="45724" anchor="ctr" horzOverflow="overflow">
                    <a:lnL w="12700" cap="flat" cmpd="sng" algn="ctr">
                      <a:solidFill>
                        <a:srgbClr val="211D1E"/>
                      </a:solidFill>
                      <a:prstDash val="solid"/>
                      <a:round/>
                      <a:headEnd type="none" w="med" len="med"/>
                      <a:tailEnd type="none" w="med" len="med"/>
                    </a:lnL>
                    <a:lnR w="12700" cap="flat" cmpd="sng" algn="ctr">
                      <a:solidFill>
                        <a:srgbClr val="211D1E"/>
                      </a:solidFill>
                      <a:prstDash val="solid"/>
                      <a:round/>
                      <a:headEnd type="none" w="med" len="med"/>
                      <a:tailEnd type="none" w="med" len="med"/>
                    </a:lnR>
                    <a:lnT w="12700" cap="flat" cmpd="sng" algn="ctr">
                      <a:solidFill>
                        <a:srgbClr val="211D1E"/>
                      </a:solidFill>
                      <a:prstDash val="solid"/>
                      <a:round/>
                      <a:headEnd type="none" w="med" len="med"/>
                      <a:tailEnd type="none" w="med" len="med"/>
                    </a:lnT>
                    <a:lnB w="12700" cap="flat" cmpd="sng" algn="ctr">
                      <a:solidFill>
                        <a:srgbClr val="211D1E"/>
                      </a:solidFill>
                      <a:prstDash val="solid"/>
                      <a:round/>
                      <a:headEnd type="none" w="med" len="med"/>
                      <a:tailEnd type="none" w="med" len="med"/>
                    </a:lnB>
                    <a:lnTlToBr>
                      <a:noFill/>
                    </a:lnTlToBr>
                    <a:lnBlToTr>
                      <a:noFill/>
                    </a:lnBlToTr>
                    <a:noFill/>
                  </a:tcPr>
                </a:tc>
              </a:tr>
              <a:tr h="2286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900" b="0" i="0" u="none" strike="noStrike" cap="none" normalizeH="0" baseline="0" dirty="0" smtClean="0">
                          <a:ln>
                            <a:noFill/>
                          </a:ln>
                          <a:solidFill>
                            <a:srgbClr val="211D1E"/>
                          </a:solidFill>
                          <a:effectLst/>
                          <a:latin typeface="Helvetica" charset="0"/>
                          <a:cs typeface="Times New Roman" pitchFamily="18" charset="0"/>
                        </a:rPr>
                        <a:t>Revenda para consumo de combustível derivado de petróleo, álcool etílico carburante e gás natural </a:t>
                      </a:r>
                      <a:endParaRPr kumimoji="0" lang="pt-BR" sz="1800" b="0" i="0" u="none" strike="noStrike" cap="none" normalizeH="0" baseline="0" dirty="0" smtClean="0">
                        <a:ln>
                          <a:noFill/>
                        </a:ln>
                        <a:solidFill>
                          <a:schemeClr val="tx1"/>
                        </a:solidFill>
                        <a:effectLst/>
                        <a:latin typeface="Arial" pitchFamily="34" charset="0"/>
                      </a:endParaRPr>
                    </a:p>
                  </a:txBody>
                  <a:tcPr marL="91439" marR="91439" marT="45724" marB="45724" anchor="ctr" horzOverflow="overflow">
                    <a:lnL w="12700" cap="flat" cmpd="sng" algn="ctr">
                      <a:solidFill>
                        <a:srgbClr val="211D1E"/>
                      </a:solidFill>
                      <a:prstDash val="solid"/>
                      <a:round/>
                      <a:headEnd type="none" w="med" len="med"/>
                      <a:tailEnd type="none" w="med" len="med"/>
                    </a:lnL>
                    <a:lnR w="12700" cap="flat" cmpd="sng" algn="ctr">
                      <a:solidFill>
                        <a:srgbClr val="211D1E"/>
                      </a:solidFill>
                      <a:prstDash val="solid"/>
                      <a:round/>
                      <a:headEnd type="none" w="med" len="med"/>
                      <a:tailEnd type="none" w="med" len="med"/>
                    </a:lnR>
                    <a:lnT w="12700" cap="flat" cmpd="sng" algn="ctr">
                      <a:solidFill>
                        <a:srgbClr val="211D1E"/>
                      </a:solidFill>
                      <a:prstDash val="solid"/>
                      <a:round/>
                      <a:headEnd type="none" w="med" len="med"/>
                      <a:tailEnd type="none" w="med" len="med"/>
                    </a:lnT>
                    <a:lnB w="12700" cap="flat" cmpd="sng" algn="ctr">
                      <a:solidFill>
                        <a:srgbClr val="211D1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900" b="0" i="0" u="none" strike="noStrike" cap="none" normalizeH="0" baseline="0" dirty="0" smtClean="0">
                          <a:ln>
                            <a:noFill/>
                          </a:ln>
                          <a:solidFill>
                            <a:srgbClr val="211D1E"/>
                          </a:solidFill>
                          <a:effectLst/>
                          <a:latin typeface="Helvetica" charset="0"/>
                          <a:cs typeface="Times New Roman" pitchFamily="18" charset="0"/>
                        </a:rPr>
                        <a:t>1,6 </a:t>
                      </a:r>
                      <a:endParaRPr kumimoji="0" lang="pt-BR" sz="1800" b="0" i="0" u="none" strike="noStrike" cap="none" normalizeH="0" baseline="0" dirty="0" smtClean="0">
                        <a:ln>
                          <a:noFill/>
                        </a:ln>
                        <a:solidFill>
                          <a:schemeClr val="tx1"/>
                        </a:solidFill>
                        <a:effectLst/>
                        <a:latin typeface="Arial" pitchFamily="34" charset="0"/>
                      </a:endParaRPr>
                    </a:p>
                  </a:txBody>
                  <a:tcPr marL="91439" marR="91439" marT="45724" marB="45724" anchor="ctr" horzOverflow="overflow">
                    <a:lnL w="12700" cap="flat" cmpd="sng" algn="ctr">
                      <a:solidFill>
                        <a:srgbClr val="211D1E"/>
                      </a:solidFill>
                      <a:prstDash val="solid"/>
                      <a:round/>
                      <a:headEnd type="none" w="med" len="med"/>
                      <a:tailEnd type="none" w="med" len="med"/>
                    </a:lnL>
                    <a:lnR w="12700" cap="flat" cmpd="sng" algn="ctr">
                      <a:solidFill>
                        <a:srgbClr val="211D1E"/>
                      </a:solidFill>
                      <a:prstDash val="solid"/>
                      <a:round/>
                      <a:headEnd type="none" w="med" len="med"/>
                      <a:tailEnd type="none" w="med" len="med"/>
                    </a:lnR>
                    <a:lnT w="12700" cap="flat" cmpd="sng" algn="ctr">
                      <a:solidFill>
                        <a:srgbClr val="211D1E"/>
                      </a:solidFill>
                      <a:prstDash val="solid"/>
                      <a:round/>
                      <a:headEnd type="none" w="med" len="med"/>
                      <a:tailEnd type="none" w="med" len="med"/>
                    </a:lnT>
                    <a:lnB w="12700" cap="flat" cmpd="sng" algn="ctr">
                      <a:solidFill>
                        <a:srgbClr val="211D1E"/>
                      </a:solidFill>
                      <a:prstDash val="solid"/>
                      <a:round/>
                      <a:headEnd type="none" w="med" len="med"/>
                      <a:tailEnd type="none" w="med" len="med"/>
                    </a:lnB>
                    <a:lnTlToBr>
                      <a:noFill/>
                    </a:lnTlToBr>
                    <a:lnBlToTr>
                      <a:noFill/>
                    </a:lnBlToTr>
                    <a:noFill/>
                  </a:tcPr>
                </a:tc>
              </a:tr>
              <a:tr h="2286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900" b="0" i="0" u="none" strike="noStrike" cap="none" normalizeH="0" baseline="0" dirty="0" smtClean="0">
                          <a:ln>
                            <a:noFill/>
                          </a:ln>
                          <a:solidFill>
                            <a:srgbClr val="211D1E"/>
                          </a:solidFill>
                          <a:effectLst/>
                          <a:latin typeface="Helvetica" charset="0"/>
                          <a:cs typeface="Times New Roman" pitchFamily="18" charset="0"/>
                        </a:rPr>
                        <a:t>Prestação de serviços em geral </a:t>
                      </a:r>
                      <a:endParaRPr kumimoji="0" lang="pt-BR" sz="1800" b="0" i="0" u="none" strike="noStrike" cap="none" normalizeH="0" baseline="0" dirty="0" smtClean="0">
                        <a:ln>
                          <a:noFill/>
                        </a:ln>
                        <a:solidFill>
                          <a:schemeClr val="tx1"/>
                        </a:solidFill>
                        <a:effectLst/>
                        <a:latin typeface="Arial" pitchFamily="34" charset="0"/>
                      </a:endParaRPr>
                    </a:p>
                  </a:txBody>
                  <a:tcPr marL="91439" marR="91439" marT="45724" marB="45724" anchor="ctr" horzOverflow="overflow">
                    <a:lnL w="12700" cap="flat" cmpd="sng" algn="ctr">
                      <a:solidFill>
                        <a:srgbClr val="211D1E"/>
                      </a:solidFill>
                      <a:prstDash val="solid"/>
                      <a:round/>
                      <a:headEnd type="none" w="med" len="med"/>
                      <a:tailEnd type="none" w="med" len="med"/>
                    </a:lnL>
                    <a:lnR w="12700" cap="flat" cmpd="sng" algn="ctr">
                      <a:solidFill>
                        <a:srgbClr val="211D1E"/>
                      </a:solidFill>
                      <a:prstDash val="solid"/>
                      <a:round/>
                      <a:headEnd type="none" w="med" len="med"/>
                      <a:tailEnd type="none" w="med" len="med"/>
                    </a:lnR>
                    <a:lnT w="12700" cap="flat" cmpd="sng" algn="ctr">
                      <a:solidFill>
                        <a:srgbClr val="211D1E"/>
                      </a:solidFill>
                      <a:prstDash val="solid"/>
                      <a:round/>
                      <a:headEnd type="none" w="med" len="med"/>
                      <a:tailEnd type="none" w="med" len="med"/>
                    </a:lnT>
                    <a:lnB w="12700" cap="flat" cmpd="sng" algn="ctr">
                      <a:solidFill>
                        <a:srgbClr val="211D1E"/>
                      </a:solidFill>
                      <a:prstDash val="solid"/>
                      <a:round/>
                      <a:headEnd type="none" w="med" len="med"/>
                      <a:tailEnd type="none" w="med" len="med"/>
                    </a:lnB>
                    <a:lnTlToBr>
                      <a:noFill/>
                    </a:lnTlToBr>
                    <a:lnBlToTr>
                      <a:noFill/>
                    </a:lnBlToTr>
                    <a:noFill/>
                  </a:tcPr>
                </a:tc>
                <a:tc rowSpan="7">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900" b="0" i="0" u="none" strike="noStrike" cap="none" normalizeH="0" baseline="0" dirty="0" smtClean="0">
                          <a:ln>
                            <a:noFill/>
                          </a:ln>
                          <a:solidFill>
                            <a:srgbClr val="211D1E"/>
                          </a:solidFill>
                          <a:effectLst/>
                          <a:latin typeface="Helvetica" charset="0"/>
                          <a:cs typeface="Times New Roman" pitchFamily="18" charset="0"/>
                        </a:rPr>
                        <a:t>32</a:t>
                      </a:r>
                      <a:endParaRPr kumimoji="0" lang="pt-BR" sz="1800" b="0" i="0" u="none" strike="noStrike" cap="none" normalizeH="0" baseline="0" dirty="0" smtClean="0">
                        <a:ln>
                          <a:noFill/>
                        </a:ln>
                        <a:solidFill>
                          <a:schemeClr val="tx1"/>
                        </a:solidFill>
                        <a:effectLst/>
                        <a:latin typeface="Arial" pitchFamily="34" charset="0"/>
                      </a:endParaRPr>
                    </a:p>
                  </a:txBody>
                  <a:tcPr marL="91439" marR="91439" marT="45724" marB="45724" anchor="b" horzOverflow="overflow">
                    <a:lnL w="12700" cap="flat" cmpd="sng" algn="ctr">
                      <a:solidFill>
                        <a:srgbClr val="211D1E"/>
                      </a:solidFill>
                      <a:prstDash val="solid"/>
                      <a:round/>
                      <a:headEnd type="none" w="med" len="med"/>
                      <a:tailEnd type="none" w="med" len="med"/>
                    </a:lnL>
                    <a:lnR w="12700" cap="flat" cmpd="sng" algn="ctr">
                      <a:solidFill>
                        <a:srgbClr val="211D1E"/>
                      </a:solidFill>
                      <a:prstDash val="solid"/>
                      <a:round/>
                      <a:headEnd type="none" w="med" len="med"/>
                      <a:tailEnd type="none" w="med" len="med"/>
                    </a:lnR>
                    <a:lnT w="12700" cap="flat" cmpd="sng" algn="ctr">
                      <a:solidFill>
                        <a:srgbClr val="211D1E"/>
                      </a:solidFill>
                      <a:prstDash val="solid"/>
                      <a:round/>
                      <a:headEnd type="none" w="med" len="med"/>
                      <a:tailEnd type="none" w="med" len="med"/>
                    </a:lnT>
                    <a:lnB w="12700" cap="flat" cmpd="sng" algn="ctr">
                      <a:solidFill>
                        <a:srgbClr val="211D1E"/>
                      </a:solidFill>
                      <a:prstDash val="solid"/>
                      <a:round/>
                      <a:headEnd type="none" w="med" len="med"/>
                      <a:tailEnd type="none" w="med" len="med"/>
                    </a:lnB>
                    <a:lnTlToBr>
                      <a:noFill/>
                    </a:lnTlToBr>
                    <a:lnBlToTr>
                      <a:noFill/>
                    </a:lnBlToTr>
                    <a:noFill/>
                  </a:tcPr>
                </a:tc>
              </a:tr>
              <a:tr h="3658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900" b="0" i="0" u="none" strike="noStrike" cap="none" normalizeH="0" baseline="0" dirty="0" smtClean="0">
                          <a:ln>
                            <a:noFill/>
                          </a:ln>
                          <a:solidFill>
                            <a:srgbClr val="211D1E"/>
                          </a:solidFill>
                          <a:effectLst/>
                          <a:latin typeface="Helvetica" charset="0"/>
                          <a:cs typeface="Times New Roman" pitchFamily="18" charset="0"/>
                        </a:rPr>
                        <a:t>Intermediação de negócios (inclusive representação comercial por conta de terceiros e corretagem de </a:t>
                      </a:r>
                      <a:r>
                        <a:rPr kumimoji="0" lang="pt-BR" sz="900" b="0" i="0" u="none" strike="noStrike" kern="1200" cap="none" normalizeH="0" baseline="0" dirty="0" smtClean="0">
                          <a:ln>
                            <a:noFill/>
                          </a:ln>
                          <a:solidFill>
                            <a:srgbClr val="211D1E"/>
                          </a:solidFill>
                          <a:effectLst/>
                          <a:latin typeface="Helvetica" charset="0"/>
                          <a:ea typeface="+mn-ea"/>
                          <a:cs typeface="Times New Roman" pitchFamily="18" charset="0"/>
                        </a:rPr>
                        <a:t>seguros, imóveis e outros) </a:t>
                      </a:r>
                    </a:p>
                  </a:txBody>
                  <a:tcPr marL="91439" marR="91439" marT="45724" marB="45724" anchor="ctr" horzOverflow="overflow">
                    <a:lnL w="12700" cap="flat" cmpd="sng" algn="ctr">
                      <a:solidFill>
                        <a:srgbClr val="211D1E"/>
                      </a:solidFill>
                      <a:prstDash val="solid"/>
                      <a:round/>
                      <a:headEnd type="none" w="med" len="med"/>
                      <a:tailEnd type="none" w="med" len="med"/>
                    </a:lnL>
                    <a:lnR w="12700" cap="flat" cmpd="sng" algn="ctr">
                      <a:solidFill>
                        <a:srgbClr val="211D1E"/>
                      </a:solidFill>
                      <a:prstDash val="solid"/>
                      <a:round/>
                      <a:headEnd type="none" w="med" len="med"/>
                      <a:tailEnd type="none" w="med" len="med"/>
                    </a:lnR>
                    <a:lnT w="12700" cap="flat" cmpd="sng" algn="ctr">
                      <a:solidFill>
                        <a:srgbClr val="211D1E"/>
                      </a:solidFill>
                      <a:prstDash val="solid"/>
                      <a:round/>
                      <a:headEnd type="none" w="med" len="med"/>
                      <a:tailEnd type="none" w="med" len="med"/>
                    </a:lnT>
                    <a:lnB w="12700" cap="flat" cmpd="sng" algn="ctr">
                      <a:solidFill>
                        <a:srgbClr val="211D1E"/>
                      </a:solidFill>
                      <a:prstDash val="solid"/>
                      <a:round/>
                      <a:headEnd type="none" w="med" len="med"/>
                      <a:tailEnd type="none" w="med" len="med"/>
                    </a:lnB>
                    <a:lnTlToBr>
                      <a:noFill/>
                    </a:lnTlToBr>
                    <a:lnBlToTr>
                      <a:noFill/>
                    </a:lnBlToTr>
                    <a:noFill/>
                  </a:tcPr>
                </a:tc>
                <a:tc vMerge="1">
                  <a:txBody>
                    <a:bodyPr/>
                    <a:lstStyle/>
                    <a:p>
                      <a:endParaRPr lang="pt-BR"/>
                    </a:p>
                  </a:txBody>
                  <a:tcPr/>
                </a:tc>
              </a:tr>
              <a:tr h="36580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sz="900" b="0" i="0" u="none" strike="noStrike" cap="none" normalizeH="0" baseline="0" dirty="0" smtClean="0">
                          <a:ln>
                            <a:noFill/>
                          </a:ln>
                          <a:solidFill>
                            <a:srgbClr val="211D1E"/>
                          </a:solidFill>
                          <a:effectLst/>
                          <a:latin typeface="Helvetica" charset="0"/>
                          <a:cs typeface="Times New Roman" pitchFamily="18" charset="0"/>
                        </a:rPr>
                        <a:t>Administração, locação ou cessão de bens móveis e imóveis (exceto a receita de aluguéis, quando a pessoa</a:t>
                      </a:r>
                      <a:r>
                        <a:rPr kumimoji="0" lang="pt-BR" sz="900" b="0" i="0" u="none" strike="noStrike" kern="1200" cap="none" normalizeH="0" baseline="0" dirty="0" smtClean="0">
                          <a:ln>
                            <a:noFill/>
                          </a:ln>
                          <a:solidFill>
                            <a:srgbClr val="211D1E"/>
                          </a:solidFill>
                          <a:effectLst/>
                          <a:latin typeface="Helvetica" charset="0"/>
                          <a:ea typeface="+mn-ea"/>
                          <a:cs typeface="Times New Roman" pitchFamily="18" charset="0"/>
                        </a:rPr>
                        <a:t> jurídica não exercer a atividade de locação de imóveis) </a:t>
                      </a:r>
                    </a:p>
                  </a:txBody>
                  <a:tcPr marL="91439" marR="91439" marT="45724" marB="45724" anchor="ctr" horzOverflow="overflow">
                    <a:lnL w="12700" cap="flat" cmpd="sng" algn="ctr">
                      <a:solidFill>
                        <a:srgbClr val="211D1E"/>
                      </a:solidFill>
                      <a:prstDash val="solid"/>
                      <a:round/>
                      <a:headEnd type="none" w="med" len="med"/>
                      <a:tailEnd type="none" w="med" len="med"/>
                    </a:lnL>
                    <a:lnR w="12700" cap="flat" cmpd="sng" algn="ctr">
                      <a:solidFill>
                        <a:srgbClr val="211D1E"/>
                      </a:solidFill>
                      <a:prstDash val="solid"/>
                      <a:round/>
                      <a:headEnd type="none" w="med" len="med"/>
                      <a:tailEnd type="none" w="med" len="med"/>
                    </a:lnR>
                    <a:lnT w="12700" cap="flat" cmpd="sng" algn="ctr">
                      <a:solidFill>
                        <a:srgbClr val="211D1E"/>
                      </a:solidFill>
                      <a:prstDash val="solid"/>
                      <a:round/>
                      <a:headEnd type="none" w="med" len="med"/>
                      <a:tailEnd type="none" w="med" len="med"/>
                    </a:lnT>
                    <a:lnB w="12700" cap="flat" cmpd="sng" algn="ctr">
                      <a:solidFill>
                        <a:srgbClr val="211D1E"/>
                      </a:solidFill>
                      <a:prstDash val="solid"/>
                      <a:round/>
                      <a:headEnd type="none" w="med" len="med"/>
                      <a:tailEnd type="none" w="med" len="med"/>
                    </a:lnB>
                    <a:lnTlToBr>
                      <a:noFill/>
                    </a:lnTlToBr>
                    <a:lnBlToTr>
                      <a:noFill/>
                    </a:lnBlToTr>
                    <a:noFill/>
                  </a:tcPr>
                </a:tc>
                <a:tc vMerge="1">
                  <a:txBody>
                    <a:bodyPr/>
                    <a:lstStyle/>
                    <a:p>
                      <a:endParaRPr lang="pt-BR"/>
                    </a:p>
                  </a:txBody>
                  <a:tcPr/>
                </a:tc>
              </a:tr>
              <a:tr h="2286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900" b="0" i="0" u="none" strike="noStrike" cap="none" normalizeH="0" baseline="0" dirty="0" smtClean="0">
                          <a:ln>
                            <a:noFill/>
                          </a:ln>
                          <a:solidFill>
                            <a:srgbClr val="211D1E"/>
                          </a:solidFill>
                          <a:effectLst/>
                          <a:latin typeface="Helvetica" charset="0"/>
                          <a:cs typeface="Times New Roman" pitchFamily="18" charset="0"/>
                        </a:rPr>
                        <a:t>Administração de consórcios de bens duráveis </a:t>
                      </a:r>
                      <a:endParaRPr kumimoji="0" lang="pt-BR" sz="1800" b="0" i="0" u="none" strike="noStrike" cap="none" normalizeH="0" baseline="0" dirty="0" smtClean="0">
                        <a:ln>
                          <a:noFill/>
                        </a:ln>
                        <a:solidFill>
                          <a:schemeClr val="tx1"/>
                        </a:solidFill>
                        <a:effectLst/>
                        <a:latin typeface="Arial" pitchFamily="34" charset="0"/>
                      </a:endParaRPr>
                    </a:p>
                  </a:txBody>
                  <a:tcPr marL="91439" marR="91439" marT="45724" marB="45724" anchor="ctr" horzOverflow="overflow">
                    <a:lnL w="12700" cap="flat" cmpd="sng" algn="ctr">
                      <a:solidFill>
                        <a:srgbClr val="211D1E"/>
                      </a:solidFill>
                      <a:prstDash val="solid"/>
                      <a:round/>
                      <a:headEnd type="none" w="med" len="med"/>
                      <a:tailEnd type="none" w="med" len="med"/>
                    </a:lnL>
                    <a:lnR w="12700" cap="flat" cmpd="sng" algn="ctr">
                      <a:solidFill>
                        <a:srgbClr val="211D1E"/>
                      </a:solidFill>
                      <a:prstDash val="solid"/>
                      <a:round/>
                      <a:headEnd type="none" w="med" len="med"/>
                      <a:tailEnd type="none" w="med" len="med"/>
                    </a:lnR>
                    <a:lnT w="12700" cap="flat" cmpd="sng" algn="ctr">
                      <a:solidFill>
                        <a:srgbClr val="211D1E"/>
                      </a:solidFill>
                      <a:prstDash val="solid"/>
                      <a:round/>
                      <a:headEnd type="none" w="med" len="med"/>
                      <a:tailEnd type="none" w="med" len="med"/>
                    </a:lnT>
                    <a:lnB w="12700" cap="flat" cmpd="sng" algn="ctr">
                      <a:solidFill>
                        <a:srgbClr val="211D1E"/>
                      </a:solidFill>
                      <a:prstDash val="solid"/>
                      <a:round/>
                      <a:headEnd type="none" w="med" len="med"/>
                      <a:tailEnd type="none" w="med" len="med"/>
                    </a:lnB>
                    <a:lnTlToBr>
                      <a:noFill/>
                    </a:lnTlToBr>
                    <a:lnBlToTr>
                      <a:noFill/>
                    </a:lnBlToTr>
                    <a:noFill/>
                  </a:tcPr>
                </a:tc>
                <a:tc vMerge="1">
                  <a:txBody>
                    <a:bodyPr/>
                    <a:lstStyle/>
                    <a:p>
                      <a:endParaRPr lang="pt-BR"/>
                    </a:p>
                  </a:txBody>
                  <a:tcPr/>
                </a:tc>
              </a:tr>
              <a:tr h="2286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900" b="0" i="0" u="none" strike="noStrike" cap="none" normalizeH="0" baseline="0" dirty="0" smtClean="0">
                          <a:ln>
                            <a:noFill/>
                          </a:ln>
                          <a:solidFill>
                            <a:srgbClr val="211D1E"/>
                          </a:solidFill>
                          <a:effectLst/>
                          <a:latin typeface="Helvetica" charset="0"/>
                          <a:cs typeface="Times New Roman" pitchFamily="18" charset="0"/>
                        </a:rPr>
                        <a:t>Cessão de direitos de qualquer natureza </a:t>
                      </a:r>
                      <a:endParaRPr kumimoji="0" lang="pt-BR" sz="1800" b="0" i="0" u="none" strike="noStrike" cap="none" normalizeH="0" baseline="0" dirty="0" smtClean="0">
                        <a:ln>
                          <a:noFill/>
                        </a:ln>
                        <a:solidFill>
                          <a:schemeClr val="tx1"/>
                        </a:solidFill>
                        <a:effectLst/>
                        <a:latin typeface="Arial" pitchFamily="34" charset="0"/>
                      </a:endParaRPr>
                    </a:p>
                  </a:txBody>
                  <a:tcPr marL="91439" marR="91439" marT="45724" marB="45724" anchor="ctr" horzOverflow="overflow">
                    <a:lnL w="12700" cap="flat" cmpd="sng" algn="ctr">
                      <a:solidFill>
                        <a:srgbClr val="211D1E"/>
                      </a:solidFill>
                      <a:prstDash val="solid"/>
                      <a:round/>
                      <a:headEnd type="none" w="med" len="med"/>
                      <a:tailEnd type="none" w="med" len="med"/>
                    </a:lnL>
                    <a:lnR w="12700" cap="flat" cmpd="sng" algn="ctr">
                      <a:solidFill>
                        <a:srgbClr val="211D1E"/>
                      </a:solidFill>
                      <a:prstDash val="solid"/>
                      <a:round/>
                      <a:headEnd type="none" w="med" len="med"/>
                      <a:tailEnd type="none" w="med" len="med"/>
                    </a:lnR>
                    <a:lnT w="12700" cap="flat" cmpd="sng" algn="ctr">
                      <a:solidFill>
                        <a:srgbClr val="211D1E"/>
                      </a:solidFill>
                      <a:prstDash val="solid"/>
                      <a:round/>
                      <a:headEnd type="none" w="med" len="med"/>
                      <a:tailEnd type="none" w="med" len="med"/>
                    </a:lnT>
                    <a:lnB w="12700" cap="flat" cmpd="sng" algn="ctr">
                      <a:solidFill>
                        <a:srgbClr val="211D1E"/>
                      </a:solidFill>
                      <a:prstDash val="solid"/>
                      <a:round/>
                      <a:headEnd type="none" w="med" len="med"/>
                      <a:tailEnd type="none" w="med" len="med"/>
                    </a:lnB>
                    <a:lnTlToBr>
                      <a:noFill/>
                    </a:lnTlToBr>
                    <a:lnBlToTr>
                      <a:noFill/>
                    </a:lnBlToTr>
                    <a:noFill/>
                  </a:tcPr>
                </a:tc>
                <a:tc vMerge="1">
                  <a:txBody>
                    <a:bodyPr/>
                    <a:lstStyle/>
                    <a:p>
                      <a:endParaRPr lang="pt-BR"/>
                    </a:p>
                  </a:txBody>
                  <a:tcPr/>
                </a:tc>
              </a:tr>
              <a:tr h="2286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900" b="0" i="0" u="none" strike="noStrike" cap="none" normalizeH="0" baseline="0" dirty="0" smtClean="0">
                          <a:ln>
                            <a:noFill/>
                          </a:ln>
                          <a:solidFill>
                            <a:srgbClr val="211D1E"/>
                          </a:solidFill>
                          <a:effectLst/>
                          <a:latin typeface="Helvetica" charset="0"/>
                          <a:cs typeface="Times New Roman" pitchFamily="18" charset="0"/>
                        </a:rPr>
                        <a:t>Construção por administração ou por empreitada unicamente de mão-de-obra </a:t>
                      </a:r>
                      <a:endParaRPr kumimoji="0" lang="pt-BR" sz="1800" b="0" i="0" u="none" strike="noStrike" cap="none" normalizeH="0" baseline="0" dirty="0" smtClean="0">
                        <a:ln>
                          <a:noFill/>
                        </a:ln>
                        <a:solidFill>
                          <a:schemeClr val="tx1"/>
                        </a:solidFill>
                        <a:effectLst/>
                        <a:latin typeface="Arial" pitchFamily="34" charset="0"/>
                      </a:endParaRPr>
                    </a:p>
                  </a:txBody>
                  <a:tcPr marL="91439" marR="91439" marT="45724" marB="45724" anchor="ctr" horzOverflow="overflow">
                    <a:lnL w="12700" cap="flat" cmpd="sng" algn="ctr">
                      <a:solidFill>
                        <a:srgbClr val="211D1E"/>
                      </a:solidFill>
                      <a:prstDash val="solid"/>
                      <a:round/>
                      <a:headEnd type="none" w="med" len="med"/>
                      <a:tailEnd type="none" w="med" len="med"/>
                    </a:lnL>
                    <a:lnR w="12700" cap="flat" cmpd="sng" algn="ctr">
                      <a:solidFill>
                        <a:srgbClr val="211D1E"/>
                      </a:solidFill>
                      <a:prstDash val="solid"/>
                      <a:round/>
                      <a:headEnd type="none" w="med" len="med"/>
                      <a:tailEnd type="none" w="med" len="med"/>
                    </a:lnR>
                    <a:lnT w="12700" cap="flat" cmpd="sng" algn="ctr">
                      <a:solidFill>
                        <a:srgbClr val="211D1E"/>
                      </a:solidFill>
                      <a:prstDash val="solid"/>
                      <a:round/>
                      <a:headEnd type="none" w="med" len="med"/>
                      <a:tailEnd type="none" w="med" len="med"/>
                    </a:lnT>
                    <a:lnB w="12700" cap="flat" cmpd="sng" algn="ctr">
                      <a:solidFill>
                        <a:srgbClr val="211D1E"/>
                      </a:solidFill>
                      <a:prstDash val="solid"/>
                      <a:round/>
                      <a:headEnd type="none" w="med" len="med"/>
                      <a:tailEnd type="none" w="med" len="med"/>
                    </a:lnB>
                    <a:lnTlToBr>
                      <a:noFill/>
                    </a:lnTlToBr>
                    <a:lnBlToTr>
                      <a:noFill/>
                    </a:lnBlToTr>
                    <a:noFill/>
                  </a:tcPr>
                </a:tc>
                <a:tc vMerge="1">
                  <a:txBody>
                    <a:bodyPr/>
                    <a:lstStyle/>
                    <a:p>
                      <a:endParaRPr lang="pt-BR"/>
                    </a:p>
                  </a:txBody>
                  <a:tcPr/>
                </a:tc>
              </a:tr>
              <a:tr h="2286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kern="1200" cap="none" normalizeH="0" baseline="0" dirty="0" smtClean="0">
                          <a:ln>
                            <a:noFill/>
                          </a:ln>
                          <a:solidFill>
                            <a:srgbClr val="211D1E"/>
                          </a:solidFill>
                          <a:effectLst/>
                          <a:latin typeface="Helvetica" charset="0"/>
                          <a:ea typeface="+mn-ea"/>
                          <a:cs typeface="Times New Roman" pitchFamily="18" charset="0"/>
                        </a:rPr>
                        <a:t>Factoring</a:t>
                      </a:r>
                      <a:endParaRPr kumimoji="0" lang="pt-BR" sz="900" b="0" i="0" u="none" strike="noStrike" kern="1200" cap="none" normalizeH="0" baseline="0" dirty="0" smtClean="0">
                        <a:ln>
                          <a:noFill/>
                        </a:ln>
                        <a:solidFill>
                          <a:srgbClr val="211D1E"/>
                        </a:solidFill>
                        <a:effectLst/>
                        <a:latin typeface="Helvetica" charset="0"/>
                        <a:ea typeface="+mn-ea"/>
                        <a:cs typeface="Times New Roman" pitchFamily="18" charset="0"/>
                      </a:endParaRPr>
                    </a:p>
                  </a:txBody>
                  <a:tcPr marL="91439" marR="91439" marT="45724" marB="45724" anchor="ctr" horzOverflow="overflow">
                    <a:lnL w="12700" cap="flat" cmpd="sng" algn="ctr">
                      <a:solidFill>
                        <a:srgbClr val="211D1E"/>
                      </a:solidFill>
                      <a:prstDash val="solid"/>
                      <a:round/>
                      <a:headEnd type="none" w="med" len="med"/>
                      <a:tailEnd type="none" w="med" len="med"/>
                    </a:lnL>
                    <a:lnR w="12700" cap="flat" cmpd="sng" algn="ctr">
                      <a:solidFill>
                        <a:srgbClr val="211D1E"/>
                      </a:solidFill>
                      <a:prstDash val="solid"/>
                      <a:round/>
                      <a:headEnd type="none" w="med" len="med"/>
                      <a:tailEnd type="none" w="med" len="med"/>
                    </a:lnR>
                    <a:lnT w="12700" cap="flat" cmpd="sng" algn="ctr">
                      <a:solidFill>
                        <a:srgbClr val="211D1E"/>
                      </a:solidFill>
                      <a:prstDash val="solid"/>
                      <a:round/>
                      <a:headEnd type="none" w="med" len="med"/>
                      <a:tailEnd type="none" w="med" len="med"/>
                    </a:lnT>
                    <a:lnB w="12700" cap="flat" cmpd="sng" algn="ctr">
                      <a:solidFill>
                        <a:srgbClr val="211D1E"/>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211D1E"/>
                      </a:solidFill>
                      <a:prstDash val="solid"/>
                      <a:round/>
                      <a:headEnd type="none" w="med" len="med"/>
                      <a:tailEnd type="none" w="med" len="med"/>
                    </a:lnL>
                    <a:lnR w="12700" cap="flat" cmpd="sng" algn="ctr">
                      <a:solidFill>
                        <a:srgbClr val="211D1E"/>
                      </a:solidFill>
                      <a:prstDash val="solid"/>
                      <a:round/>
                      <a:headEnd type="none" w="med" len="med"/>
                      <a:tailEnd type="none" w="med" len="med"/>
                    </a:lnR>
                    <a:lnT w="12700" cap="flat" cmpd="sng" algn="ctr">
                      <a:solidFill>
                        <a:srgbClr val="211D1E"/>
                      </a:solidFill>
                      <a:prstDash val="solid"/>
                      <a:round/>
                      <a:headEnd type="none" w="med" len="med"/>
                      <a:tailEnd type="none" w="med" len="med"/>
                    </a:lnT>
                    <a:lnB w="12700" cap="flat" cmpd="sng" algn="ctr">
                      <a:solidFill>
                        <a:srgbClr val="211D1E"/>
                      </a:solidFill>
                      <a:prstDash val="solid"/>
                      <a:round/>
                      <a:headEnd type="none" w="med" len="med"/>
                      <a:tailEnd type="none" w="med" len="med"/>
                    </a:lnB>
                    <a:lnTlToBr>
                      <a:noFill/>
                    </a:lnTlToBr>
                    <a:lnBlToTr>
                      <a:noFill/>
                    </a:lnBlToTr>
                    <a:noFill/>
                  </a:tcPr>
                </a:tc>
              </a:tr>
              <a:tr h="2286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900" b="0" i="0" u="none" strike="noStrike" cap="none" normalizeH="0" baseline="0" dirty="0" smtClean="0">
                          <a:ln>
                            <a:noFill/>
                          </a:ln>
                          <a:solidFill>
                            <a:srgbClr val="211D1E"/>
                          </a:solidFill>
                          <a:effectLst/>
                          <a:latin typeface="Helvetica" charset="0"/>
                          <a:cs typeface="Times New Roman" pitchFamily="18" charset="0"/>
                        </a:rPr>
                        <a:t>Serviços de transporte, exceto o de cargas </a:t>
                      </a:r>
                      <a:endParaRPr kumimoji="0" lang="pt-BR" sz="1800" b="0" i="0" u="none" strike="noStrike" cap="none" normalizeH="0" baseline="0" dirty="0" smtClean="0">
                        <a:ln>
                          <a:noFill/>
                        </a:ln>
                        <a:solidFill>
                          <a:schemeClr val="tx1"/>
                        </a:solidFill>
                        <a:effectLst/>
                        <a:latin typeface="Arial" pitchFamily="34" charset="0"/>
                      </a:endParaRPr>
                    </a:p>
                  </a:txBody>
                  <a:tcPr marL="91439" marR="91439" marT="45724" marB="45724" anchor="ctr" horzOverflow="overflow">
                    <a:lnL w="12700" cap="flat" cmpd="sng" algn="ctr">
                      <a:solidFill>
                        <a:srgbClr val="211D1E"/>
                      </a:solidFill>
                      <a:prstDash val="solid"/>
                      <a:round/>
                      <a:headEnd type="none" w="med" len="med"/>
                      <a:tailEnd type="none" w="med" len="med"/>
                    </a:lnL>
                    <a:lnR w="12700" cap="flat" cmpd="sng" algn="ctr">
                      <a:solidFill>
                        <a:srgbClr val="211D1E"/>
                      </a:solidFill>
                      <a:prstDash val="solid"/>
                      <a:round/>
                      <a:headEnd type="none" w="med" len="med"/>
                      <a:tailEnd type="none" w="med" len="med"/>
                    </a:lnR>
                    <a:lnT w="12700" cap="flat" cmpd="sng" algn="ctr">
                      <a:solidFill>
                        <a:srgbClr val="211D1E"/>
                      </a:solidFill>
                      <a:prstDash val="solid"/>
                      <a:round/>
                      <a:headEnd type="none" w="med" len="med"/>
                      <a:tailEnd type="none" w="med" len="med"/>
                    </a:lnT>
                    <a:lnB w="12700" cap="flat" cmpd="sng" algn="ctr">
                      <a:solidFill>
                        <a:srgbClr val="211D1E"/>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900" b="0" i="0" u="none" strike="noStrike" cap="none" normalizeH="0" baseline="0" dirty="0" smtClean="0">
                          <a:ln>
                            <a:noFill/>
                          </a:ln>
                          <a:solidFill>
                            <a:srgbClr val="211D1E"/>
                          </a:solidFill>
                          <a:effectLst/>
                          <a:latin typeface="Helvetica" charset="0"/>
                          <a:cs typeface="Times New Roman" pitchFamily="18" charset="0"/>
                        </a:rPr>
                        <a:t>16 </a:t>
                      </a:r>
                      <a:endParaRPr kumimoji="0" lang="pt-BR" sz="1800" b="0" i="0" u="none" strike="noStrike" cap="none" normalizeH="0" baseline="0" dirty="0" smtClean="0">
                        <a:ln>
                          <a:noFill/>
                        </a:ln>
                        <a:solidFill>
                          <a:schemeClr val="tx1"/>
                        </a:solidFill>
                        <a:effectLst/>
                        <a:latin typeface="Arial" pitchFamily="34" charset="0"/>
                      </a:endParaRPr>
                    </a:p>
                  </a:txBody>
                  <a:tcPr marL="91439" marR="91439" marT="45724" marB="45724" anchor="ctr" horzOverflow="overflow">
                    <a:lnL w="12700" cap="flat" cmpd="sng" algn="ctr">
                      <a:solidFill>
                        <a:srgbClr val="211D1E"/>
                      </a:solidFill>
                      <a:prstDash val="solid"/>
                      <a:round/>
                      <a:headEnd type="none" w="med" len="med"/>
                      <a:tailEnd type="none" w="med" len="med"/>
                    </a:lnL>
                    <a:lnR w="12700" cap="flat" cmpd="sng" algn="ctr">
                      <a:solidFill>
                        <a:srgbClr val="211D1E"/>
                      </a:solidFill>
                      <a:prstDash val="solid"/>
                      <a:round/>
                      <a:headEnd type="none" w="med" len="med"/>
                      <a:tailEnd type="none" w="med" len="med"/>
                    </a:lnR>
                    <a:lnT w="12700" cap="flat" cmpd="sng" algn="ctr">
                      <a:solidFill>
                        <a:srgbClr val="211D1E"/>
                      </a:solidFill>
                      <a:prstDash val="solid"/>
                      <a:round/>
                      <a:headEnd type="none" w="med" len="med"/>
                      <a:tailEnd type="none" w="med" len="med"/>
                    </a:lnT>
                    <a:lnB w="12700" cap="flat" cmpd="sng" algn="ctr">
                      <a:solidFill>
                        <a:srgbClr val="211D1E"/>
                      </a:solidFill>
                      <a:prstDash val="solid"/>
                      <a:round/>
                      <a:headEnd type="none" w="med" len="med"/>
                      <a:tailEnd type="none" w="med" len="med"/>
                    </a:lnB>
                    <a:lnTlToBr>
                      <a:noFill/>
                    </a:lnTlToBr>
                    <a:lnBlToTr>
                      <a:noFill/>
                    </a:lnBlToTr>
                    <a:noFill/>
                  </a:tcPr>
                </a:tc>
              </a:tr>
              <a:tr h="2286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kern="1200" cap="none" normalizeH="0" baseline="0" dirty="0" err="1" smtClean="0">
                          <a:ln>
                            <a:noFill/>
                          </a:ln>
                          <a:solidFill>
                            <a:srgbClr val="211D1E"/>
                          </a:solidFill>
                          <a:effectLst/>
                          <a:latin typeface="Helvetica" charset="0"/>
                          <a:ea typeface="+mn-ea"/>
                          <a:cs typeface="Times New Roman" pitchFamily="18" charset="0"/>
                        </a:rPr>
                        <a:t>Instituições</a:t>
                      </a:r>
                      <a:r>
                        <a:rPr kumimoji="0" lang="en-US" sz="900" b="0" i="0" u="none" strike="noStrike" kern="1200" cap="none" normalizeH="0" baseline="0" dirty="0" smtClean="0">
                          <a:ln>
                            <a:noFill/>
                          </a:ln>
                          <a:solidFill>
                            <a:srgbClr val="211D1E"/>
                          </a:solidFill>
                          <a:effectLst/>
                          <a:latin typeface="Helvetica" charset="0"/>
                          <a:ea typeface="+mn-ea"/>
                          <a:cs typeface="Times New Roman" pitchFamily="18" charset="0"/>
                        </a:rPr>
                        <a:t> </a:t>
                      </a:r>
                      <a:r>
                        <a:rPr kumimoji="0" lang="en-US" sz="900" b="0" i="0" u="none" strike="noStrike" kern="1200" cap="none" normalizeH="0" baseline="0" dirty="0" err="1" smtClean="0">
                          <a:ln>
                            <a:noFill/>
                          </a:ln>
                          <a:solidFill>
                            <a:srgbClr val="211D1E"/>
                          </a:solidFill>
                          <a:effectLst/>
                          <a:latin typeface="Helvetica" charset="0"/>
                          <a:ea typeface="+mn-ea"/>
                          <a:cs typeface="Times New Roman" pitchFamily="18" charset="0"/>
                        </a:rPr>
                        <a:t>financeiras</a:t>
                      </a:r>
                      <a:r>
                        <a:rPr kumimoji="0" lang="en-US" sz="900" b="0" i="0" u="none" strike="noStrike" kern="1200" cap="none" normalizeH="0" baseline="0" dirty="0" smtClean="0">
                          <a:ln>
                            <a:noFill/>
                          </a:ln>
                          <a:solidFill>
                            <a:srgbClr val="211D1E"/>
                          </a:solidFill>
                          <a:effectLst/>
                          <a:latin typeface="Helvetica" charset="0"/>
                          <a:ea typeface="+mn-ea"/>
                          <a:cs typeface="Times New Roman" pitchFamily="18" charset="0"/>
                        </a:rPr>
                        <a:t> e </a:t>
                      </a:r>
                      <a:r>
                        <a:rPr kumimoji="0" lang="en-US" sz="900" b="0" i="0" u="none" strike="noStrike" kern="1200" cap="none" normalizeH="0" baseline="0" dirty="0" err="1" smtClean="0">
                          <a:ln>
                            <a:noFill/>
                          </a:ln>
                          <a:solidFill>
                            <a:srgbClr val="211D1E"/>
                          </a:solidFill>
                          <a:effectLst/>
                          <a:latin typeface="Helvetica" charset="0"/>
                          <a:ea typeface="+mn-ea"/>
                          <a:cs typeface="Times New Roman" pitchFamily="18" charset="0"/>
                        </a:rPr>
                        <a:t>equiparadas</a:t>
                      </a:r>
                      <a:endParaRPr kumimoji="0" lang="pt-BR" sz="900" b="0" i="0" u="none" strike="noStrike" kern="1200" cap="none" normalizeH="0" baseline="0" dirty="0" smtClean="0">
                        <a:ln>
                          <a:noFill/>
                        </a:ln>
                        <a:solidFill>
                          <a:srgbClr val="211D1E"/>
                        </a:solidFill>
                        <a:effectLst/>
                        <a:latin typeface="Helvetica" charset="0"/>
                        <a:ea typeface="+mn-ea"/>
                        <a:cs typeface="Times New Roman" pitchFamily="18" charset="0"/>
                      </a:endParaRPr>
                    </a:p>
                  </a:txBody>
                  <a:tcPr marL="91439" marR="91439" marT="45724" marB="45724" anchor="ctr" horzOverflow="overflow">
                    <a:lnL w="12700" cap="flat" cmpd="sng" algn="ctr">
                      <a:solidFill>
                        <a:srgbClr val="211D1E"/>
                      </a:solidFill>
                      <a:prstDash val="solid"/>
                      <a:round/>
                      <a:headEnd type="none" w="med" len="med"/>
                      <a:tailEnd type="none" w="med" len="med"/>
                    </a:lnL>
                    <a:lnR w="12700" cap="flat" cmpd="sng" algn="ctr">
                      <a:solidFill>
                        <a:srgbClr val="211D1E"/>
                      </a:solidFill>
                      <a:prstDash val="solid"/>
                      <a:round/>
                      <a:headEnd type="none" w="med" len="med"/>
                      <a:tailEnd type="none" w="med" len="med"/>
                    </a:lnR>
                    <a:lnT w="12700" cap="flat" cmpd="sng" algn="ctr">
                      <a:solidFill>
                        <a:srgbClr val="211D1E"/>
                      </a:solidFill>
                      <a:prstDash val="solid"/>
                      <a:round/>
                      <a:headEnd type="none" w="med" len="med"/>
                      <a:tailEnd type="none" w="med" len="med"/>
                    </a:lnT>
                    <a:lnB w="12700" cap="flat" cmpd="sng" algn="ctr">
                      <a:solidFill>
                        <a:srgbClr val="211D1E"/>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211D1E"/>
                      </a:solidFill>
                      <a:prstDash val="solid"/>
                      <a:round/>
                      <a:headEnd type="none" w="med" len="med"/>
                      <a:tailEnd type="none" w="med" len="med"/>
                    </a:lnL>
                    <a:lnR w="12700" cap="flat" cmpd="sng" algn="ctr">
                      <a:solidFill>
                        <a:srgbClr val="211D1E"/>
                      </a:solidFill>
                      <a:prstDash val="solid"/>
                      <a:round/>
                      <a:headEnd type="none" w="med" len="med"/>
                      <a:tailEnd type="none" w="med" len="med"/>
                    </a:lnR>
                    <a:lnT w="12700" cap="flat" cmpd="sng" algn="ctr">
                      <a:solidFill>
                        <a:srgbClr val="211D1E"/>
                      </a:solidFill>
                      <a:prstDash val="solid"/>
                      <a:round/>
                      <a:headEnd type="none" w="med" len="med"/>
                      <a:tailEnd type="none" w="med" len="med"/>
                    </a:lnT>
                    <a:lnB w="12700" cap="flat" cmpd="sng" algn="ctr">
                      <a:solidFill>
                        <a:srgbClr val="211D1E"/>
                      </a:solidFill>
                      <a:prstDash val="solid"/>
                      <a:round/>
                      <a:headEnd type="none" w="med" len="med"/>
                      <a:tailEnd type="none" w="med" len="med"/>
                    </a:lnB>
                    <a:lnTlToBr>
                      <a:noFill/>
                    </a:lnTlToBr>
                    <a:lnBlToTr>
                      <a:noFill/>
                    </a:lnBlToTr>
                    <a:noFill/>
                  </a:tcPr>
                </a:tc>
              </a:tr>
              <a:tr h="2286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900" b="0" i="0" u="none" strike="noStrike" cap="none" normalizeH="0" baseline="0" dirty="0" smtClean="0">
                          <a:ln>
                            <a:noFill/>
                          </a:ln>
                          <a:solidFill>
                            <a:srgbClr val="211D1E"/>
                          </a:solidFill>
                          <a:effectLst/>
                          <a:latin typeface="Helvetica" charset="0"/>
                          <a:cs typeface="Times New Roman" pitchFamily="18" charset="0"/>
                        </a:rPr>
                        <a:t>Revenda de mercadorias </a:t>
                      </a:r>
                      <a:endParaRPr kumimoji="0" lang="pt-BR" sz="1800" b="0" i="0" u="none" strike="noStrike" cap="none" normalizeH="0" baseline="0" dirty="0" smtClean="0">
                        <a:ln>
                          <a:noFill/>
                        </a:ln>
                        <a:solidFill>
                          <a:schemeClr val="tx1"/>
                        </a:solidFill>
                        <a:effectLst/>
                        <a:latin typeface="Arial" pitchFamily="34" charset="0"/>
                      </a:endParaRPr>
                    </a:p>
                  </a:txBody>
                  <a:tcPr marL="91439" marR="91439" marT="45724" marB="45724" anchor="ctr" horzOverflow="overflow">
                    <a:lnL w="12700" cap="flat" cmpd="sng" algn="ctr">
                      <a:solidFill>
                        <a:srgbClr val="211D1E"/>
                      </a:solidFill>
                      <a:prstDash val="solid"/>
                      <a:round/>
                      <a:headEnd type="none" w="med" len="med"/>
                      <a:tailEnd type="none" w="med" len="med"/>
                    </a:lnL>
                    <a:lnR w="12700" cap="flat" cmpd="sng" algn="ctr">
                      <a:solidFill>
                        <a:srgbClr val="211D1E"/>
                      </a:solidFill>
                      <a:prstDash val="solid"/>
                      <a:round/>
                      <a:headEnd type="none" w="med" len="med"/>
                      <a:tailEnd type="none" w="med" len="med"/>
                    </a:lnR>
                    <a:lnT w="12700" cap="flat" cmpd="sng" algn="ctr">
                      <a:solidFill>
                        <a:srgbClr val="211D1E"/>
                      </a:solidFill>
                      <a:prstDash val="solid"/>
                      <a:round/>
                      <a:headEnd type="none" w="med" len="med"/>
                      <a:tailEnd type="none" w="med" len="med"/>
                    </a:lnT>
                    <a:lnB w="12700" cap="flat" cmpd="sng" algn="ctr">
                      <a:solidFill>
                        <a:srgbClr val="211D1E"/>
                      </a:solidFill>
                      <a:prstDash val="solid"/>
                      <a:round/>
                      <a:headEnd type="none" w="med" len="med"/>
                      <a:tailEnd type="none" w="med" len="med"/>
                    </a:lnB>
                    <a:lnTlToBr>
                      <a:noFill/>
                    </a:lnTlToBr>
                    <a:lnBlToTr>
                      <a:noFill/>
                    </a:lnBlToTr>
                    <a:noFill/>
                  </a:tcPr>
                </a:tc>
                <a:tc rowSpan="10">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900" b="0" i="0" u="none" strike="noStrike" cap="none" normalizeH="0" baseline="0" smtClean="0">
                          <a:ln>
                            <a:noFill/>
                          </a:ln>
                          <a:solidFill>
                            <a:srgbClr val="211D1E"/>
                          </a:solidFill>
                          <a:effectLst/>
                          <a:latin typeface="Helvetica" charset="0"/>
                          <a:cs typeface="Times New Roman" pitchFamily="18" charset="0"/>
                        </a:rPr>
                        <a:t>8 </a:t>
                      </a:r>
                      <a:endParaRPr kumimoji="0" lang="pt-BR" sz="1800" b="0" i="0" u="none" strike="noStrike" cap="none" normalizeH="0" baseline="0" smtClean="0">
                        <a:ln>
                          <a:noFill/>
                        </a:ln>
                        <a:solidFill>
                          <a:schemeClr val="tx1"/>
                        </a:solidFill>
                        <a:effectLst/>
                        <a:latin typeface="Arial" pitchFamily="34" charset="0"/>
                      </a:endParaRPr>
                    </a:p>
                  </a:txBody>
                  <a:tcPr marL="91439" marR="91439" marT="45724" marB="45724" anchor="b" horzOverflow="overflow">
                    <a:lnL w="12700" cap="flat" cmpd="sng" algn="ctr">
                      <a:solidFill>
                        <a:srgbClr val="211D1E"/>
                      </a:solidFill>
                      <a:prstDash val="solid"/>
                      <a:round/>
                      <a:headEnd type="none" w="med" len="med"/>
                      <a:tailEnd type="none" w="med" len="med"/>
                    </a:lnL>
                    <a:lnR w="12700" cap="flat" cmpd="sng" algn="ctr">
                      <a:solidFill>
                        <a:srgbClr val="211D1E"/>
                      </a:solidFill>
                      <a:prstDash val="solid"/>
                      <a:round/>
                      <a:headEnd type="none" w="med" len="med"/>
                      <a:tailEnd type="none" w="med" len="med"/>
                    </a:lnR>
                    <a:lnT w="12700" cap="flat" cmpd="sng" algn="ctr">
                      <a:solidFill>
                        <a:srgbClr val="211D1E"/>
                      </a:solidFill>
                      <a:prstDash val="solid"/>
                      <a:round/>
                      <a:headEnd type="none" w="med" len="med"/>
                      <a:tailEnd type="none" w="med" len="med"/>
                    </a:lnT>
                    <a:lnB w="12700" cap="flat" cmpd="sng" algn="ctr">
                      <a:solidFill>
                        <a:srgbClr val="211D1E"/>
                      </a:solidFill>
                      <a:prstDash val="solid"/>
                      <a:round/>
                      <a:headEnd type="none" w="med" len="med"/>
                      <a:tailEnd type="none" w="med" len="med"/>
                    </a:lnB>
                    <a:lnTlToBr>
                      <a:noFill/>
                    </a:lnTlToBr>
                    <a:lnBlToTr>
                      <a:noFill/>
                    </a:lnBlToTr>
                    <a:noFill/>
                  </a:tcPr>
                </a:tc>
              </a:tr>
              <a:tr h="2286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900" b="0" i="0" u="none" strike="noStrike" cap="none" normalizeH="0" baseline="0" dirty="0" smtClean="0">
                          <a:ln>
                            <a:noFill/>
                          </a:ln>
                          <a:solidFill>
                            <a:srgbClr val="211D1E"/>
                          </a:solidFill>
                          <a:effectLst/>
                          <a:latin typeface="Helvetica" charset="0"/>
                          <a:cs typeface="Times New Roman" pitchFamily="18" charset="0"/>
                        </a:rPr>
                        <a:t>Venda de produtos de fabricação própria </a:t>
                      </a:r>
                      <a:endParaRPr kumimoji="0" lang="pt-BR" sz="1800" b="0" i="0" u="none" strike="noStrike" cap="none" normalizeH="0" baseline="0" dirty="0" smtClean="0">
                        <a:ln>
                          <a:noFill/>
                        </a:ln>
                        <a:solidFill>
                          <a:schemeClr val="tx1"/>
                        </a:solidFill>
                        <a:effectLst/>
                        <a:latin typeface="Arial" pitchFamily="34" charset="0"/>
                      </a:endParaRPr>
                    </a:p>
                  </a:txBody>
                  <a:tcPr marL="91439" marR="91439" marT="45724" marB="45724" anchor="ctr" horzOverflow="overflow">
                    <a:lnL w="12700" cap="flat" cmpd="sng" algn="ctr">
                      <a:solidFill>
                        <a:srgbClr val="211D1E"/>
                      </a:solidFill>
                      <a:prstDash val="solid"/>
                      <a:round/>
                      <a:headEnd type="none" w="med" len="med"/>
                      <a:tailEnd type="none" w="med" len="med"/>
                    </a:lnL>
                    <a:lnR w="12700" cap="flat" cmpd="sng" algn="ctr">
                      <a:solidFill>
                        <a:srgbClr val="211D1E"/>
                      </a:solidFill>
                      <a:prstDash val="solid"/>
                      <a:round/>
                      <a:headEnd type="none" w="med" len="med"/>
                      <a:tailEnd type="none" w="med" len="med"/>
                    </a:lnR>
                    <a:lnT w="12700" cap="flat" cmpd="sng" algn="ctr">
                      <a:solidFill>
                        <a:srgbClr val="211D1E"/>
                      </a:solidFill>
                      <a:prstDash val="solid"/>
                      <a:round/>
                      <a:headEnd type="none" w="med" len="med"/>
                      <a:tailEnd type="none" w="med" len="med"/>
                    </a:lnT>
                    <a:lnB w="12700" cap="flat" cmpd="sng" algn="ctr">
                      <a:solidFill>
                        <a:srgbClr val="211D1E"/>
                      </a:solidFill>
                      <a:prstDash val="solid"/>
                      <a:round/>
                      <a:headEnd type="none" w="med" len="med"/>
                      <a:tailEnd type="none" w="med" len="med"/>
                    </a:lnB>
                    <a:lnTlToBr>
                      <a:noFill/>
                    </a:lnTlToBr>
                    <a:lnBlToTr>
                      <a:noFill/>
                    </a:lnBlToTr>
                    <a:noFill/>
                  </a:tcPr>
                </a:tc>
                <a:tc vMerge="1">
                  <a:txBody>
                    <a:bodyPr/>
                    <a:lstStyle/>
                    <a:p>
                      <a:endParaRPr lang="pt-BR"/>
                    </a:p>
                  </a:txBody>
                  <a:tcPr/>
                </a:tc>
              </a:tr>
              <a:tr h="2286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900" b="0" i="0" u="none" strike="noStrike" cap="none" normalizeH="0" baseline="0" dirty="0" smtClean="0">
                          <a:ln>
                            <a:noFill/>
                          </a:ln>
                          <a:solidFill>
                            <a:srgbClr val="211D1E"/>
                          </a:solidFill>
                          <a:effectLst/>
                          <a:latin typeface="Helvetica" charset="0"/>
                          <a:cs typeface="Times New Roman" pitchFamily="18" charset="0"/>
                        </a:rPr>
                        <a:t>Industrialização por encomenda (material fornecido pelo </a:t>
                      </a:r>
                      <a:r>
                        <a:rPr kumimoji="0" lang="pt-BR" sz="900" b="0" i="0" u="none" strike="noStrike" cap="none" normalizeH="0" baseline="0" dirty="0" err="1" smtClean="0">
                          <a:ln>
                            <a:noFill/>
                          </a:ln>
                          <a:solidFill>
                            <a:srgbClr val="211D1E"/>
                          </a:solidFill>
                          <a:effectLst/>
                          <a:latin typeface="Helvetica" charset="0"/>
                          <a:cs typeface="Times New Roman" pitchFamily="18" charset="0"/>
                        </a:rPr>
                        <a:t>encomendante</a:t>
                      </a:r>
                      <a:r>
                        <a:rPr kumimoji="0" lang="pt-BR" sz="900" b="0" i="0" u="none" strike="noStrike" cap="none" normalizeH="0" baseline="0" dirty="0" smtClean="0">
                          <a:ln>
                            <a:noFill/>
                          </a:ln>
                          <a:solidFill>
                            <a:srgbClr val="211D1E"/>
                          </a:solidFill>
                          <a:effectLst/>
                          <a:latin typeface="Helvetica" charset="0"/>
                          <a:cs typeface="Times New Roman" pitchFamily="18" charset="0"/>
                        </a:rPr>
                        <a:t>) </a:t>
                      </a:r>
                      <a:endParaRPr kumimoji="0" lang="pt-BR" sz="1800" b="0" i="0" u="none" strike="noStrike" cap="none" normalizeH="0" baseline="0" dirty="0" smtClean="0">
                        <a:ln>
                          <a:noFill/>
                        </a:ln>
                        <a:solidFill>
                          <a:schemeClr val="tx1"/>
                        </a:solidFill>
                        <a:effectLst/>
                        <a:latin typeface="Arial" pitchFamily="34" charset="0"/>
                      </a:endParaRPr>
                    </a:p>
                  </a:txBody>
                  <a:tcPr marL="91439" marR="91439" marT="45724" marB="45724" anchor="ctr" horzOverflow="overflow">
                    <a:lnL w="12700" cap="flat" cmpd="sng" algn="ctr">
                      <a:solidFill>
                        <a:srgbClr val="211D1E"/>
                      </a:solidFill>
                      <a:prstDash val="solid"/>
                      <a:round/>
                      <a:headEnd type="none" w="med" len="med"/>
                      <a:tailEnd type="none" w="med" len="med"/>
                    </a:lnL>
                    <a:lnR w="12700" cap="flat" cmpd="sng" algn="ctr">
                      <a:solidFill>
                        <a:srgbClr val="211D1E"/>
                      </a:solidFill>
                      <a:prstDash val="solid"/>
                      <a:round/>
                      <a:headEnd type="none" w="med" len="med"/>
                      <a:tailEnd type="none" w="med" len="med"/>
                    </a:lnR>
                    <a:lnT w="12700" cap="flat" cmpd="sng" algn="ctr">
                      <a:solidFill>
                        <a:srgbClr val="211D1E"/>
                      </a:solidFill>
                      <a:prstDash val="solid"/>
                      <a:round/>
                      <a:headEnd type="none" w="med" len="med"/>
                      <a:tailEnd type="none" w="med" len="med"/>
                    </a:lnT>
                    <a:lnB w="12700" cap="flat" cmpd="sng" algn="ctr">
                      <a:solidFill>
                        <a:srgbClr val="211D1E"/>
                      </a:solidFill>
                      <a:prstDash val="solid"/>
                      <a:round/>
                      <a:headEnd type="none" w="med" len="med"/>
                      <a:tailEnd type="none" w="med" len="med"/>
                    </a:lnB>
                    <a:lnTlToBr>
                      <a:noFill/>
                    </a:lnTlToBr>
                    <a:lnBlToTr>
                      <a:noFill/>
                    </a:lnBlToTr>
                    <a:noFill/>
                  </a:tcPr>
                </a:tc>
                <a:tc vMerge="1">
                  <a:txBody>
                    <a:bodyPr/>
                    <a:lstStyle/>
                    <a:p>
                      <a:endParaRPr lang="pt-BR"/>
                    </a:p>
                  </a:txBody>
                  <a:tcPr/>
                </a:tc>
              </a:tr>
              <a:tr h="2286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900" b="0" i="0" u="none" strike="noStrike" cap="none" normalizeH="0" baseline="0" dirty="0" smtClean="0">
                          <a:ln>
                            <a:noFill/>
                          </a:ln>
                          <a:solidFill>
                            <a:srgbClr val="211D1E"/>
                          </a:solidFill>
                          <a:effectLst/>
                          <a:latin typeface="Helvetica" charset="0"/>
                          <a:cs typeface="Times New Roman" pitchFamily="18" charset="0"/>
                        </a:rPr>
                        <a:t>Atividade rural </a:t>
                      </a:r>
                      <a:endParaRPr kumimoji="0" lang="pt-BR" sz="1800" b="0" i="0" u="none" strike="noStrike" cap="none" normalizeH="0" baseline="0" dirty="0" smtClean="0">
                        <a:ln>
                          <a:noFill/>
                        </a:ln>
                        <a:solidFill>
                          <a:schemeClr val="tx1"/>
                        </a:solidFill>
                        <a:effectLst/>
                        <a:latin typeface="Arial" pitchFamily="34" charset="0"/>
                      </a:endParaRPr>
                    </a:p>
                  </a:txBody>
                  <a:tcPr marL="91439" marR="91439" marT="45724" marB="45724" anchor="ctr" horzOverflow="overflow">
                    <a:lnL w="12700" cap="flat" cmpd="sng" algn="ctr">
                      <a:solidFill>
                        <a:srgbClr val="211D1E"/>
                      </a:solidFill>
                      <a:prstDash val="solid"/>
                      <a:round/>
                      <a:headEnd type="none" w="med" len="med"/>
                      <a:tailEnd type="none" w="med" len="med"/>
                    </a:lnL>
                    <a:lnR w="12700" cap="flat" cmpd="sng" algn="ctr">
                      <a:solidFill>
                        <a:srgbClr val="211D1E"/>
                      </a:solidFill>
                      <a:prstDash val="solid"/>
                      <a:round/>
                      <a:headEnd type="none" w="med" len="med"/>
                      <a:tailEnd type="none" w="med" len="med"/>
                    </a:lnR>
                    <a:lnT w="12700" cap="flat" cmpd="sng" algn="ctr">
                      <a:solidFill>
                        <a:srgbClr val="211D1E"/>
                      </a:solidFill>
                      <a:prstDash val="solid"/>
                      <a:round/>
                      <a:headEnd type="none" w="med" len="med"/>
                      <a:tailEnd type="none" w="med" len="med"/>
                    </a:lnT>
                    <a:lnB w="12700" cap="flat" cmpd="sng" algn="ctr">
                      <a:solidFill>
                        <a:srgbClr val="211D1E"/>
                      </a:solidFill>
                      <a:prstDash val="solid"/>
                      <a:round/>
                      <a:headEnd type="none" w="med" len="med"/>
                      <a:tailEnd type="none" w="med" len="med"/>
                    </a:lnB>
                    <a:lnTlToBr>
                      <a:noFill/>
                    </a:lnTlToBr>
                    <a:lnBlToTr>
                      <a:noFill/>
                    </a:lnBlToTr>
                    <a:noFill/>
                  </a:tcPr>
                </a:tc>
                <a:tc vMerge="1">
                  <a:txBody>
                    <a:bodyPr/>
                    <a:lstStyle/>
                    <a:p>
                      <a:endParaRPr lang="pt-BR"/>
                    </a:p>
                  </a:txBody>
                  <a:tcPr/>
                </a:tc>
              </a:tr>
              <a:tr h="2286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900" b="0" i="0" u="none" strike="noStrike" cap="none" normalizeH="0" baseline="0" dirty="0" smtClean="0">
                          <a:ln>
                            <a:noFill/>
                          </a:ln>
                          <a:solidFill>
                            <a:srgbClr val="211D1E"/>
                          </a:solidFill>
                          <a:effectLst/>
                          <a:latin typeface="Helvetica" charset="0"/>
                          <a:cs typeface="Times New Roman" pitchFamily="18" charset="0"/>
                        </a:rPr>
                        <a:t>Representação comercial por conta própria </a:t>
                      </a:r>
                      <a:endParaRPr kumimoji="0" lang="pt-BR" sz="1800" b="0" i="0" u="none" strike="noStrike" cap="none" normalizeH="0" baseline="0" dirty="0" smtClean="0">
                        <a:ln>
                          <a:noFill/>
                        </a:ln>
                        <a:solidFill>
                          <a:schemeClr val="tx1"/>
                        </a:solidFill>
                        <a:effectLst/>
                        <a:latin typeface="Arial" pitchFamily="34" charset="0"/>
                      </a:endParaRPr>
                    </a:p>
                  </a:txBody>
                  <a:tcPr marL="91439" marR="91439" marT="45724" marB="45724" anchor="ctr" horzOverflow="overflow">
                    <a:lnL w="12700" cap="flat" cmpd="sng" algn="ctr">
                      <a:solidFill>
                        <a:srgbClr val="211D1E"/>
                      </a:solidFill>
                      <a:prstDash val="solid"/>
                      <a:round/>
                      <a:headEnd type="none" w="med" len="med"/>
                      <a:tailEnd type="none" w="med" len="med"/>
                    </a:lnL>
                    <a:lnR w="12700" cap="flat" cmpd="sng" algn="ctr">
                      <a:solidFill>
                        <a:srgbClr val="211D1E"/>
                      </a:solidFill>
                      <a:prstDash val="solid"/>
                      <a:round/>
                      <a:headEnd type="none" w="med" len="med"/>
                      <a:tailEnd type="none" w="med" len="med"/>
                    </a:lnR>
                    <a:lnT w="12700" cap="flat" cmpd="sng" algn="ctr">
                      <a:solidFill>
                        <a:srgbClr val="211D1E"/>
                      </a:solidFill>
                      <a:prstDash val="solid"/>
                      <a:round/>
                      <a:headEnd type="none" w="med" len="med"/>
                      <a:tailEnd type="none" w="med" len="med"/>
                    </a:lnT>
                    <a:lnB w="12700" cap="flat" cmpd="sng" algn="ctr">
                      <a:solidFill>
                        <a:srgbClr val="211D1E"/>
                      </a:solidFill>
                      <a:prstDash val="solid"/>
                      <a:round/>
                      <a:headEnd type="none" w="med" len="med"/>
                      <a:tailEnd type="none" w="med" len="med"/>
                    </a:lnB>
                    <a:lnTlToBr>
                      <a:noFill/>
                    </a:lnTlToBr>
                    <a:lnBlToTr>
                      <a:noFill/>
                    </a:lnBlToTr>
                    <a:noFill/>
                  </a:tcPr>
                </a:tc>
                <a:tc vMerge="1">
                  <a:txBody>
                    <a:bodyPr/>
                    <a:lstStyle/>
                    <a:p>
                      <a:endParaRPr lang="pt-BR"/>
                    </a:p>
                  </a:txBody>
                  <a:tcPr/>
                </a:tc>
              </a:tr>
              <a:tr h="3505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900" b="0" i="0" u="none" strike="noStrike" cap="none" normalizeH="0" baseline="0" dirty="0" smtClean="0">
                          <a:ln>
                            <a:noFill/>
                          </a:ln>
                          <a:solidFill>
                            <a:srgbClr val="211D1E"/>
                          </a:solidFill>
                          <a:effectLst/>
                          <a:latin typeface="Helvetica" charset="0"/>
                          <a:cs typeface="Times New Roman" pitchFamily="18" charset="0"/>
                        </a:rPr>
                        <a:t>Loteamento de terrenos, incorporação imobiliária e venda de imóveis construídos ou adquiridos para revenda </a:t>
                      </a:r>
                      <a:endParaRPr kumimoji="0" lang="pt-BR" sz="1800" b="0" i="0" u="none" strike="noStrike" cap="none" normalizeH="0" baseline="0" dirty="0" smtClean="0">
                        <a:ln>
                          <a:noFill/>
                        </a:ln>
                        <a:solidFill>
                          <a:schemeClr val="tx1"/>
                        </a:solidFill>
                        <a:effectLst/>
                        <a:latin typeface="Arial" pitchFamily="34" charset="0"/>
                      </a:endParaRPr>
                    </a:p>
                  </a:txBody>
                  <a:tcPr marL="91439" marR="91439" marT="45724" marB="45724" horzOverflow="overflow">
                    <a:lnL w="12700" cap="flat" cmpd="sng" algn="ctr">
                      <a:solidFill>
                        <a:srgbClr val="211D1E"/>
                      </a:solidFill>
                      <a:prstDash val="solid"/>
                      <a:round/>
                      <a:headEnd type="none" w="med" len="med"/>
                      <a:tailEnd type="none" w="med" len="med"/>
                    </a:lnL>
                    <a:lnR w="12700" cap="flat" cmpd="sng" algn="ctr">
                      <a:solidFill>
                        <a:srgbClr val="211D1E"/>
                      </a:solidFill>
                      <a:prstDash val="solid"/>
                      <a:round/>
                      <a:headEnd type="none" w="med" len="med"/>
                      <a:tailEnd type="none" w="med" len="med"/>
                    </a:lnR>
                    <a:lnT w="12700" cap="flat" cmpd="sng" algn="ctr">
                      <a:solidFill>
                        <a:srgbClr val="211D1E"/>
                      </a:solidFill>
                      <a:prstDash val="solid"/>
                      <a:round/>
                      <a:headEnd type="none" w="med" len="med"/>
                      <a:tailEnd type="none" w="med" len="med"/>
                    </a:lnT>
                    <a:lnB w="12700" cap="flat" cmpd="sng" algn="ctr">
                      <a:solidFill>
                        <a:srgbClr val="211D1E"/>
                      </a:solidFill>
                      <a:prstDash val="solid"/>
                      <a:round/>
                      <a:headEnd type="none" w="med" len="med"/>
                      <a:tailEnd type="none" w="med" len="med"/>
                    </a:lnB>
                    <a:lnTlToBr>
                      <a:noFill/>
                    </a:lnTlToBr>
                    <a:lnBlToTr>
                      <a:noFill/>
                    </a:lnBlToTr>
                    <a:noFill/>
                  </a:tcPr>
                </a:tc>
                <a:tc vMerge="1">
                  <a:txBody>
                    <a:bodyPr/>
                    <a:lstStyle/>
                    <a:p>
                      <a:endParaRPr lang="pt-BR"/>
                    </a:p>
                  </a:txBody>
                  <a:tcPr/>
                </a:tc>
              </a:tr>
              <a:tr h="2286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900" b="0" i="0" u="none" strike="noStrike" cap="none" normalizeH="0" baseline="0" smtClean="0">
                          <a:ln>
                            <a:noFill/>
                          </a:ln>
                          <a:solidFill>
                            <a:srgbClr val="211D1E"/>
                          </a:solidFill>
                          <a:effectLst/>
                          <a:latin typeface="Helvetica" charset="0"/>
                          <a:cs typeface="Times New Roman" pitchFamily="18" charset="0"/>
                        </a:rPr>
                        <a:t>Execução de obras da construção civil, com emprego de materiais </a:t>
                      </a:r>
                      <a:endParaRPr kumimoji="0" lang="pt-BR" sz="1800" b="0" i="0" u="none" strike="noStrike" cap="none" normalizeH="0" baseline="0" smtClean="0">
                        <a:ln>
                          <a:noFill/>
                        </a:ln>
                        <a:solidFill>
                          <a:schemeClr val="tx1"/>
                        </a:solidFill>
                        <a:effectLst/>
                        <a:latin typeface="Arial" pitchFamily="34" charset="0"/>
                      </a:endParaRPr>
                    </a:p>
                  </a:txBody>
                  <a:tcPr marL="91439" marR="91439" marT="45724" marB="45724" anchor="ctr" horzOverflow="overflow">
                    <a:lnL w="12700" cap="flat" cmpd="sng" algn="ctr">
                      <a:solidFill>
                        <a:srgbClr val="211D1E"/>
                      </a:solidFill>
                      <a:prstDash val="solid"/>
                      <a:round/>
                      <a:headEnd type="none" w="med" len="med"/>
                      <a:tailEnd type="none" w="med" len="med"/>
                    </a:lnL>
                    <a:lnR w="12700" cap="flat" cmpd="sng" algn="ctr">
                      <a:solidFill>
                        <a:srgbClr val="211D1E"/>
                      </a:solidFill>
                      <a:prstDash val="solid"/>
                      <a:round/>
                      <a:headEnd type="none" w="med" len="med"/>
                      <a:tailEnd type="none" w="med" len="med"/>
                    </a:lnR>
                    <a:lnT w="12700" cap="flat" cmpd="sng" algn="ctr">
                      <a:solidFill>
                        <a:srgbClr val="211D1E"/>
                      </a:solidFill>
                      <a:prstDash val="solid"/>
                      <a:round/>
                      <a:headEnd type="none" w="med" len="med"/>
                      <a:tailEnd type="none" w="med" len="med"/>
                    </a:lnT>
                    <a:lnB w="12700" cap="flat" cmpd="sng" algn="ctr">
                      <a:solidFill>
                        <a:srgbClr val="211D1E"/>
                      </a:solidFill>
                      <a:prstDash val="solid"/>
                      <a:round/>
                      <a:headEnd type="none" w="med" len="med"/>
                      <a:tailEnd type="none" w="med" len="med"/>
                    </a:lnB>
                    <a:lnTlToBr>
                      <a:noFill/>
                    </a:lnTlToBr>
                    <a:lnBlToTr>
                      <a:noFill/>
                    </a:lnBlToTr>
                    <a:noFill/>
                  </a:tcPr>
                </a:tc>
                <a:tc vMerge="1">
                  <a:txBody>
                    <a:bodyPr/>
                    <a:lstStyle/>
                    <a:p>
                      <a:endParaRPr lang="pt-BR"/>
                    </a:p>
                  </a:txBody>
                  <a:tcPr/>
                </a:tc>
              </a:tr>
              <a:tr h="2286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900" b="0" i="0" u="none" strike="noStrike" cap="none" normalizeH="0" baseline="0" smtClean="0">
                          <a:ln>
                            <a:noFill/>
                          </a:ln>
                          <a:solidFill>
                            <a:srgbClr val="211D1E"/>
                          </a:solidFill>
                          <a:effectLst/>
                          <a:latin typeface="Helvetica" charset="0"/>
                          <a:cs typeface="Times New Roman" pitchFamily="18" charset="0"/>
                        </a:rPr>
                        <a:t>Prestação de serviços hospitalares </a:t>
                      </a:r>
                      <a:endParaRPr kumimoji="0" lang="pt-BR" sz="1800" b="0" i="0" u="none" strike="noStrike" cap="none" normalizeH="0" baseline="0" smtClean="0">
                        <a:ln>
                          <a:noFill/>
                        </a:ln>
                        <a:solidFill>
                          <a:schemeClr val="tx1"/>
                        </a:solidFill>
                        <a:effectLst/>
                        <a:latin typeface="Arial" pitchFamily="34" charset="0"/>
                      </a:endParaRPr>
                    </a:p>
                  </a:txBody>
                  <a:tcPr marL="91439" marR="91439" marT="45724" marB="45724" anchor="ctr" horzOverflow="overflow">
                    <a:lnL w="12700" cap="flat" cmpd="sng" algn="ctr">
                      <a:solidFill>
                        <a:srgbClr val="211D1E"/>
                      </a:solidFill>
                      <a:prstDash val="solid"/>
                      <a:round/>
                      <a:headEnd type="none" w="med" len="med"/>
                      <a:tailEnd type="none" w="med" len="med"/>
                    </a:lnL>
                    <a:lnR w="12700" cap="flat" cmpd="sng" algn="ctr">
                      <a:solidFill>
                        <a:srgbClr val="211D1E"/>
                      </a:solidFill>
                      <a:prstDash val="solid"/>
                      <a:round/>
                      <a:headEnd type="none" w="med" len="med"/>
                      <a:tailEnd type="none" w="med" len="med"/>
                    </a:lnR>
                    <a:lnT w="12700" cap="flat" cmpd="sng" algn="ctr">
                      <a:solidFill>
                        <a:srgbClr val="211D1E"/>
                      </a:solidFill>
                      <a:prstDash val="solid"/>
                      <a:round/>
                      <a:headEnd type="none" w="med" len="med"/>
                      <a:tailEnd type="none" w="med" len="med"/>
                    </a:lnT>
                    <a:lnB w="12700" cap="flat" cmpd="sng" algn="ctr">
                      <a:solidFill>
                        <a:srgbClr val="211D1E"/>
                      </a:solidFill>
                      <a:prstDash val="solid"/>
                      <a:round/>
                      <a:headEnd type="none" w="med" len="med"/>
                      <a:tailEnd type="none" w="med" len="med"/>
                    </a:lnB>
                    <a:lnTlToBr>
                      <a:noFill/>
                    </a:lnTlToBr>
                    <a:lnBlToTr>
                      <a:noFill/>
                    </a:lnBlToTr>
                    <a:noFill/>
                  </a:tcPr>
                </a:tc>
                <a:tc vMerge="1">
                  <a:txBody>
                    <a:bodyPr/>
                    <a:lstStyle/>
                    <a:p>
                      <a:endParaRPr lang="pt-BR"/>
                    </a:p>
                  </a:txBody>
                  <a:tcPr/>
                </a:tc>
              </a:tr>
              <a:tr h="2286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900" b="0" i="0" u="none" strike="noStrike" cap="none" normalizeH="0" baseline="0" smtClean="0">
                          <a:ln>
                            <a:noFill/>
                          </a:ln>
                          <a:solidFill>
                            <a:srgbClr val="211D1E"/>
                          </a:solidFill>
                          <a:effectLst/>
                          <a:latin typeface="Helvetica" charset="0"/>
                          <a:cs typeface="Times New Roman" pitchFamily="18" charset="0"/>
                        </a:rPr>
                        <a:t>Transporte de cargas </a:t>
                      </a:r>
                      <a:endParaRPr kumimoji="0" lang="pt-BR" sz="1800" b="0" i="0" u="none" strike="noStrike" cap="none" normalizeH="0" baseline="0" smtClean="0">
                        <a:ln>
                          <a:noFill/>
                        </a:ln>
                        <a:solidFill>
                          <a:schemeClr val="tx1"/>
                        </a:solidFill>
                        <a:effectLst/>
                        <a:latin typeface="Arial" pitchFamily="34" charset="0"/>
                      </a:endParaRPr>
                    </a:p>
                  </a:txBody>
                  <a:tcPr marL="91439" marR="91439" marT="45724" marB="45724" anchor="ctr" horzOverflow="overflow">
                    <a:lnL w="12700" cap="flat" cmpd="sng" algn="ctr">
                      <a:solidFill>
                        <a:srgbClr val="211D1E"/>
                      </a:solidFill>
                      <a:prstDash val="solid"/>
                      <a:round/>
                      <a:headEnd type="none" w="med" len="med"/>
                      <a:tailEnd type="none" w="med" len="med"/>
                    </a:lnL>
                    <a:lnR w="12700" cap="flat" cmpd="sng" algn="ctr">
                      <a:solidFill>
                        <a:srgbClr val="211D1E"/>
                      </a:solidFill>
                      <a:prstDash val="solid"/>
                      <a:round/>
                      <a:headEnd type="none" w="med" len="med"/>
                      <a:tailEnd type="none" w="med" len="med"/>
                    </a:lnR>
                    <a:lnT w="12700" cap="flat" cmpd="sng" algn="ctr">
                      <a:solidFill>
                        <a:srgbClr val="211D1E"/>
                      </a:solidFill>
                      <a:prstDash val="solid"/>
                      <a:round/>
                      <a:headEnd type="none" w="med" len="med"/>
                      <a:tailEnd type="none" w="med" len="med"/>
                    </a:lnT>
                    <a:lnB w="12700" cap="flat" cmpd="sng" algn="ctr">
                      <a:solidFill>
                        <a:srgbClr val="211D1E"/>
                      </a:solidFill>
                      <a:prstDash val="solid"/>
                      <a:round/>
                      <a:headEnd type="none" w="med" len="med"/>
                      <a:tailEnd type="none" w="med" len="med"/>
                    </a:lnB>
                    <a:lnTlToBr>
                      <a:noFill/>
                    </a:lnTlToBr>
                    <a:lnBlToTr>
                      <a:noFill/>
                    </a:lnBlToTr>
                    <a:noFill/>
                  </a:tcPr>
                </a:tc>
                <a:tc vMerge="1">
                  <a:txBody>
                    <a:bodyPr/>
                    <a:lstStyle/>
                    <a:p>
                      <a:endParaRPr lang="pt-BR"/>
                    </a:p>
                  </a:txBody>
                  <a:tcPr/>
                </a:tc>
              </a:tr>
              <a:tr h="2286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900" b="0" i="0" u="none" strike="noStrike" cap="none" normalizeH="0" baseline="0" dirty="0" smtClean="0">
                          <a:ln>
                            <a:noFill/>
                          </a:ln>
                          <a:solidFill>
                            <a:srgbClr val="211D1E"/>
                          </a:solidFill>
                          <a:effectLst/>
                          <a:latin typeface="Helvetica" charset="0"/>
                          <a:cs typeface="Times New Roman" pitchFamily="18" charset="0"/>
                        </a:rPr>
                        <a:t>Outras atividades não caracterizadas como prestação de serviços </a:t>
                      </a:r>
                      <a:endParaRPr kumimoji="0" lang="pt-BR" sz="1800" b="0" i="0" u="none" strike="noStrike" cap="none" normalizeH="0" baseline="0" dirty="0" smtClean="0">
                        <a:ln>
                          <a:noFill/>
                        </a:ln>
                        <a:solidFill>
                          <a:schemeClr val="tx1"/>
                        </a:solidFill>
                        <a:effectLst/>
                        <a:latin typeface="Arial" pitchFamily="34" charset="0"/>
                      </a:endParaRPr>
                    </a:p>
                  </a:txBody>
                  <a:tcPr marL="91439" marR="91439" marT="45724" marB="45724" anchor="ctr" horzOverflow="overflow">
                    <a:lnL w="12700" cap="flat" cmpd="sng" algn="ctr">
                      <a:solidFill>
                        <a:srgbClr val="211D1E"/>
                      </a:solidFill>
                      <a:prstDash val="solid"/>
                      <a:round/>
                      <a:headEnd type="none" w="med" len="med"/>
                      <a:tailEnd type="none" w="med" len="med"/>
                    </a:lnL>
                    <a:lnR w="12700" cap="flat" cmpd="sng" algn="ctr">
                      <a:solidFill>
                        <a:srgbClr val="211D1E"/>
                      </a:solidFill>
                      <a:prstDash val="solid"/>
                      <a:round/>
                      <a:headEnd type="none" w="med" len="med"/>
                      <a:tailEnd type="none" w="med" len="med"/>
                    </a:lnR>
                    <a:lnT w="12700" cap="flat" cmpd="sng" algn="ctr">
                      <a:solidFill>
                        <a:srgbClr val="211D1E"/>
                      </a:solidFill>
                      <a:prstDash val="solid"/>
                      <a:round/>
                      <a:headEnd type="none" w="med" len="med"/>
                      <a:tailEnd type="none" w="med" len="med"/>
                    </a:lnT>
                    <a:lnB w="12700" cap="flat" cmpd="sng" algn="ctr">
                      <a:solidFill>
                        <a:srgbClr val="211D1E"/>
                      </a:solidFill>
                      <a:prstDash val="solid"/>
                      <a:round/>
                      <a:headEnd type="none" w="med" len="med"/>
                      <a:tailEnd type="none" w="med" len="med"/>
                    </a:lnB>
                    <a:lnTlToBr>
                      <a:noFill/>
                    </a:lnTlToBr>
                    <a:lnBlToTr>
                      <a:noFill/>
                    </a:lnBlToTr>
                    <a:noFill/>
                  </a:tcPr>
                </a:tc>
                <a:tc vMerge="1">
                  <a:txBody>
                    <a:bodyPr/>
                    <a:lstStyle/>
                    <a:p>
                      <a:endParaRPr lang="pt-BR"/>
                    </a:p>
                  </a:txBody>
                  <a:tcPr/>
                </a:tc>
              </a:tr>
            </a:tbl>
          </a:graphicData>
        </a:graphic>
      </p:graphicFrame>
      <p:pic>
        <p:nvPicPr>
          <p:cNvPr id="650294" name="Picture 2" descr="http://www.ciflorestas.com.br/arquivos/n_estimativa_novamente_16440.jpg"/>
          <p:cNvPicPr>
            <a:picLocks noChangeAspect="1" noChangeArrowheads="1"/>
          </p:cNvPicPr>
          <p:nvPr/>
        </p:nvPicPr>
        <p:blipFill>
          <a:blip r:embed="rId2" cstate="print">
            <a:clrChange>
              <a:clrFrom>
                <a:srgbClr val="FDFDFD"/>
              </a:clrFrom>
              <a:clrTo>
                <a:srgbClr val="FDFDFD">
                  <a:alpha val="0"/>
                </a:srgbClr>
              </a:clrTo>
            </a:clrChange>
            <a:extLst>
              <a:ext uri="{28A0092B-C50C-407E-A947-70E740481C1C}">
                <a14:useLocalDpi xmlns:a14="http://schemas.microsoft.com/office/drawing/2010/main" xmlns="" val="0"/>
              </a:ext>
            </a:extLst>
          </a:blip>
          <a:srcRect/>
          <a:stretch>
            <a:fillRect/>
          </a:stretch>
        </p:blipFill>
        <p:spPr bwMode="auto">
          <a:xfrm>
            <a:off x="2431597" y="-373517"/>
            <a:ext cx="7489825" cy="1968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ítulo 1"/>
          <p:cNvSpPr>
            <a:spLocks noGrp="1"/>
          </p:cNvSpPr>
          <p:nvPr>
            <p:ph type="title"/>
          </p:nvPr>
        </p:nvSpPr>
        <p:spPr>
          <a:xfrm>
            <a:off x="365882" y="418194"/>
            <a:ext cx="8832851" cy="517525"/>
          </a:xfrm>
        </p:spPr>
        <p:txBody>
          <a:bodyPr/>
          <a:lstStyle/>
          <a:p>
            <a:pPr>
              <a:defRPr/>
            </a:pPr>
            <a:r>
              <a:rPr lang="pt-BR" b="1" dirty="0" smtClean="0">
                <a:solidFill>
                  <a:schemeClr val="tx1"/>
                </a:solidFill>
                <a:latin typeface="+mn-lt"/>
                <a:ea typeface="+mn-ea"/>
                <a:cs typeface="+mn-cs"/>
              </a:rPr>
              <a:t>Base de Cálculo Estimada do IRPJ</a:t>
            </a:r>
            <a:endParaRPr lang="pt-BR" dirty="0"/>
          </a:p>
        </p:txBody>
      </p:sp>
    </p:spTree>
    <p:extLst>
      <p:ext uri="{BB962C8B-B14F-4D97-AF65-F5344CB8AC3E}">
        <p14:creationId xmlns:p14="http://schemas.microsoft.com/office/powerpoint/2010/main" xmlns="" val="2585592505"/>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65882" y="418194"/>
            <a:ext cx="8832851" cy="517525"/>
          </a:xfrm>
        </p:spPr>
        <p:txBody>
          <a:bodyPr/>
          <a:lstStyle/>
          <a:p>
            <a:pPr>
              <a:defRPr/>
            </a:pPr>
            <a:r>
              <a:rPr lang="pt-BR" b="1" dirty="0" smtClean="0">
                <a:solidFill>
                  <a:schemeClr val="tx1"/>
                </a:solidFill>
                <a:latin typeface="+mn-lt"/>
                <a:ea typeface="+mn-ea"/>
                <a:cs typeface="+mn-cs"/>
              </a:rPr>
              <a:t>Base de Cálculo Estimada da CSLL </a:t>
            </a:r>
            <a:endParaRPr lang="pt-BR" dirty="0"/>
          </a:p>
        </p:txBody>
      </p:sp>
      <p:sp>
        <p:nvSpPr>
          <p:cNvPr id="3" name="Espaço Reservado para Conteúdo 2"/>
          <p:cNvSpPr>
            <a:spLocks noGrp="1"/>
          </p:cNvSpPr>
          <p:nvPr>
            <p:ph idx="1"/>
          </p:nvPr>
        </p:nvSpPr>
        <p:spPr>
          <a:xfrm>
            <a:off x="827314" y="1275671"/>
            <a:ext cx="10174514" cy="3993015"/>
          </a:xfrm>
        </p:spPr>
        <p:txBody>
          <a:bodyPr/>
          <a:lstStyle/>
          <a:p>
            <a:pPr marL="457200" indent="-457200" algn="just">
              <a:buAutoNum type="alphaLcParenR"/>
              <a:defRPr/>
            </a:pPr>
            <a:r>
              <a:rPr lang="pt-BR" sz="2000" dirty="0" smtClean="0">
                <a:solidFill>
                  <a:srgbClr val="FF0000"/>
                </a:solidFill>
              </a:rPr>
              <a:t>12</a:t>
            </a:r>
            <a:r>
              <a:rPr lang="pt-BR" sz="2000" dirty="0">
                <a:solidFill>
                  <a:srgbClr val="FF0000"/>
                </a:solidFill>
              </a:rPr>
              <a:t>% da receita bruta mensal</a:t>
            </a:r>
            <a:r>
              <a:rPr lang="pt-BR" sz="2000" dirty="0"/>
              <a:t> da atividade, exceto para as atividades da letra “b</a:t>
            </a:r>
            <a:r>
              <a:rPr lang="pt-BR" sz="2000" dirty="0" smtClean="0"/>
              <a:t>”;</a:t>
            </a:r>
          </a:p>
          <a:p>
            <a:pPr marL="457200" indent="-457200" algn="just">
              <a:buAutoNum type="alphaLcParenR"/>
              <a:defRPr/>
            </a:pPr>
            <a:endParaRPr lang="pt-BR" sz="2000" dirty="0" smtClean="0"/>
          </a:p>
          <a:p>
            <a:pPr marL="457200" indent="-457200" algn="just">
              <a:buAutoNum type="alphaLcParenR"/>
              <a:defRPr/>
            </a:pPr>
            <a:r>
              <a:rPr lang="pt-BR" sz="2000" dirty="0" smtClean="0">
                <a:solidFill>
                  <a:srgbClr val="FF0000"/>
                </a:solidFill>
              </a:rPr>
              <a:t>32</a:t>
            </a:r>
            <a:r>
              <a:rPr lang="pt-BR" sz="2000" dirty="0">
                <a:solidFill>
                  <a:srgbClr val="FF0000"/>
                </a:solidFill>
              </a:rPr>
              <a:t>% da receita bruta das seguintes atividades</a:t>
            </a:r>
            <a:r>
              <a:rPr lang="pt-BR" sz="2000" dirty="0"/>
              <a:t> (a partir de 1-9-2003):</a:t>
            </a:r>
          </a:p>
          <a:p>
            <a:pPr lvl="1" algn="just">
              <a:spcAft>
                <a:spcPts val="1200"/>
              </a:spcAft>
              <a:buNone/>
              <a:defRPr/>
            </a:pPr>
            <a:r>
              <a:rPr lang="pt-BR" sz="1800" dirty="0">
                <a:ea typeface="+mn-ea"/>
                <a:cs typeface="+mn-cs"/>
              </a:rPr>
              <a:t>• prestação de serviços em geral, exceto serviços hospitalares e de transporte; </a:t>
            </a:r>
            <a:endParaRPr lang="pt-BR" sz="1800" dirty="0" smtClean="0">
              <a:ea typeface="+mn-ea"/>
              <a:cs typeface="+mn-cs"/>
            </a:endParaRPr>
          </a:p>
          <a:p>
            <a:pPr lvl="1" algn="just">
              <a:spcAft>
                <a:spcPts val="1200"/>
              </a:spcAft>
              <a:buNone/>
              <a:defRPr/>
            </a:pPr>
            <a:r>
              <a:rPr lang="pt-BR" sz="1800" dirty="0" smtClean="0">
                <a:ea typeface="+mn-ea"/>
                <a:cs typeface="+mn-cs"/>
              </a:rPr>
              <a:t>• </a:t>
            </a:r>
            <a:r>
              <a:rPr lang="pt-BR" sz="1800" dirty="0">
                <a:ea typeface="+mn-ea"/>
                <a:cs typeface="+mn-cs"/>
              </a:rPr>
              <a:t>intermediação de negócios</a:t>
            </a:r>
            <a:r>
              <a:rPr lang="pt-BR" sz="1800" dirty="0" smtClean="0">
                <a:ea typeface="+mn-ea"/>
                <a:cs typeface="+mn-cs"/>
              </a:rPr>
              <a:t>;</a:t>
            </a:r>
          </a:p>
          <a:p>
            <a:pPr lvl="1" algn="just">
              <a:spcAft>
                <a:spcPts val="1200"/>
              </a:spcAft>
              <a:buNone/>
              <a:defRPr/>
            </a:pPr>
            <a:r>
              <a:rPr lang="pt-BR" sz="1800" dirty="0" smtClean="0">
                <a:ea typeface="+mn-ea"/>
                <a:cs typeface="+mn-cs"/>
              </a:rPr>
              <a:t>• </a:t>
            </a:r>
            <a:r>
              <a:rPr lang="pt-BR" sz="1800" dirty="0">
                <a:ea typeface="+mn-ea"/>
                <a:cs typeface="+mn-cs"/>
              </a:rPr>
              <a:t>administração, locação ou cessão de bens imóveis, móveis e direitos de qualquer natureza; </a:t>
            </a:r>
            <a:endParaRPr lang="pt-BR" sz="1800" dirty="0" smtClean="0">
              <a:ea typeface="+mn-ea"/>
              <a:cs typeface="+mn-cs"/>
            </a:endParaRPr>
          </a:p>
          <a:p>
            <a:pPr lvl="1" algn="just">
              <a:spcAft>
                <a:spcPts val="1200"/>
              </a:spcAft>
              <a:buNone/>
              <a:defRPr/>
            </a:pPr>
            <a:r>
              <a:rPr lang="pt-BR" sz="1800" dirty="0" smtClean="0">
                <a:ea typeface="+mn-ea"/>
                <a:cs typeface="+mn-cs"/>
              </a:rPr>
              <a:t>• </a:t>
            </a:r>
            <a:r>
              <a:rPr lang="pt-BR" sz="1800" dirty="0">
                <a:ea typeface="+mn-ea"/>
                <a:cs typeface="+mn-cs"/>
              </a:rPr>
              <a:t>prestação cumulativa e contínua de serviços de assessoria </a:t>
            </a:r>
            <a:r>
              <a:rPr lang="pt-BR" sz="1800" dirty="0" smtClean="0">
                <a:ea typeface="+mn-ea"/>
                <a:cs typeface="+mn-cs"/>
              </a:rPr>
              <a:t>creditícia, mercadológica</a:t>
            </a:r>
            <a:r>
              <a:rPr lang="pt-BR" sz="1800" dirty="0">
                <a:ea typeface="+mn-ea"/>
                <a:cs typeface="+mn-cs"/>
              </a:rPr>
              <a:t>, gestão de </a:t>
            </a:r>
            <a:r>
              <a:rPr lang="pt-BR" sz="1800" dirty="0" smtClean="0">
                <a:ea typeface="+mn-ea"/>
                <a:cs typeface="+mn-cs"/>
              </a:rPr>
              <a:t>crédito, seleção </a:t>
            </a:r>
            <a:r>
              <a:rPr lang="pt-BR" sz="1800" dirty="0">
                <a:ea typeface="+mn-ea"/>
                <a:cs typeface="+mn-cs"/>
              </a:rPr>
              <a:t>de riscos, administração de contas a pagar e a receber, compra </a:t>
            </a:r>
            <a:r>
              <a:rPr lang="pt-BR" sz="1800" dirty="0" smtClean="0">
                <a:ea typeface="+mn-ea"/>
                <a:cs typeface="+mn-cs"/>
              </a:rPr>
              <a:t>de direitos </a:t>
            </a:r>
            <a:r>
              <a:rPr lang="pt-BR" sz="1800" dirty="0">
                <a:ea typeface="+mn-ea"/>
                <a:cs typeface="+mn-cs"/>
              </a:rPr>
              <a:t>creditórios </a:t>
            </a:r>
            <a:r>
              <a:rPr lang="pt-BR" sz="1800" dirty="0" smtClean="0">
                <a:ea typeface="+mn-ea"/>
                <a:cs typeface="+mn-cs"/>
              </a:rPr>
              <a:t>resultantes de </a:t>
            </a:r>
            <a:r>
              <a:rPr lang="pt-BR" sz="1800" dirty="0">
                <a:ea typeface="+mn-ea"/>
                <a:cs typeface="+mn-cs"/>
              </a:rPr>
              <a:t>vendas mercantis a prazo ou de prestação de serviço.</a:t>
            </a:r>
            <a:endParaRPr lang="pt-BR" sz="1800" dirty="0"/>
          </a:p>
        </p:txBody>
      </p:sp>
    </p:spTree>
    <p:extLst>
      <p:ext uri="{BB962C8B-B14F-4D97-AF65-F5344CB8AC3E}">
        <p14:creationId xmlns:p14="http://schemas.microsoft.com/office/powerpoint/2010/main" xmlns="" val="691608546"/>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ChangeArrowheads="1"/>
          </p:cNvSpPr>
          <p:nvPr>
            <p:ph type="title"/>
          </p:nvPr>
        </p:nvSpPr>
        <p:spPr>
          <a:xfrm>
            <a:off x="1635125" y="463551"/>
            <a:ext cx="6624638" cy="517525"/>
          </a:xfrm>
        </p:spPr>
        <p:txBody>
          <a:bodyPr/>
          <a:lstStyle/>
          <a:p>
            <a:pPr eaLnBrk="1" hangingPunct="1"/>
            <a:r>
              <a:rPr lang="pt-BR" altLang="pt-BR" sz="3200" b="1">
                <a:solidFill>
                  <a:schemeClr val="tx2"/>
                </a:solidFill>
              </a:rPr>
              <a:t>Pagamento do IRPJ/CSLL</a:t>
            </a:r>
            <a:r>
              <a:rPr lang="pt-BR" altLang="pt-BR" sz="3200">
                <a:solidFill>
                  <a:schemeClr val="tx2"/>
                </a:solidFill>
              </a:rPr>
              <a:t> </a:t>
            </a:r>
            <a:r>
              <a:rPr lang="pt-BR" altLang="pt-BR" sz="3200" b="1">
                <a:solidFill>
                  <a:schemeClr val="tx2"/>
                </a:solidFill>
              </a:rPr>
              <a:t/>
            </a:r>
            <a:br>
              <a:rPr lang="pt-BR" altLang="pt-BR" sz="3200" b="1">
                <a:solidFill>
                  <a:schemeClr val="tx2"/>
                </a:solidFill>
              </a:rPr>
            </a:br>
            <a:r>
              <a:rPr lang="pt-BR" altLang="pt-BR" sz="3200" b="1"/>
              <a:t>LUCRO REAL</a:t>
            </a:r>
            <a:r>
              <a:rPr lang="pt-BR" altLang="pt-BR" sz="3200"/>
              <a:t> </a:t>
            </a:r>
          </a:p>
        </p:txBody>
      </p:sp>
      <p:sp>
        <p:nvSpPr>
          <p:cNvPr id="652291" name="Rectangle 3"/>
          <p:cNvSpPr>
            <a:spLocks noGrp="1" noChangeArrowheads="1"/>
          </p:cNvSpPr>
          <p:nvPr>
            <p:ph type="body" idx="1"/>
          </p:nvPr>
        </p:nvSpPr>
        <p:spPr>
          <a:xfrm>
            <a:off x="2100263" y="1557339"/>
            <a:ext cx="8388350" cy="4967287"/>
          </a:xfrm>
        </p:spPr>
        <p:txBody>
          <a:bodyPr/>
          <a:lstStyle/>
          <a:p>
            <a:pPr algn="just" eaLnBrk="1" hangingPunct="1">
              <a:lnSpc>
                <a:spcPct val="90000"/>
              </a:lnSpc>
            </a:pPr>
            <a:r>
              <a:rPr lang="pt-BR" altLang="pt-BR" smtClean="0"/>
              <a:t>O IRPJ e a CSLL apurados </a:t>
            </a:r>
            <a:r>
              <a:rPr lang="pt-BR" altLang="pt-BR" smtClean="0">
                <a:solidFill>
                  <a:srgbClr val="FF0000"/>
                </a:solidFill>
              </a:rPr>
              <a:t>no trimestre </a:t>
            </a:r>
            <a:r>
              <a:rPr lang="pt-BR" altLang="pt-BR" smtClean="0"/>
              <a:t>deverão ser </a:t>
            </a:r>
            <a:r>
              <a:rPr lang="pt-BR" altLang="pt-BR" smtClean="0">
                <a:solidFill>
                  <a:srgbClr val="FF0000"/>
                </a:solidFill>
              </a:rPr>
              <a:t>recolhidos</a:t>
            </a:r>
            <a:r>
              <a:rPr lang="pt-BR" altLang="pt-BR" smtClean="0"/>
              <a:t>, em quota única, até o </a:t>
            </a:r>
            <a:r>
              <a:rPr lang="pt-BR" altLang="pt-BR" smtClean="0">
                <a:solidFill>
                  <a:srgbClr val="FF0000"/>
                </a:solidFill>
              </a:rPr>
              <a:t>último dia útil do mês seguinte </a:t>
            </a:r>
            <a:r>
              <a:rPr lang="pt-BR" altLang="pt-BR" smtClean="0"/>
              <a:t>ao do encerramento do período de apuração</a:t>
            </a:r>
          </a:p>
          <a:p>
            <a:pPr algn="just" eaLnBrk="1" hangingPunct="1">
              <a:lnSpc>
                <a:spcPct val="90000"/>
              </a:lnSpc>
            </a:pPr>
            <a:endParaRPr lang="pt-BR" altLang="pt-BR" b="1" smtClean="0"/>
          </a:p>
          <a:p>
            <a:pPr algn="just" eaLnBrk="1" hangingPunct="1">
              <a:lnSpc>
                <a:spcPct val="90000"/>
              </a:lnSpc>
            </a:pPr>
            <a:r>
              <a:rPr lang="pt-BR" altLang="pt-BR" b="1" smtClean="0"/>
              <a:t>Pagamento Parcelado </a:t>
            </a:r>
            <a:endParaRPr lang="pt-BR" altLang="pt-BR" smtClean="0"/>
          </a:p>
          <a:p>
            <a:pPr algn="just" eaLnBrk="1" hangingPunct="1">
              <a:lnSpc>
                <a:spcPct val="90000"/>
              </a:lnSpc>
            </a:pPr>
            <a:r>
              <a:rPr lang="pt-BR" altLang="pt-BR" smtClean="0"/>
              <a:t>Igual ao procedimento adotado no LP </a:t>
            </a:r>
          </a:p>
        </p:txBody>
      </p:sp>
    </p:spTree>
    <p:extLst>
      <p:ext uri="{BB962C8B-B14F-4D97-AF65-F5344CB8AC3E}">
        <p14:creationId xmlns:p14="http://schemas.microsoft.com/office/powerpoint/2010/main" xmlns="" val="2536077366"/>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4" name="Rectangle 2"/>
          <p:cNvSpPr>
            <a:spLocks noGrp="1" noChangeArrowheads="1"/>
          </p:cNvSpPr>
          <p:nvPr>
            <p:ph type="title"/>
          </p:nvPr>
        </p:nvSpPr>
        <p:spPr>
          <a:xfrm>
            <a:off x="1595439" y="53975"/>
            <a:ext cx="9685337" cy="1143000"/>
          </a:xfrm>
        </p:spPr>
        <p:txBody>
          <a:bodyPr/>
          <a:lstStyle/>
          <a:p>
            <a:pPr eaLnBrk="1" hangingPunct="1"/>
            <a:r>
              <a:rPr lang="pt-BR" altLang="pt-BR" sz="3200" b="1">
                <a:solidFill>
                  <a:schemeClr val="tx2"/>
                </a:solidFill>
              </a:rPr>
              <a:t>Redução ou Suspensão do Pagamento Mensal </a:t>
            </a:r>
            <a:br>
              <a:rPr lang="pt-BR" altLang="pt-BR" sz="3200" b="1">
                <a:solidFill>
                  <a:schemeClr val="tx2"/>
                </a:solidFill>
              </a:rPr>
            </a:br>
            <a:r>
              <a:rPr lang="pt-BR" altLang="pt-BR" sz="3200" b="1">
                <a:solidFill>
                  <a:schemeClr val="tx2"/>
                </a:solidFill>
              </a:rPr>
              <a:t>    LUCRO REAL</a:t>
            </a:r>
            <a:r>
              <a:rPr lang="pt-BR" altLang="pt-BR" sz="3200">
                <a:solidFill>
                  <a:schemeClr val="tx2"/>
                </a:solidFill>
              </a:rPr>
              <a:t> </a:t>
            </a:r>
          </a:p>
        </p:txBody>
      </p:sp>
      <p:sp>
        <p:nvSpPr>
          <p:cNvPr id="653315" name="Rectangle 3"/>
          <p:cNvSpPr>
            <a:spLocks noGrp="1" noChangeArrowheads="1"/>
          </p:cNvSpPr>
          <p:nvPr>
            <p:ph type="body" idx="1"/>
          </p:nvPr>
        </p:nvSpPr>
        <p:spPr>
          <a:xfrm>
            <a:off x="1919288" y="1412875"/>
            <a:ext cx="8388350" cy="4535488"/>
          </a:xfrm>
        </p:spPr>
        <p:txBody>
          <a:bodyPr/>
          <a:lstStyle/>
          <a:p>
            <a:pPr algn="just" eaLnBrk="1" hangingPunct="1"/>
            <a:r>
              <a:rPr lang="pt-BR" altLang="pt-BR" sz="2500"/>
              <a:t>	A pessoa jurídica que demonstrar, através de balanços ou balancetes intermediários, que o imposto e/ou a </a:t>
            </a:r>
            <a:r>
              <a:rPr lang="pt-BR" altLang="pt-BR" sz="2500">
                <a:solidFill>
                  <a:srgbClr val="FF0000"/>
                </a:solidFill>
              </a:rPr>
              <a:t>contribuição já pago excede ao montante calculado </a:t>
            </a:r>
            <a:r>
              <a:rPr lang="pt-BR" altLang="pt-BR" sz="2500"/>
              <a:t>com base no lucro real do período em curso, poderá </a:t>
            </a:r>
            <a:r>
              <a:rPr lang="pt-BR" altLang="pt-BR" sz="2500">
                <a:solidFill>
                  <a:srgbClr val="FF0000"/>
                </a:solidFill>
              </a:rPr>
              <a:t>reduzir ou suspender </a:t>
            </a:r>
            <a:r>
              <a:rPr lang="pt-BR" altLang="pt-BR" sz="2500"/>
              <a:t>o pagamento mensal do IRPJ e/ou da CSLL. </a:t>
            </a:r>
          </a:p>
          <a:p>
            <a:pPr algn="just" eaLnBrk="1" hangingPunct="1"/>
            <a:r>
              <a:rPr lang="pt-BR" altLang="pt-BR" sz="2500"/>
              <a:t>	</a:t>
            </a:r>
          </a:p>
          <a:p>
            <a:pPr algn="just" eaLnBrk="1" hangingPunct="1"/>
            <a:r>
              <a:rPr lang="pt-BR" altLang="pt-BR" sz="2500"/>
              <a:t>	Os balanços ou balancetes utilizados para suspender ou reduzir o pagamento mensal deverão ser levantados com </a:t>
            </a:r>
            <a:r>
              <a:rPr lang="pt-BR" altLang="pt-BR" sz="2500">
                <a:solidFill>
                  <a:srgbClr val="FF0000"/>
                </a:solidFill>
              </a:rPr>
              <a:t>observância</a:t>
            </a:r>
            <a:r>
              <a:rPr lang="pt-BR" altLang="pt-BR" sz="2500"/>
              <a:t> das </a:t>
            </a:r>
            <a:r>
              <a:rPr lang="pt-BR" altLang="pt-BR" sz="2500">
                <a:solidFill>
                  <a:srgbClr val="FF0000"/>
                </a:solidFill>
              </a:rPr>
              <a:t>legislações</a:t>
            </a:r>
            <a:r>
              <a:rPr lang="pt-BR" altLang="pt-BR" sz="2500"/>
              <a:t> comercial e fiscal, transcritos no </a:t>
            </a:r>
            <a:r>
              <a:rPr lang="pt-BR" altLang="pt-BR" sz="2500">
                <a:solidFill>
                  <a:srgbClr val="FF0000"/>
                </a:solidFill>
              </a:rPr>
              <a:t>livro Diário. </a:t>
            </a:r>
          </a:p>
        </p:txBody>
      </p:sp>
    </p:spTree>
    <p:extLst>
      <p:ext uri="{BB962C8B-B14F-4D97-AF65-F5344CB8AC3E}">
        <p14:creationId xmlns:p14="http://schemas.microsoft.com/office/powerpoint/2010/main" xmlns="" val="4071155635"/>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8" name="Rectangle 2"/>
          <p:cNvSpPr>
            <a:spLocks noGrp="1" noChangeArrowheads="1"/>
          </p:cNvSpPr>
          <p:nvPr>
            <p:ph type="title"/>
          </p:nvPr>
        </p:nvSpPr>
        <p:spPr/>
        <p:txBody>
          <a:bodyPr/>
          <a:lstStyle/>
          <a:p>
            <a:pPr eaLnBrk="1" hangingPunct="1"/>
            <a:r>
              <a:rPr lang="pt-BR" altLang="pt-BR" b="1" smtClean="0">
                <a:solidFill>
                  <a:schemeClr val="tx2"/>
                </a:solidFill>
              </a:rPr>
              <a:t>LUCRO REAL</a:t>
            </a:r>
            <a:r>
              <a:rPr lang="pt-BR" altLang="pt-BR" smtClean="0">
                <a:solidFill>
                  <a:schemeClr val="tx2"/>
                </a:solidFill>
              </a:rPr>
              <a:t> </a:t>
            </a:r>
          </a:p>
        </p:txBody>
      </p:sp>
      <p:sp>
        <p:nvSpPr>
          <p:cNvPr id="654339" name="Rectangle 3"/>
          <p:cNvSpPr>
            <a:spLocks noGrp="1" noChangeArrowheads="1"/>
          </p:cNvSpPr>
          <p:nvPr>
            <p:ph type="body" idx="1"/>
          </p:nvPr>
        </p:nvSpPr>
        <p:spPr>
          <a:xfrm>
            <a:off x="1847850" y="1052514"/>
            <a:ext cx="8388350" cy="4967287"/>
          </a:xfrm>
        </p:spPr>
        <p:txBody>
          <a:bodyPr/>
          <a:lstStyle/>
          <a:p>
            <a:pPr eaLnBrk="1" hangingPunct="1"/>
            <a:r>
              <a:rPr lang="pt-BR" altLang="pt-BR" b="1" smtClean="0"/>
              <a:t>Ajuste Anual </a:t>
            </a:r>
            <a:endParaRPr lang="pt-BR" altLang="pt-BR" smtClean="0"/>
          </a:p>
          <a:p>
            <a:pPr algn="just" eaLnBrk="1" hangingPunct="1"/>
            <a:r>
              <a:rPr lang="pt-BR" altLang="pt-BR" smtClean="0"/>
              <a:t>	</a:t>
            </a:r>
          </a:p>
          <a:p>
            <a:pPr algn="just" eaLnBrk="1" hangingPunct="1"/>
            <a:r>
              <a:rPr lang="pt-BR" altLang="pt-BR" smtClean="0"/>
              <a:t>	No balanço anual de 31 de dezembro a empresa deve calcular o IRPJ e a CSLL efetivamente devidos no ano-calendário. Os valores pagos mensalmente são considerados como </a:t>
            </a:r>
            <a:r>
              <a:rPr lang="pt-BR" altLang="pt-BR" b="1" u="sng" smtClean="0">
                <a:solidFill>
                  <a:srgbClr val="FF0000"/>
                </a:solidFill>
              </a:rPr>
              <a:t>antecipação</a:t>
            </a:r>
            <a:r>
              <a:rPr lang="pt-BR" altLang="pt-BR" smtClean="0"/>
              <a:t> do IRPJ/CSLL apurados no balanço anual. Havendo </a:t>
            </a:r>
            <a:r>
              <a:rPr lang="pt-BR" altLang="pt-BR" smtClean="0">
                <a:solidFill>
                  <a:srgbClr val="FF0000"/>
                </a:solidFill>
              </a:rPr>
              <a:t>saldo</a:t>
            </a:r>
            <a:r>
              <a:rPr lang="pt-BR" altLang="pt-BR" smtClean="0"/>
              <a:t>, este será </a:t>
            </a:r>
            <a:r>
              <a:rPr lang="pt-BR" altLang="pt-BR" smtClean="0">
                <a:solidFill>
                  <a:srgbClr val="FF0000"/>
                </a:solidFill>
              </a:rPr>
              <a:t>pago</a:t>
            </a:r>
            <a:r>
              <a:rPr lang="pt-BR" altLang="pt-BR" smtClean="0"/>
              <a:t>, </a:t>
            </a:r>
            <a:r>
              <a:rPr lang="pt-BR" altLang="pt-BR" smtClean="0">
                <a:solidFill>
                  <a:srgbClr val="FF0000"/>
                </a:solidFill>
              </a:rPr>
              <a:t>compensado ou restituído</a:t>
            </a:r>
            <a:r>
              <a:rPr lang="pt-BR" altLang="pt-BR" smtClean="0"/>
              <a:t>, na forma da legislação vigente. </a:t>
            </a:r>
          </a:p>
        </p:txBody>
      </p:sp>
    </p:spTree>
    <p:extLst>
      <p:ext uri="{BB962C8B-B14F-4D97-AF65-F5344CB8AC3E}">
        <p14:creationId xmlns:p14="http://schemas.microsoft.com/office/powerpoint/2010/main" xmlns="" val="252621442"/>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2" name="Rectangle 2"/>
          <p:cNvSpPr>
            <a:spLocks noGrp="1" noChangeArrowheads="1"/>
          </p:cNvSpPr>
          <p:nvPr>
            <p:ph type="title"/>
          </p:nvPr>
        </p:nvSpPr>
        <p:spPr/>
        <p:txBody>
          <a:bodyPr/>
          <a:lstStyle/>
          <a:p>
            <a:pPr eaLnBrk="1" hangingPunct="1"/>
            <a:r>
              <a:rPr lang="pt-BR" altLang="pt-BR" b="1" smtClean="0">
                <a:solidFill>
                  <a:schemeClr val="tx2"/>
                </a:solidFill>
              </a:rPr>
              <a:t>LUCRO REAL</a:t>
            </a:r>
            <a:r>
              <a:rPr lang="pt-BR" altLang="pt-BR" smtClean="0">
                <a:solidFill>
                  <a:schemeClr val="tx2"/>
                </a:solidFill>
              </a:rPr>
              <a:t> </a:t>
            </a:r>
          </a:p>
        </p:txBody>
      </p:sp>
      <p:sp>
        <p:nvSpPr>
          <p:cNvPr id="655363" name="Rectangle 3"/>
          <p:cNvSpPr>
            <a:spLocks noGrp="1" noChangeArrowheads="1"/>
          </p:cNvSpPr>
          <p:nvPr>
            <p:ph type="body" idx="1"/>
          </p:nvPr>
        </p:nvSpPr>
        <p:spPr>
          <a:xfrm>
            <a:off x="1919288" y="1052514"/>
            <a:ext cx="8388350" cy="4319587"/>
          </a:xfrm>
        </p:spPr>
        <p:txBody>
          <a:bodyPr/>
          <a:lstStyle/>
          <a:p>
            <a:pPr algn="just" eaLnBrk="1" hangingPunct="1">
              <a:lnSpc>
                <a:spcPct val="80000"/>
              </a:lnSpc>
            </a:pPr>
            <a:r>
              <a:rPr lang="pt-BR" altLang="pt-BR" sz="2000" b="1"/>
              <a:t>MOMENTO DA OPÇÃO </a:t>
            </a:r>
          </a:p>
          <a:p>
            <a:pPr algn="just" eaLnBrk="1" hangingPunct="1">
              <a:lnSpc>
                <a:spcPct val="80000"/>
              </a:lnSpc>
            </a:pPr>
            <a:endParaRPr lang="pt-BR" altLang="pt-BR" sz="2000"/>
          </a:p>
          <a:p>
            <a:pPr algn="just" eaLnBrk="1" hangingPunct="1">
              <a:lnSpc>
                <a:spcPct val="80000"/>
              </a:lnSpc>
            </a:pPr>
            <a:r>
              <a:rPr lang="pt-BR" altLang="pt-BR" sz="2000"/>
              <a:t>	A opção pelo lucro real </a:t>
            </a:r>
            <a:r>
              <a:rPr lang="pt-BR" altLang="pt-BR" sz="2000" u="sng"/>
              <a:t>trimestral</a:t>
            </a:r>
            <a:r>
              <a:rPr lang="pt-BR" altLang="pt-BR" sz="2000"/>
              <a:t> ou pelo regime de </a:t>
            </a:r>
            <a:r>
              <a:rPr lang="pt-BR" altLang="pt-BR" sz="2000" u="sng"/>
              <a:t>estimativa, </a:t>
            </a:r>
            <a:r>
              <a:rPr lang="pt-BR" altLang="pt-BR" sz="2000"/>
              <a:t>que é irretratável para todo o ano-calendário, deve ser manifestada: </a:t>
            </a:r>
          </a:p>
          <a:p>
            <a:pPr algn="just" eaLnBrk="1" hangingPunct="1">
              <a:lnSpc>
                <a:spcPct val="80000"/>
              </a:lnSpc>
            </a:pPr>
            <a:endParaRPr lang="pt-BR" altLang="pt-BR" sz="2000"/>
          </a:p>
          <a:p>
            <a:pPr algn="just" eaLnBrk="1" hangingPunct="1">
              <a:lnSpc>
                <a:spcPct val="80000"/>
              </a:lnSpc>
            </a:pPr>
            <a:r>
              <a:rPr lang="pt-BR" altLang="pt-BR" sz="2000"/>
              <a:t>– lucro real </a:t>
            </a:r>
            <a:r>
              <a:rPr lang="pt-BR" altLang="pt-BR" sz="2000" u="sng"/>
              <a:t>trimestral:</a:t>
            </a:r>
            <a:r>
              <a:rPr lang="pt-BR" altLang="pt-BR" sz="2000"/>
              <a:t> </a:t>
            </a:r>
          </a:p>
          <a:p>
            <a:pPr algn="just" eaLnBrk="1" hangingPunct="1">
              <a:lnSpc>
                <a:spcPct val="80000"/>
              </a:lnSpc>
            </a:pPr>
            <a:r>
              <a:rPr lang="pt-BR" altLang="pt-BR" sz="2000"/>
              <a:t>	com o </a:t>
            </a:r>
            <a:r>
              <a:rPr lang="pt-BR" altLang="pt-BR" sz="2000">
                <a:solidFill>
                  <a:srgbClr val="FF0000"/>
                </a:solidFill>
              </a:rPr>
              <a:t>pagamento da primeira quota </a:t>
            </a:r>
            <a:r>
              <a:rPr lang="pt-BR" altLang="pt-BR" sz="2000"/>
              <a:t>ou quota única do imposto relativa ao primeiro trimestre do ano-calendário ou ao trimestre de início das atividades.</a:t>
            </a:r>
          </a:p>
          <a:p>
            <a:pPr algn="just" eaLnBrk="1" hangingPunct="1">
              <a:lnSpc>
                <a:spcPct val="80000"/>
              </a:lnSpc>
              <a:buFont typeface="Wingdings" panose="05000000000000000000" pitchFamily="2" charset="2"/>
              <a:buNone/>
            </a:pPr>
            <a:endParaRPr lang="pt-BR" altLang="pt-BR" sz="2000"/>
          </a:p>
          <a:p>
            <a:pPr algn="just" eaLnBrk="1" hangingPunct="1">
              <a:lnSpc>
                <a:spcPct val="80000"/>
              </a:lnSpc>
            </a:pPr>
            <a:r>
              <a:rPr lang="pt-BR" altLang="pt-BR" sz="2000"/>
              <a:t>– lucro real </a:t>
            </a:r>
            <a:r>
              <a:rPr lang="pt-BR" altLang="pt-BR" sz="2000" u="sng"/>
              <a:t>anual</a:t>
            </a:r>
            <a:r>
              <a:rPr lang="pt-BR" altLang="pt-BR" sz="2000"/>
              <a:t>:</a:t>
            </a:r>
          </a:p>
          <a:p>
            <a:pPr algn="just" eaLnBrk="1" hangingPunct="1">
              <a:lnSpc>
                <a:spcPct val="80000"/>
              </a:lnSpc>
            </a:pPr>
            <a:r>
              <a:rPr lang="pt-BR" altLang="pt-BR" sz="2000"/>
              <a:t>	com o </a:t>
            </a:r>
            <a:r>
              <a:rPr lang="pt-BR" altLang="pt-BR" sz="2000">
                <a:solidFill>
                  <a:srgbClr val="FF0000"/>
                </a:solidFill>
              </a:rPr>
              <a:t>pagamento</a:t>
            </a:r>
            <a:r>
              <a:rPr lang="pt-BR" altLang="pt-BR" sz="2000"/>
              <a:t> do imposto </a:t>
            </a:r>
            <a:r>
              <a:rPr lang="pt-BR" altLang="pt-BR" sz="2000">
                <a:solidFill>
                  <a:srgbClr val="FF0000"/>
                </a:solidFill>
              </a:rPr>
              <a:t>relativo ao mês de janeiro </a:t>
            </a:r>
            <a:r>
              <a:rPr lang="pt-BR" altLang="pt-BR" sz="2000"/>
              <a:t>ou ao mês de início da atividade (com base na receita bruta e acréscimos ou no lucro real apurado em balanço/balancete de redução);</a:t>
            </a:r>
            <a:endParaRPr lang="pt-BR" altLang="pt-BR" sz="1700"/>
          </a:p>
        </p:txBody>
      </p:sp>
    </p:spTree>
    <p:extLst>
      <p:ext uri="{BB962C8B-B14F-4D97-AF65-F5344CB8AC3E}">
        <p14:creationId xmlns:p14="http://schemas.microsoft.com/office/powerpoint/2010/main" xmlns="" val="1014596062"/>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58" name="Título 1"/>
          <p:cNvSpPr>
            <a:spLocks noGrp="1"/>
          </p:cNvSpPr>
          <p:nvPr>
            <p:ph type="title"/>
          </p:nvPr>
        </p:nvSpPr>
        <p:spPr/>
        <p:txBody>
          <a:bodyPr/>
          <a:lstStyle/>
          <a:p>
            <a:pPr eaLnBrk="1" hangingPunct="1"/>
            <a:r>
              <a:rPr lang="pt-BR" altLang="pt-BR" smtClean="0"/>
              <a:t>Adições (art. 249, RIR)</a:t>
            </a:r>
          </a:p>
        </p:txBody>
      </p:sp>
      <p:sp>
        <p:nvSpPr>
          <p:cNvPr id="181251" name="Espaço Reservado para Conteúdo 2"/>
          <p:cNvSpPr>
            <a:spLocks noGrp="1"/>
          </p:cNvSpPr>
          <p:nvPr>
            <p:ph idx="1"/>
          </p:nvPr>
        </p:nvSpPr>
        <p:spPr>
          <a:xfrm>
            <a:off x="2063751" y="1341438"/>
            <a:ext cx="8208963" cy="4114800"/>
          </a:xfrm>
        </p:spPr>
        <p:txBody>
          <a:bodyPr/>
          <a:lstStyle/>
          <a:p>
            <a:pPr algn="just" eaLnBrk="1" hangingPunct="1">
              <a:buFontTx/>
              <a:buNone/>
              <a:defRPr/>
            </a:pPr>
            <a:r>
              <a:rPr lang="pt-BR" sz="2200" dirty="0"/>
              <a:t>Pagamentos sem causa ou a beneficiário não identificado;</a:t>
            </a:r>
          </a:p>
          <a:p>
            <a:pPr algn="just" eaLnBrk="1" hangingPunct="1">
              <a:buFontTx/>
              <a:buNone/>
              <a:defRPr/>
            </a:pPr>
            <a:r>
              <a:rPr lang="pt-BR" sz="2200" dirty="0"/>
              <a:t>Provisões </a:t>
            </a:r>
            <a:r>
              <a:rPr lang="pt-BR" sz="2200" dirty="0" err="1"/>
              <a:t>indedutíveis</a:t>
            </a:r>
            <a:r>
              <a:rPr lang="pt-BR" sz="2200" dirty="0"/>
              <a:t> não autorizadas na legislação;</a:t>
            </a:r>
          </a:p>
          <a:p>
            <a:pPr algn="just" eaLnBrk="1" hangingPunct="1">
              <a:buFontTx/>
              <a:buNone/>
              <a:defRPr/>
            </a:pPr>
            <a:r>
              <a:rPr lang="pt-BR" sz="2200" dirty="0"/>
              <a:t>Multas por infrações fiscais de natureza não compensatória;</a:t>
            </a:r>
          </a:p>
          <a:p>
            <a:pPr marL="0" indent="19050" algn="just" eaLnBrk="1" hangingPunct="1">
              <a:buNone/>
              <a:defRPr/>
            </a:pPr>
            <a:r>
              <a:rPr lang="pt-BR" sz="2200" dirty="0"/>
              <a:t>Encargos de depreciação de bens que já perderam o valor contábil</a:t>
            </a:r>
          </a:p>
          <a:p>
            <a:pPr marL="0" indent="19050" algn="just" eaLnBrk="1" hangingPunct="1">
              <a:buNone/>
              <a:defRPr/>
            </a:pPr>
            <a:r>
              <a:rPr lang="pt-BR" sz="2200" dirty="0"/>
              <a:t>Despesas com alimentação de sócios;</a:t>
            </a:r>
          </a:p>
          <a:p>
            <a:pPr marL="0" indent="19050" algn="just" eaLnBrk="1" hangingPunct="1">
              <a:buNone/>
              <a:defRPr/>
            </a:pPr>
            <a:r>
              <a:rPr lang="pt-BR" sz="2200" dirty="0"/>
              <a:t>Doações</a:t>
            </a:r>
          </a:p>
          <a:p>
            <a:pPr marL="0" indent="19050" algn="just" eaLnBrk="1" hangingPunct="1">
              <a:buNone/>
              <a:defRPr/>
            </a:pPr>
            <a:r>
              <a:rPr lang="pt-BR" sz="2200" dirty="0"/>
              <a:t>Despesas com brindes;</a:t>
            </a:r>
          </a:p>
          <a:p>
            <a:pPr marL="0" indent="19050" algn="just" eaLnBrk="1" hangingPunct="1">
              <a:buNone/>
              <a:defRPr/>
            </a:pPr>
            <a:r>
              <a:rPr lang="pt-BR" sz="2200" dirty="0"/>
              <a:t>Outros</a:t>
            </a:r>
          </a:p>
          <a:p>
            <a:pPr algn="just" eaLnBrk="1" hangingPunct="1">
              <a:buFontTx/>
              <a:buNone/>
              <a:defRPr/>
            </a:pPr>
            <a:endParaRPr lang="pt-BR" sz="2200" dirty="0"/>
          </a:p>
          <a:p>
            <a:pPr algn="just" eaLnBrk="1" hangingPunct="1">
              <a:buFontTx/>
              <a:buNone/>
              <a:defRPr/>
            </a:pPr>
            <a:endParaRPr lang="pt-BR" sz="2200" dirty="0"/>
          </a:p>
          <a:p>
            <a:pPr algn="just" eaLnBrk="1" hangingPunct="1">
              <a:buFontTx/>
              <a:buNone/>
              <a:defRPr/>
            </a:pPr>
            <a:r>
              <a:rPr lang="pt-BR" sz="2200" dirty="0"/>
              <a:t> </a:t>
            </a:r>
          </a:p>
          <a:p>
            <a:pPr algn="just" eaLnBrk="1" hangingPunct="1">
              <a:buFontTx/>
              <a:buNone/>
              <a:defRPr/>
            </a:pPr>
            <a:endParaRPr lang="pt-BR" sz="2200" dirty="0"/>
          </a:p>
          <a:p>
            <a:pPr eaLnBrk="1" hangingPunct="1">
              <a:buFontTx/>
              <a:buNone/>
              <a:defRPr/>
            </a:pPr>
            <a:endParaRPr lang="pt-BR" sz="2200" dirty="0"/>
          </a:p>
        </p:txBody>
      </p:sp>
    </p:spTree>
    <p:extLst>
      <p:ext uri="{BB962C8B-B14F-4D97-AF65-F5344CB8AC3E}">
        <p14:creationId xmlns:p14="http://schemas.microsoft.com/office/powerpoint/2010/main" xmlns="" val="402849028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ChangeArrowheads="1"/>
          </p:cNvSpPr>
          <p:nvPr>
            <p:ph type="title"/>
          </p:nvPr>
        </p:nvSpPr>
        <p:spPr/>
        <p:txBody>
          <a:bodyPr/>
          <a:lstStyle/>
          <a:p>
            <a:pPr eaLnBrk="1" hangingPunct="1"/>
            <a:r>
              <a:rPr lang="pt-BR" altLang="pt-BR" sz="2800"/>
              <a:t>Tributo</a:t>
            </a:r>
          </a:p>
        </p:txBody>
      </p:sp>
      <p:sp>
        <p:nvSpPr>
          <p:cNvPr id="40963" name="Rectangle 3"/>
          <p:cNvSpPr>
            <a:spLocks noGrp="1" noChangeArrowheads="1"/>
          </p:cNvSpPr>
          <p:nvPr>
            <p:ph idx="1"/>
          </p:nvPr>
        </p:nvSpPr>
        <p:spPr/>
        <p:txBody>
          <a:bodyPr/>
          <a:lstStyle/>
          <a:p>
            <a:pPr eaLnBrk="1" hangingPunct="1">
              <a:lnSpc>
                <a:spcPct val="80000"/>
              </a:lnSpc>
              <a:buFont typeface="Wingdings" panose="05000000000000000000" pitchFamily="2" charset="2"/>
              <a:buNone/>
            </a:pPr>
            <a:r>
              <a:rPr lang="pt-BR" altLang="pt-BR" sz="1800"/>
              <a:t>	</a:t>
            </a:r>
            <a:r>
              <a:rPr lang="pt-BR" altLang="pt-BR" sz="1800" b="1" u="sng"/>
              <a:t>IMPOSTOS:</a:t>
            </a:r>
          </a:p>
          <a:p>
            <a:pPr algn="just" eaLnBrk="1" hangingPunct="1">
              <a:lnSpc>
                <a:spcPct val="80000"/>
              </a:lnSpc>
              <a:buFont typeface="Wingdings" panose="05000000000000000000" pitchFamily="2" charset="2"/>
              <a:buNone/>
            </a:pPr>
            <a:r>
              <a:rPr lang="pt-BR" altLang="pt-BR" sz="1200"/>
              <a:t>	</a:t>
            </a:r>
            <a:r>
              <a:rPr lang="pt-BR" altLang="pt-BR" sz="1800"/>
              <a:t>Diz o Artigo 16 do CTN: “Imposto é o tributo cuja obrigação tem por fato gerador uma situação independente de qualquer atividade estatal específica, relativa aos contribuintes”.</a:t>
            </a:r>
            <a:r>
              <a:rPr lang="en-US" altLang="pt-BR" sz="1800"/>
              <a:t> </a:t>
            </a:r>
            <a:r>
              <a:rPr lang="pt-BR" altLang="pt-BR" sz="1800"/>
              <a:t> </a:t>
            </a:r>
          </a:p>
          <a:p>
            <a:pPr algn="just" eaLnBrk="1" hangingPunct="1">
              <a:lnSpc>
                <a:spcPct val="80000"/>
              </a:lnSpc>
              <a:buFont typeface="Wingdings" panose="05000000000000000000" pitchFamily="2" charset="2"/>
              <a:buNone/>
            </a:pPr>
            <a:r>
              <a:rPr lang="pt-BR" altLang="pt-BR" sz="1800"/>
              <a:t>	</a:t>
            </a:r>
          </a:p>
          <a:p>
            <a:pPr algn="just" eaLnBrk="1" hangingPunct="1">
              <a:lnSpc>
                <a:spcPct val="80000"/>
              </a:lnSpc>
              <a:buFont typeface="Wingdings" panose="05000000000000000000" pitchFamily="2" charset="2"/>
              <a:buNone/>
            </a:pPr>
            <a:r>
              <a:rPr lang="pt-BR" altLang="pt-BR" sz="1800" b="1"/>
              <a:t>	</a:t>
            </a:r>
            <a:r>
              <a:rPr lang="pt-BR" altLang="pt-BR" sz="1800" b="1" u="sng"/>
              <a:t>TAXA:</a:t>
            </a:r>
          </a:p>
          <a:p>
            <a:pPr algn="just" eaLnBrk="1" hangingPunct="1">
              <a:lnSpc>
                <a:spcPct val="80000"/>
              </a:lnSpc>
              <a:buFont typeface="Wingdings" panose="05000000000000000000" pitchFamily="2" charset="2"/>
              <a:buNone/>
            </a:pPr>
            <a:r>
              <a:rPr lang="pt-BR" altLang="pt-BR" sz="1800"/>
              <a:t>	Está no Artigo 77 do CTN: “as taxas (...) têm como fato gerador o exercício do poder de polícia ou a </a:t>
            </a:r>
            <a:r>
              <a:rPr lang="pt-BR" altLang="pt-BR" sz="1800">
                <a:solidFill>
                  <a:srgbClr val="FF3300"/>
                </a:solidFill>
              </a:rPr>
              <a:t>utilização</a:t>
            </a:r>
            <a:r>
              <a:rPr lang="pt-BR" altLang="pt-BR" sz="1800"/>
              <a:t>, efetiva ou potencial, </a:t>
            </a:r>
            <a:r>
              <a:rPr lang="pt-BR" altLang="pt-BR" sz="1800">
                <a:solidFill>
                  <a:srgbClr val="FF3300"/>
                </a:solidFill>
              </a:rPr>
              <a:t>de serviço público especifico</a:t>
            </a:r>
            <a:r>
              <a:rPr lang="pt-BR" altLang="pt-BR" sz="1800"/>
              <a:t> e divisível, prestado ao contribuinte, ou posto à sua disposição”. Seu parágrafo único completa: “a taxa não pode ter base de cálculo ou fato gerador idêntico ao imposto, nem ser calculada em função do capital das empresas.</a:t>
            </a:r>
          </a:p>
          <a:p>
            <a:pPr algn="just" eaLnBrk="1" hangingPunct="1">
              <a:lnSpc>
                <a:spcPct val="80000"/>
              </a:lnSpc>
              <a:buFont typeface="Wingdings" panose="05000000000000000000" pitchFamily="2" charset="2"/>
              <a:buNone/>
            </a:pPr>
            <a:endParaRPr lang="en-US" altLang="pt-BR" sz="1800"/>
          </a:p>
          <a:p>
            <a:pPr algn="just" eaLnBrk="1" hangingPunct="1">
              <a:lnSpc>
                <a:spcPct val="80000"/>
              </a:lnSpc>
              <a:buFont typeface="Wingdings" panose="05000000000000000000" pitchFamily="2" charset="2"/>
              <a:buNone/>
            </a:pPr>
            <a:endParaRPr lang="en-US" altLang="pt-BR" sz="1800"/>
          </a:p>
          <a:p>
            <a:pPr algn="just" eaLnBrk="1" hangingPunct="1">
              <a:lnSpc>
                <a:spcPct val="80000"/>
              </a:lnSpc>
              <a:buFont typeface="Wingdings" panose="05000000000000000000" pitchFamily="2" charset="2"/>
              <a:buNone/>
            </a:pPr>
            <a:r>
              <a:rPr lang="en-US" altLang="pt-BR" sz="1800"/>
              <a:t>	</a:t>
            </a:r>
            <a:r>
              <a:rPr lang="pt-BR" altLang="pt-BR" sz="1800" b="1" u="sng"/>
              <a:t>CONTRIBUIÇÃO DE MELHORIA:</a:t>
            </a:r>
          </a:p>
          <a:p>
            <a:pPr algn="just" eaLnBrk="1" hangingPunct="1">
              <a:lnSpc>
                <a:spcPct val="80000"/>
              </a:lnSpc>
              <a:buFont typeface="Wingdings" panose="05000000000000000000" pitchFamily="2" charset="2"/>
              <a:buNone/>
            </a:pPr>
            <a:r>
              <a:rPr lang="pt-BR" altLang="pt-BR" sz="1800"/>
              <a:t>	Pode ser instituída para fazer face ao custo de obras públicas de que decorra valorização imobiliária para o contribuinte</a:t>
            </a:r>
            <a:r>
              <a:rPr lang="en-US" altLang="pt-BR" sz="1800"/>
              <a:t> </a:t>
            </a:r>
            <a:endParaRPr lang="pt-BR" altLang="pt-BR" sz="1800"/>
          </a:p>
        </p:txBody>
      </p:sp>
      <p:sp>
        <p:nvSpPr>
          <p:cNvPr id="40969" name="Text Box 9"/>
          <p:cNvSpPr txBox="1">
            <a:spLocks noChangeArrowheads="1"/>
          </p:cNvSpPr>
          <p:nvPr/>
        </p:nvSpPr>
        <p:spPr bwMode="auto">
          <a:xfrm>
            <a:off x="2855913" y="4676042"/>
            <a:ext cx="859815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defRPr sz="2400">
                <a:solidFill>
                  <a:schemeClr val="tx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fontAlgn="base">
              <a:spcBef>
                <a:spcPct val="0"/>
              </a:spcBef>
              <a:spcAft>
                <a:spcPct val="0"/>
              </a:spcAft>
            </a:pPr>
            <a:r>
              <a:rPr lang="pt-BR" altLang="pt-BR" b="1" dirty="0">
                <a:latin typeface="Times New Roman" panose="02020603050405020304" pitchFamily="18" charset="0"/>
              </a:rPr>
              <a:t>CONTRIBUIÇÕES SOCIAIS: </a:t>
            </a:r>
            <a:r>
              <a:rPr lang="pt-BR" altLang="pt-BR" b="1" dirty="0" smtClean="0">
                <a:latin typeface="Times New Roman" panose="02020603050405020304" pitchFamily="18" charset="0"/>
              </a:rPr>
              <a:t>INSS</a:t>
            </a:r>
            <a:r>
              <a:rPr lang="pt-BR" altLang="pt-BR" b="1" dirty="0">
                <a:latin typeface="Times New Roman" panose="02020603050405020304" pitchFamily="18" charset="0"/>
              </a:rPr>
              <a:t>; PIS; </a:t>
            </a:r>
            <a:r>
              <a:rPr lang="pt-BR" altLang="pt-BR" b="1" dirty="0" err="1">
                <a:latin typeface="Times New Roman" panose="02020603050405020304" pitchFamily="18" charset="0"/>
              </a:rPr>
              <a:t>Cofins</a:t>
            </a:r>
            <a:r>
              <a:rPr lang="pt-BR" altLang="pt-BR" b="1" dirty="0">
                <a:latin typeface="Times New Roman" panose="02020603050405020304" pitchFamily="18" charset="0"/>
              </a:rPr>
              <a:t>; CSLL</a:t>
            </a:r>
            <a:r>
              <a:rPr lang="en-US" altLang="pt-BR" dirty="0">
                <a:latin typeface="Times New Roman" panose="02020603050405020304" pitchFamily="18" charset="0"/>
              </a:rPr>
              <a:t> </a:t>
            </a:r>
          </a:p>
        </p:txBody>
      </p:sp>
      <p:sp>
        <p:nvSpPr>
          <p:cNvPr id="40970" name="Text Box 10"/>
          <p:cNvSpPr txBox="1">
            <a:spLocks noChangeArrowheads="1"/>
          </p:cNvSpPr>
          <p:nvPr/>
        </p:nvSpPr>
        <p:spPr bwMode="auto">
          <a:xfrm>
            <a:off x="2855913" y="5226647"/>
            <a:ext cx="8598150"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defRPr sz="2400">
                <a:solidFill>
                  <a:schemeClr val="tx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fontAlgn="base">
              <a:spcBef>
                <a:spcPct val="0"/>
              </a:spcBef>
              <a:spcAft>
                <a:spcPct val="0"/>
              </a:spcAft>
            </a:pPr>
            <a:r>
              <a:rPr lang="pt-BR" altLang="pt-BR" b="1" dirty="0">
                <a:latin typeface="Times New Roman" panose="02020603050405020304" pitchFamily="18" charset="0"/>
              </a:rPr>
              <a:t>CONTRIBUIÇÕES ECONÔMICAS:</a:t>
            </a:r>
          </a:p>
          <a:p>
            <a:pPr fontAlgn="base">
              <a:spcBef>
                <a:spcPct val="0"/>
              </a:spcBef>
              <a:spcAft>
                <a:spcPct val="0"/>
              </a:spcAft>
            </a:pPr>
            <a:r>
              <a:rPr lang="pt-BR" altLang="pt-BR" sz="1800" b="1" dirty="0">
                <a:latin typeface="Times New Roman" panose="02020603050405020304" pitchFamily="18" charset="0"/>
              </a:rPr>
              <a:t>Contribuições compulsórias, determinadas por lei, que são arrecadadas não pelo poder público, mas diretamente por entidade beneficiária – CRC (anuidade)</a:t>
            </a:r>
            <a:r>
              <a:rPr lang="en-US" altLang="pt-BR" sz="1400" dirty="0">
                <a:latin typeface="Times New Roman" panose="02020603050405020304" pitchFamily="18" charset="0"/>
              </a:rPr>
              <a:t>  </a:t>
            </a:r>
          </a:p>
        </p:txBody>
      </p:sp>
    </p:spTree>
    <p:extLst>
      <p:ext uri="{BB962C8B-B14F-4D97-AF65-F5344CB8AC3E}">
        <p14:creationId xmlns:p14="http://schemas.microsoft.com/office/powerpoint/2010/main" xmlns="" val="33049929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checkerboard(across)">
                                      <p:cBhvr>
                                        <p:cTn id="7" dur="500"/>
                                        <p:tgtEl>
                                          <p:spTgt spid="40963">
                                            <p:txEl>
                                              <p:pRg st="0" end="0"/>
                                            </p:txEl>
                                          </p:spTgt>
                                        </p:tgtEl>
                                      </p:cBhvr>
                                    </p:animEffect>
                                  </p:childTnLst>
                                  <p:subTnLst>
                                    <p:animClr clrSpc="rgb" dir="cw">
                                      <p:cBhvr override="childStyle">
                                        <p:cTn dur="1" fill="hold" display="0" masterRel="nextClick" afterEffect="1"/>
                                        <p:tgtEl>
                                          <p:spTgt spid="40963">
                                            <p:txEl>
                                              <p:pRg st="0" end="0"/>
                                            </p:txEl>
                                          </p:spTgt>
                                        </p:tgtEl>
                                        <p:attrNameLst>
                                          <p:attrName>ppt_c</p:attrName>
                                        </p:attrNameLst>
                                      </p:cBhvr>
                                      <p:to>
                                        <a:schemeClr val="accent1"/>
                                      </p:to>
                                    </p:animClr>
                                  </p:subTnLst>
                                </p:cTn>
                              </p:par>
                              <p:par>
                                <p:cTn id="8" presetID="5" presetClass="entr" presetSubtype="10" fill="hold" nodeType="withEffect">
                                  <p:stCondLst>
                                    <p:cond delay="0"/>
                                  </p:stCondLst>
                                  <p:childTnLst>
                                    <p:set>
                                      <p:cBhvr>
                                        <p:cTn id="9" dur="1" fill="hold">
                                          <p:stCondLst>
                                            <p:cond delay="0"/>
                                          </p:stCondLst>
                                        </p:cTn>
                                        <p:tgtEl>
                                          <p:spTgt spid="40963">
                                            <p:txEl>
                                              <p:pRg st="1" end="1"/>
                                            </p:txEl>
                                          </p:spTgt>
                                        </p:tgtEl>
                                        <p:attrNameLst>
                                          <p:attrName>style.visibility</p:attrName>
                                        </p:attrNameLst>
                                      </p:cBhvr>
                                      <p:to>
                                        <p:strVal val="visible"/>
                                      </p:to>
                                    </p:set>
                                    <p:animEffect transition="in" filter="checkerboard(across)">
                                      <p:cBhvr>
                                        <p:cTn id="10" dur="500"/>
                                        <p:tgtEl>
                                          <p:spTgt spid="40963">
                                            <p:txEl>
                                              <p:pRg st="1" end="1"/>
                                            </p:txEl>
                                          </p:spTgt>
                                        </p:tgtEl>
                                      </p:cBhvr>
                                    </p:animEffect>
                                  </p:childTnLst>
                                  <p:subTnLst>
                                    <p:animClr clrSpc="rgb" dir="cw">
                                      <p:cBhvr override="childStyle">
                                        <p:cTn dur="1" fill="hold" display="0" masterRel="nextClick" afterEffect="1"/>
                                        <p:tgtEl>
                                          <p:spTgt spid="40963">
                                            <p:txEl>
                                              <p:pRg st="1" end="1"/>
                                            </p:txEl>
                                          </p:spTgt>
                                        </p:tgtEl>
                                        <p:attrNameLst>
                                          <p:attrName>ppt_c</p:attrName>
                                        </p:attrNameLst>
                                      </p:cBhvr>
                                      <p:to>
                                        <a:schemeClr val="accent1"/>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40963">
                                            <p:txEl>
                                              <p:pRg st="2" end="2"/>
                                            </p:txEl>
                                          </p:spTgt>
                                        </p:tgtEl>
                                        <p:attrNameLst>
                                          <p:attrName>style.visibility</p:attrName>
                                        </p:attrNameLst>
                                      </p:cBhvr>
                                      <p:to>
                                        <p:strVal val="visible"/>
                                      </p:to>
                                    </p:set>
                                    <p:animEffect transition="in" filter="box(in)">
                                      <p:cBhvr>
                                        <p:cTn id="15" dur="500"/>
                                        <p:tgtEl>
                                          <p:spTgt spid="40963">
                                            <p:txEl>
                                              <p:pRg st="2" end="2"/>
                                            </p:txEl>
                                          </p:spTgt>
                                        </p:tgtEl>
                                      </p:cBhvr>
                                    </p:animEffect>
                                  </p:childTnLst>
                                  <p:subTnLst>
                                    <p:animClr clrSpc="rgb" dir="cw">
                                      <p:cBhvr override="childStyle">
                                        <p:cTn dur="1" fill="hold" display="0" masterRel="nextClick" afterEffect="1"/>
                                        <p:tgtEl>
                                          <p:spTgt spid="40963">
                                            <p:txEl>
                                              <p:pRg st="2" end="2"/>
                                            </p:txEl>
                                          </p:spTgt>
                                        </p:tgtEl>
                                        <p:attrNameLst>
                                          <p:attrName>ppt_c</p:attrName>
                                        </p:attrNameLst>
                                      </p:cBhvr>
                                      <p:to>
                                        <a:schemeClr val="accent1"/>
                                      </p:to>
                                    </p:animClr>
                                  </p:sub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nodeType="clickEffect">
                                  <p:stCondLst>
                                    <p:cond delay="0"/>
                                  </p:stCondLst>
                                  <p:childTnLst>
                                    <p:set>
                                      <p:cBhvr>
                                        <p:cTn id="19" dur="1" fill="hold">
                                          <p:stCondLst>
                                            <p:cond delay="0"/>
                                          </p:stCondLst>
                                        </p:cTn>
                                        <p:tgtEl>
                                          <p:spTgt spid="40963">
                                            <p:txEl>
                                              <p:pRg st="3" end="3"/>
                                            </p:txEl>
                                          </p:spTgt>
                                        </p:tgtEl>
                                        <p:attrNameLst>
                                          <p:attrName>style.visibility</p:attrName>
                                        </p:attrNameLst>
                                      </p:cBhvr>
                                      <p:to>
                                        <p:strVal val="visible"/>
                                      </p:to>
                                    </p:set>
                                    <p:animEffect transition="in" filter="box(in)">
                                      <p:cBhvr>
                                        <p:cTn id="20" dur="500"/>
                                        <p:tgtEl>
                                          <p:spTgt spid="40963">
                                            <p:txEl>
                                              <p:pRg st="3" end="3"/>
                                            </p:txEl>
                                          </p:spTgt>
                                        </p:tgtEl>
                                      </p:cBhvr>
                                    </p:animEffect>
                                  </p:childTnLst>
                                  <p:subTnLst>
                                    <p:animClr clrSpc="rgb" dir="cw">
                                      <p:cBhvr override="childStyle">
                                        <p:cTn dur="1" fill="hold" display="0" masterRel="nextClick" afterEffect="1"/>
                                        <p:tgtEl>
                                          <p:spTgt spid="40963">
                                            <p:txEl>
                                              <p:pRg st="3" end="3"/>
                                            </p:txEl>
                                          </p:spTgt>
                                        </p:tgtEl>
                                        <p:attrNameLst>
                                          <p:attrName>ppt_c</p:attrName>
                                        </p:attrNameLst>
                                      </p:cBhvr>
                                      <p:to>
                                        <a:schemeClr val="accent1"/>
                                      </p:to>
                                    </p:animClr>
                                  </p:subTnLst>
                                </p:cTn>
                              </p:par>
                              <p:par>
                                <p:cTn id="21" presetID="4" presetClass="entr" presetSubtype="16" fill="hold" nodeType="withEffect">
                                  <p:stCondLst>
                                    <p:cond delay="0"/>
                                  </p:stCondLst>
                                  <p:childTnLst>
                                    <p:set>
                                      <p:cBhvr>
                                        <p:cTn id="22" dur="1" fill="hold">
                                          <p:stCondLst>
                                            <p:cond delay="0"/>
                                          </p:stCondLst>
                                        </p:cTn>
                                        <p:tgtEl>
                                          <p:spTgt spid="40963">
                                            <p:txEl>
                                              <p:pRg st="4" end="4"/>
                                            </p:txEl>
                                          </p:spTgt>
                                        </p:tgtEl>
                                        <p:attrNameLst>
                                          <p:attrName>style.visibility</p:attrName>
                                        </p:attrNameLst>
                                      </p:cBhvr>
                                      <p:to>
                                        <p:strVal val="visible"/>
                                      </p:to>
                                    </p:set>
                                    <p:animEffect transition="in" filter="box(in)">
                                      <p:cBhvr>
                                        <p:cTn id="23" dur="500"/>
                                        <p:tgtEl>
                                          <p:spTgt spid="40963">
                                            <p:txEl>
                                              <p:pRg st="4" end="4"/>
                                            </p:txEl>
                                          </p:spTgt>
                                        </p:tgtEl>
                                      </p:cBhvr>
                                    </p:animEffect>
                                  </p:childTnLst>
                                  <p:subTnLst>
                                    <p:animClr clrSpc="rgb" dir="cw">
                                      <p:cBhvr override="childStyle">
                                        <p:cTn dur="1" fill="hold" display="0" masterRel="nextClick" afterEffect="1"/>
                                        <p:tgtEl>
                                          <p:spTgt spid="40963">
                                            <p:txEl>
                                              <p:pRg st="4" end="4"/>
                                            </p:txEl>
                                          </p:spTgt>
                                        </p:tgtEl>
                                        <p:attrNameLst>
                                          <p:attrName>ppt_c</p:attrName>
                                        </p:attrNameLst>
                                      </p:cBhvr>
                                      <p:to>
                                        <a:schemeClr val="accent1"/>
                                      </p:to>
                                    </p:animClr>
                                  </p:subTnLst>
                                </p:cTn>
                              </p:par>
                            </p:childTnLst>
                          </p:cTn>
                        </p:par>
                      </p:childTnLst>
                    </p:cTn>
                  </p:par>
                  <p:par>
                    <p:cTn id="24" fill="hold" nodeType="clickPar">
                      <p:stCondLst>
                        <p:cond delay="indefinite"/>
                      </p:stCondLst>
                      <p:childTnLst>
                        <p:par>
                          <p:cTn id="25" fill="hold" nodeType="withGroup">
                            <p:stCondLst>
                              <p:cond delay="0"/>
                            </p:stCondLst>
                            <p:childTnLst>
                              <p:par>
                                <p:cTn id="26" presetID="8" presetClass="entr" presetSubtype="16" fill="hold" nodeType="clickEffect">
                                  <p:stCondLst>
                                    <p:cond delay="0"/>
                                  </p:stCondLst>
                                  <p:childTnLst>
                                    <p:set>
                                      <p:cBhvr>
                                        <p:cTn id="27" dur="1" fill="hold">
                                          <p:stCondLst>
                                            <p:cond delay="0"/>
                                          </p:stCondLst>
                                        </p:cTn>
                                        <p:tgtEl>
                                          <p:spTgt spid="40963">
                                            <p:txEl>
                                              <p:pRg st="7" end="7"/>
                                            </p:txEl>
                                          </p:spTgt>
                                        </p:tgtEl>
                                        <p:attrNameLst>
                                          <p:attrName>style.visibility</p:attrName>
                                        </p:attrNameLst>
                                      </p:cBhvr>
                                      <p:to>
                                        <p:strVal val="visible"/>
                                      </p:to>
                                    </p:set>
                                    <p:animEffect transition="in" filter="diamond(in)">
                                      <p:cBhvr>
                                        <p:cTn id="28" dur="2000"/>
                                        <p:tgtEl>
                                          <p:spTgt spid="40963">
                                            <p:txEl>
                                              <p:pRg st="7" end="7"/>
                                            </p:txEl>
                                          </p:spTgt>
                                        </p:tgtEl>
                                      </p:cBhvr>
                                    </p:animEffect>
                                  </p:childTnLst>
                                  <p:subTnLst>
                                    <p:animClr clrSpc="rgb" dir="cw">
                                      <p:cBhvr override="childStyle">
                                        <p:cTn dur="1" fill="hold" display="0" masterRel="nextClick" afterEffect="1"/>
                                        <p:tgtEl>
                                          <p:spTgt spid="40963">
                                            <p:txEl>
                                              <p:pRg st="7" end="7"/>
                                            </p:txEl>
                                          </p:spTgt>
                                        </p:tgtEl>
                                        <p:attrNameLst>
                                          <p:attrName>ppt_c</p:attrName>
                                        </p:attrNameLst>
                                      </p:cBhvr>
                                      <p:to>
                                        <a:schemeClr val="accent1"/>
                                      </p:to>
                                    </p:animClr>
                                  </p:subTnLst>
                                </p:cTn>
                              </p:par>
                              <p:par>
                                <p:cTn id="29" presetID="8" presetClass="entr" presetSubtype="16" fill="hold" nodeType="withEffect">
                                  <p:stCondLst>
                                    <p:cond delay="0"/>
                                  </p:stCondLst>
                                  <p:childTnLst>
                                    <p:set>
                                      <p:cBhvr>
                                        <p:cTn id="30" dur="1" fill="hold">
                                          <p:stCondLst>
                                            <p:cond delay="0"/>
                                          </p:stCondLst>
                                        </p:cTn>
                                        <p:tgtEl>
                                          <p:spTgt spid="40963">
                                            <p:txEl>
                                              <p:pRg st="8" end="8"/>
                                            </p:txEl>
                                          </p:spTgt>
                                        </p:tgtEl>
                                        <p:attrNameLst>
                                          <p:attrName>style.visibility</p:attrName>
                                        </p:attrNameLst>
                                      </p:cBhvr>
                                      <p:to>
                                        <p:strVal val="visible"/>
                                      </p:to>
                                    </p:set>
                                    <p:animEffect transition="in" filter="diamond(in)">
                                      <p:cBhvr>
                                        <p:cTn id="31" dur="2000"/>
                                        <p:tgtEl>
                                          <p:spTgt spid="40963">
                                            <p:txEl>
                                              <p:pRg st="8" end="8"/>
                                            </p:txEl>
                                          </p:spTgt>
                                        </p:tgtEl>
                                      </p:cBhvr>
                                    </p:animEffect>
                                  </p:childTnLst>
                                  <p:subTnLst>
                                    <p:animClr clrSpc="rgb" dir="cw">
                                      <p:cBhvr override="childStyle">
                                        <p:cTn dur="1" fill="hold" display="0" masterRel="nextClick" afterEffect="1"/>
                                        <p:tgtEl>
                                          <p:spTgt spid="40963">
                                            <p:txEl>
                                              <p:pRg st="8" end="8"/>
                                            </p:txEl>
                                          </p:spTgt>
                                        </p:tgtEl>
                                        <p:attrNameLst>
                                          <p:attrName>ppt_c</p:attrName>
                                        </p:attrNameLst>
                                      </p:cBhvr>
                                      <p:to>
                                        <a:schemeClr val="accent1"/>
                                      </p:to>
                                    </p:animClr>
                                  </p:sub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40969"/>
                                        </p:tgtEl>
                                        <p:attrNameLst>
                                          <p:attrName>style.visibility</p:attrName>
                                        </p:attrNameLst>
                                      </p:cBhvr>
                                      <p:to>
                                        <p:strVal val="visible"/>
                                      </p:to>
                                    </p:set>
                                    <p:animEffect transition="in" filter="box(in)">
                                      <p:cBhvr>
                                        <p:cTn id="36" dur="500"/>
                                        <p:tgtEl>
                                          <p:spTgt spid="40969"/>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3" presetClass="entr" presetSubtype="16" fill="hold" grpId="0" nodeType="clickEffect">
                                  <p:stCondLst>
                                    <p:cond delay="0"/>
                                  </p:stCondLst>
                                  <p:childTnLst>
                                    <p:set>
                                      <p:cBhvr>
                                        <p:cTn id="40" dur="1" fill="hold">
                                          <p:stCondLst>
                                            <p:cond delay="0"/>
                                          </p:stCondLst>
                                        </p:cTn>
                                        <p:tgtEl>
                                          <p:spTgt spid="40970"/>
                                        </p:tgtEl>
                                        <p:attrNameLst>
                                          <p:attrName>style.visibility</p:attrName>
                                        </p:attrNameLst>
                                      </p:cBhvr>
                                      <p:to>
                                        <p:strVal val="visible"/>
                                      </p:to>
                                    </p:set>
                                    <p:animEffect transition="in" filter="plus(in)">
                                      <p:cBhvr>
                                        <p:cTn id="41" dur="2000"/>
                                        <p:tgtEl>
                                          <p:spTgt spid="409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9" grpId="0"/>
      <p:bldP spid="4097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482" name="Título 1"/>
          <p:cNvSpPr>
            <a:spLocks noGrp="1"/>
          </p:cNvSpPr>
          <p:nvPr>
            <p:ph type="title"/>
          </p:nvPr>
        </p:nvSpPr>
        <p:spPr/>
        <p:txBody>
          <a:bodyPr/>
          <a:lstStyle/>
          <a:p>
            <a:pPr eaLnBrk="1" hangingPunct="1"/>
            <a:r>
              <a:rPr lang="pt-BR" altLang="pt-BR" smtClean="0"/>
              <a:t>Exclusões (art. 250, RIR) 	</a:t>
            </a:r>
          </a:p>
        </p:txBody>
      </p:sp>
      <p:sp>
        <p:nvSpPr>
          <p:cNvPr id="660483" name="Espaço Reservado para Conteúdo 2"/>
          <p:cNvSpPr>
            <a:spLocks noGrp="1"/>
          </p:cNvSpPr>
          <p:nvPr>
            <p:ph idx="1"/>
          </p:nvPr>
        </p:nvSpPr>
        <p:spPr>
          <a:xfrm>
            <a:off x="2063750" y="1341439"/>
            <a:ext cx="8229600" cy="3597275"/>
          </a:xfrm>
        </p:spPr>
        <p:txBody>
          <a:bodyPr/>
          <a:lstStyle/>
          <a:p>
            <a:pPr marL="0" indent="0" algn="just" eaLnBrk="1" hangingPunct="1">
              <a:buNone/>
            </a:pPr>
            <a:r>
              <a:rPr lang="pt-BR" altLang="pt-BR" sz="2000"/>
              <a:t>Lucros já tributados em outras pessoas jurídicas – resultado positivo na equivalência patrimonial;</a:t>
            </a:r>
          </a:p>
          <a:p>
            <a:pPr marL="0" indent="0" algn="just" eaLnBrk="1" hangingPunct="1">
              <a:buNone/>
            </a:pPr>
            <a:r>
              <a:rPr lang="pt-BR" altLang="pt-BR" sz="2000"/>
              <a:t>Rendimentos e ganhos de capital nas transferências de imóveis desapropriados para fins de reforma agrária;</a:t>
            </a:r>
          </a:p>
          <a:p>
            <a:pPr marL="0" indent="0" algn="just" eaLnBrk="1" hangingPunct="1">
              <a:buNone/>
            </a:pPr>
            <a:r>
              <a:rPr lang="pt-BR" altLang="pt-BR" sz="2000"/>
              <a:t>Reversão dos saldos de provisões indedutíveis;</a:t>
            </a:r>
          </a:p>
          <a:p>
            <a:pPr marL="0" indent="0" algn="just" eaLnBrk="1" hangingPunct="1">
              <a:buNone/>
            </a:pPr>
            <a:r>
              <a:rPr lang="en-US" altLang="pt-BR" sz="2000"/>
              <a:t>Prejuízo fiscal apurado em períodos de apuração anteriores, limitada a compensação de 30% do lucro líquido ajustado (art. 509 a 515 do RIR).</a:t>
            </a:r>
            <a:endParaRPr lang="pt-BR" altLang="pt-BR" sz="2000"/>
          </a:p>
          <a:p>
            <a:pPr marL="0" indent="0" algn="just" eaLnBrk="1" hangingPunct="1">
              <a:buNone/>
            </a:pPr>
            <a:endParaRPr lang="pt-BR" altLang="pt-BR" sz="2000"/>
          </a:p>
          <a:p>
            <a:pPr marL="0" indent="0" algn="just" eaLnBrk="1" hangingPunct="1">
              <a:buNone/>
            </a:pPr>
            <a:endParaRPr lang="pt-BR" altLang="pt-BR" sz="2000"/>
          </a:p>
        </p:txBody>
      </p:sp>
    </p:spTree>
    <p:extLst>
      <p:ext uri="{BB962C8B-B14F-4D97-AF65-F5344CB8AC3E}">
        <p14:creationId xmlns:p14="http://schemas.microsoft.com/office/powerpoint/2010/main" xmlns="" val="364501235"/>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31" name="Rectangle 2"/>
          <p:cNvSpPr>
            <a:spLocks noGrp="1" noChangeArrowheads="1"/>
          </p:cNvSpPr>
          <p:nvPr>
            <p:ph type="title"/>
          </p:nvPr>
        </p:nvSpPr>
        <p:spPr>
          <a:xfrm>
            <a:off x="2895600" y="630238"/>
            <a:ext cx="7378700" cy="1143000"/>
          </a:xfrm>
        </p:spPr>
        <p:txBody>
          <a:bodyPr/>
          <a:lstStyle/>
          <a:p>
            <a:pPr eaLnBrk="1" hangingPunct="1"/>
            <a:r>
              <a:rPr lang="en-US" altLang="pt-BR" smtClean="0">
                <a:solidFill>
                  <a:schemeClr val="tx1"/>
                </a:solidFill>
              </a:rPr>
              <a:t>Lucro Arbitrado</a:t>
            </a:r>
          </a:p>
        </p:txBody>
      </p:sp>
      <p:sp>
        <p:nvSpPr>
          <p:cNvPr id="662532" name="Rectangle 3"/>
          <p:cNvSpPr>
            <a:spLocks noGrp="1" noChangeArrowheads="1"/>
          </p:cNvSpPr>
          <p:nvPr>
            <p:ph idx="1"/>
          </p:nvPr>
        </p:nvSpPr>
        <p:spPr>
          <a:xfrm>
            <a:off x="2336800" y="1862139"/>
            <a:ext cx="8331199" cy="4175125"/>
          </a:xfrm>
        </p:spPr>
        <p:txBody>
          <a:bodyPr/>
          <a:lstStyle/>
          <a:p>
            <a:pPr algn="just" eaLnBrk="1" hangingPunct="1">
              <a:lnSpc>
                <a:spcPct val="80000"/>
              </a:lnSpc>
            </a:pPr>
            <a:r>
              <a:rPr lang="pt-BR" altLang="pt-BR" sz="1800" b="1" dirty="0"/>
              <a:t>Como regra geral, o arbitramento do lucro é aplicado pelo agente fiscal, no caso, a Secretaria da Receita Federal.</a:t>
            </a:r>
          </a:p>
          <a:p>
            <a:pPr algn="just" eaLnBrk="1" hangingPunct="1">
              <a:lnSpc>
                <a:spcPct val="80000"/>
              </a:lnSpc>
            </a:pPr>
            <a:endParaRPr lang="pt-BR" altLang="pt-BR" sz="1800" b="1" dirty="0"/>
          </a:p>
          <a:p>
            <a:pPr algn="just" eaLnBrk="1" hangingPunct="1">
              <a:lnSpc>
                <a:spcPct val="80000"/>
              </a:lnSpc>
            </a:pPr>
            <a:r>
              <a:rPr lang="pt-BR" altLang="pt-BR" sz="1800" b="1" dirty="0"/>
              <a:t>A partir de 01/01/1995, desde que conhecida a receita bruta, o contribuinte pode proceder ao </a:t>
            </a:r>
            <a:r>
              <a:rPr lang="pt-BR" altLang="pt-BR" sz="1800" b="1" dirty="0" err="1"/>
              <a:t>auto-arbitramento</a:t>
            </a:r>
            <a:r>
              <a:rPr lang="pt-BR" altLang="pt-BR" sz="1800" b="1" dirty="0"/>
              <a:t> e efetivar o pagamento dos tributos com base no lucro arbitrado (Lei nº 8.981/95, art. 47, §§ 1º e 2º, Lei nº 9.430/96, art. 1º).</a:t>
            </a:r>
          </a:p>
          <a:p>
            <a:pPr algn="just" eaLnBrk="1" hangingPunct="1">
              <a:lnSpc>
                <a:spcPct val="80000"/>
              </a:lnSpc>
            </a:pPr>
            <a:endParaRPr lang="pt-BR" altLang="pt-BR" sz="1800" b="1" u="sng" dirty="0"/>
          </a:p>
          <a:p>
            <a:pPr algn="just" eaLnBrk="1" hangingPunct="1">
              <a:lnSpc>
                <a:spcPct val="80000"/>
              </a:lnSpc>
            </a:pPr>
            <a:r>
              <a:rPr lang="en-US" altLang="pt-BR" sz="1800" b="1" u="sng" dirty="0" err="1"/>
              <a:t>Alíquotas</a:t>
            </a:r>
            <a:r>
              <a:rPr lang="en-US" altLang="pt-BR" sz="1800" b="1" u="sng" dirty="0"/>
              <a:t>: </a:t>
            </a:r>
          </a:p>
          <a:p>
            <a:pPr algn="just" eaLnBrk="1" hangingPunct="1">
              <a:lnSpc>
                <a:spcPct val="80000"/>
              </a:lnSpc>
            </a:pPr>
            <a:r>
              <a:rPr lang="pt-BR" altLang="pt-BR" sz="1800" b="1" dirty="0"/>
              <a:t>Os percentuais aplicáveis para o cálculo do lucro arbitrado, quando conhecida a receita bruta, são os mesmos usados para o cálculo do lucro presumido, acrescidos de 20%</a:t>
            </a:r>
            <a:r>
              <a:rPr lang="en-US" altLang="pt-BR" sz="1800" b="1" dirty="0"/>
              <a:t> </a:t>
            </a:r>
          </a:p>
        </p:txBody>
      </p:sp>
    </p:spTree>
    <p:extLst>
      <p:ext uri="{BB962C8B-B14F-4D97-AF65-F5344CB8AC3E}">
        <p14:creationId xmlns:p14="http://schemas.microsoft.com/office/powerpoint/2010/main" xmlns="" val="3615637759"/>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7650" name="Picture 4" descr="http://boritza.zip.net/images/irpj.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524000" y="3284539"/>
            <a:ext cx="2649538" cy="2638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67653" name="Picture 2" descr="http://www.valorjuridico.com.br/images/om_3.3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89389" y="1509487"/>
            <a:ext cx="7259182" cy="4151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5638520"/>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626" name="Text Box 56"/>
          <p:cNvSpPr txBox="1">
            <a:spLocks noChangeArrowheads="1"/>
          </p:cNvSpPr>
          <p:nvPr/>
        </p:nvSpPr>
        <p:spPr bwMode="auto">
          <a:xfrm>
            <a:off x="5591175" y="908050"/>
            <a:ext cx="21717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pt-BR" sz="2400">
                <a:solidFill>
                  <a:srgbClr val="000000"/>
                </a:solidFill>
                <a:latin typeface="Times New Roman" panose="02020603050405020304" pitchFamily="18" charset="0"/>
              </a:rPr>
              <a:t>Lucro Arbitrado</a:t>
            </a:r>
          </a:p>
        </p:txBody>
      </p:sp>
      <p:graphicFrame>
        <p:nvGraphicFramePr>
          <p:cNvPr id="94487" name="Group 279"/>
          <p:cNvGraphicFramePr>
            <a:graphicFrameLocks noGrp="1"/>
          </p:cNvGraphicFramePr>
          <p:nvPr/>
        </p:nvGraphicFramePr>
        <p:xfrm>
          <a:off x="3359150" y="1484313"/>
          <a:ext cx="6553200" cy="4997496"/>
        </p:xfrm>
        <a:graphic>
          <a:graphicData uri="http://schemas.openxmlformats.org/drawingml/2006/table">
            <a:tbl>
              <a:tblPr/>
              <a:tblGrid>
                <a:gridCol w="3501730"/>
                <a:gridCol w="3051470"/>
              </a:tblGrid>
              <a:tr h="274249">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28700" algn="l"/>
                        </a:tabLst>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ATIVIDADES</a:t>
                      </a:r>
                      <a:endParaRPr kumimoji="0" lang="en-US" sz="2400" b="0" i="0" u="none" strike="noStrike" cap="none" normalizeH="0" baseline="0" dirty="0" smtClean="0">
                        <a:ln>
                          <a:noFill/>
                        </a:ln>
                        <a:solidFill>
                          <a:schemeClr val="tx1"/>
                        </a:solidFill>
                        <a:effectLst/>
                        <a:latin typeface="Times New Roman" pitchFamily="18" charset="0"/>
                      </a:endParaRPr>
                    </a:p>
                  </a:txBody>
                  <a:tcPr marL="91447" marR="91447" marT="45686" marB="45686"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28700" algn="l"/>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PERCENTUAL</a:t>
                      </a:r>
                      <a:endParaRPr kumimoji="0" lang="en-US" sz="2400" b="0" i="0" u="none" strike="noStrike" cap="none" normalizeH="0" baseline="0" smtClean="0">
                        <a:ln>
                          <a:noFill/>
                        </a:ln>
                        <a:solidFill>
                          <a:schemeClr val="tx1"/>
                        </a:solidFill>
                        <a:effectLst/>
                        <a:latin typeface="Times New Roman" pitchFamily="18" charset="0"/>
                      </a:endParaRPr>
                    </a:p>
                  </a:txBody>
                  <a:tcPr marL="91447" marR="91447" marT="45686" marB="45686"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noFill/>
                  </a:tcPr>
                </a:tc>
              </a:tr>
              <a:tr h="274249">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28700" algn="l"/>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Revenda de combustíveis</a:t>
                      </a:r>
                      <a:endParaRPr kumimoji="0" lang="en-US" sz="2400" b="0" i="0" u="none" strike="noStrike" cap="none" normalizeH="0" baseline="0" smtClean="0">
                        <a:ln>
                          <a:noFill/>
                        </a:ln>
                        <a:solidFill>
                          <a:schemeClr val="tx1"/>
                        </a:solidFill>
                        <a:effectLst/>
                        <a:latin typeface="Times New Roman" pitchFamily="18" charset="0"/>
                      </a:endParaRPr>
                    </a:p>
                  </a:txBody>
                  <a:tcPr marL="91447" marR="91447" marT="45686" marB="45686"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28700" algn="l"/>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1,92%</a:t>
                      </a:r>
                      <a:endParaRPr kumimoji="0" lang="en-US" sz="2400" b="0" i="0" u="none" strike="noStrike" cap="none" normalizeH="0" baseline="0" smtClean="0">
                        <a:ln>
                          <a:noFill/>
                        </a:ln>
                        <a:solidFill>
                          <a:schemeClr val="tx1"/>
                        </a:solidFill>
                        <a:effectLst/>
                        <a:latin typeface="Times New Roman" pitchFamily="18" charset="0"/>
                      </a:endParaRPr>
                    </a:p>
                  </a:txBody>
                  <a:tcPr marL="91447" marR="91447" marT="45686" marB="45686"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noFill/>
                  </a:tcPr>
                </a:tc>
              </a:tr>
              <a:tr h="274249">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28700" algn="l"/>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Fabricação própria</a:t>
                      </a:r>
                      <a:endParaRPr kumimoji="0" lang="en-US" sz="2400" b="0" i="0" u="none" strike="noStrike" cap="none" normalizeH="0" baseline="0" smtClean="0">
                        <a:ln>
                          <a:noFill/>
                        </a:ln>
                        <a:solidFill>
                          <a:schemeClr val="tx1"/>
                        </a:solidFill>
                        <a:effectLst/>
                        <a:latin typeface="Times New Roman" pitchFamily="18" charset="0"/>
                      </a:endParaRPr>
                    </a:p>
                  </a:txBody>
                  <a:tcPr marL="91447" marR="91447" marT="45686" marB="45686"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28700" algn="l"/>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9,6%</a:t>
                      </a:r>
                      <a:endParaRPr kumimoji="0" lang="en-US" sz="2400" b="0" i="0" u="none" strike="noStrike" cap="none" normalizeH="0" baseline="0" smtClean="0">
                        <a:ln>
                          <a:noFill/>
                        </a:ln>
                        <a:solidFill>
                          <a:schemeClr val="tx1"/>
                        </a:solidFill>
                        <a:effectLst/>
                        <a:latin typeface="Times New Roman" pitchFamily="18" charset="0"/>
                      </a:endParaRPr>
                    </a:p>
                  </a:txBody>
                  <a:tcPr marL="91447" marR="91447" marT="45686" marB="45686"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noFill/>
                  </a:tcPr>
                </a:tc>
              </a:tr>
              <a:tr h="274249">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28700" algn="l"/>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Revenda de mercadorias</a:t>
                      </a:r>
                      <a:endParaRPr kumimoji="0" lang="en-US" sz="2400" b="0" i="0" u="none" strike="noStrike" cap="none" normalizeH="0" baseline="0" smtClean="0">
                        <a:ln>
                          <a:noFill/>
                        </a:ln>
                        <a:solidFill>
                          <a:schemeClr val="tx1"/>
                        </a:solidFill>
                        <a:effectLst/>
                        <a:latin typeface="Times New Roman" pitchFamily="18" charset="0"/>
                      </a:endParaRPr>
                    </a:p>
                  </a:txBody>
                  <a:tcPr marL="91447" marR="91447" marT="45686" marB="45686"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28700" algn="l"/>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9,6%</a:t>
                      </a:r>
                      <a:endParaRPr kumimoji="0" lang="en-US" sz="2400" b="0" i="0" u="none" strike="noStrike" cap="none" normalizeH="0" baseline="0" smtClean="0">
                        <a:ln>
                          <a:noFill/>
                        </a:ln>
                        <a:solidFill>
                          <a:schemeClr val="tx1"/>
                        </a:solidFill>
                        <a:effectLst/>
                        <a:latin typeface="Times New Roman" pitchFamily="18" charset="0"/>
                      </a:endParaRPr>
                    </a:p>
                  </a:txBody>
                  <a:tcPr marL="91447" marR="91447" marT="45686" marB="45686"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noFill/>
                  </a:tcPr>
                </a:tc>
              </a:tr>
              <a:tr h="274249">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28700" algn="l"/>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Industrialização p/ encomenda</a:t>
                      </a:r>
                      <a:endParaRPr kumimoji="0" lang="en-US" sz="2400" b="0" i="0" u="none" strike="noStrike" cap="none" normalizeH="0" baseline="0" smtClean="0">
                        <a:ln>
                          <a:noFill/>
                        </a:ln>
                        <a:solidFill>
                          <a:schemeClr val="tx1"/>
                        </a:solidFill>
                        <a:effectLst/>
                        <a:latin typeface="Times New Roman" pitchFamily="18" charset="0"/>
                      </a:endParaRPr>
                    </a:p>
                  </a:txBody>
                  <a:tcPr marL="91447" marR="91447" marT="45686" marB="45686"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28700" algn="l"/>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9,6%</a:t>
                      </a:r>
                      <a:endParaRPr kumimoji="0" lang="en-US" sz="2400" b="0" i="0" u="none" strike="noStrike" cap="none" normalizeH="0" baseline="0" smtClean="0">
                        <a:ln>
                          <a:noFill/>
                        </a:ln>
                        <a:solidFill>
                          <a:schemeClr val="tx1"/>
                        </a:solidFill>
                        <a:effectLst/>
                        <a:latin typeface="Times New Roman" pitchFamily="18" charset="0"/>
                      </a:endParaRPr>
                    </a:p>
                  </a:txBody>
                  <a:tcPr marL="91447" marR="91447" marT="45686" marB="45686"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noFill/>
                  </a:tcPr>
                </a:tc>
              </a:tr>
              <a:tr h="274249">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28700" algn="l"/>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Transporte de cargas</a:t>
                      </a:r>
                      <a:endParaRPr kumimoji="0" lang="en-US" sz="2400" b="0" i="0" u="none" strike="noStrike" cap="none" normalizeH="0" baseline="0" smtClean="0">
                        <a:ln>
                          <a:noFill/>
                        </a:ln>
                        <a:solidFill>
                          <a:schemeClr val="tx1"/>
                        </a:solidFill>
                        <a:effectLst/>
                        <a:latin typeface="Times New Roman" pitchFamily="18" charset="0"/>
                      </a:endParaRPr>
                    </a:p>
                  </a:txBody>
                  <a:tcPr marL="91447" marR="91447" marT="45686" marB="45686"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28700" algn="l"/>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9,6%</a:t>
                      </a:r>
                      <a:endParaRPr kumimoji="0" lang="en-US" sz="2400" b="0" i="0" u="none" strike="noStrike" cap="none" normalizeH="0" baseline="0" smtClean="0">
                        <a:ln>
                          <a:noFill/>
                        </a:ln>
                        <a:solidFill>
                          <a:schemeClr val="tx1"/>
                        </a:solidFill>
                        <a:effectLst/>
                        <a:latin typeface="Times New Roman" pitchFamily="18" charset="0"/>
                      </a:endParaRPr>
                    </a:p>
                  </a:txBody>
                  <a:tcPr marL="91447" marR="91447" marT="45686" marB="45686"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noFill/>
                  </a:tcPr>
                </a:tc>
              </a:tr>
              <a:tr h="274249">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28700" algn="l"/>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Serviços hospitalares</a:t>
                      </a:r>
                      <a:endParaRPr kumimoji="0" lang="en-US" sz="2400" b="0" i="0" u="none" strike="noStrike" cap="none" normalizeH="0" baseline="0" smtClean="0">
                        <a:ln>
                          <a:noFill/>
                        </a:ln>
                        <a:solidFill>
                          <a:schemeClr val="tx1"/>
                        </a:solidFill>
                        <a:effectLst/>
                        <a:latin typeface="Times New Roman" pitchFamily="18" charset="0"/>
                      </a:endParaRPr>
                    </a:p>
                  </a:txBody>
                  <a:tcPr marL="91447" marR="91447" marT="45686" marB="45686"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28700" algn="l"/>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9,6%</a:t>
                      </a:r>
                      <a:endParaRPr kumimoji="0" lang="en-US" sz="2400" b="0" i="0" u="none" strike="noStrike" cap="none" normalizeH="0" baseline="0" smtClean="0">
                        <a:ln>
                          <a:noFill/>
                        </a:ln>
                        <a:solidFill>
                          <a:schemeClr val="tx1"/>
                        </a:solidFill>
                        <a:effectLst/>
                        <a:latin typeface="Times New Roman" pitchFamily="18" charset="0"/>
                      </a:endParaRPr>
                    </a:p>
                  </a:txBody>
                  <a:tcPr marL="91447" marR="91447" marT="45686" marB="45686"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noFill/>
                  </a:tcPr>
                </a:tc>
              </a:tr>
              <a:tr h="274249">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28700" algn="l"/>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Atividade rural</a:t>
                      </a:r>
                      <a:endParaRPr kumimoji="0" lang="en-US" sz="2400" b="0" i="0" u="none" strike="noStrike" cap="none" normalizeH="0" baseline="0" smtClean="0">
                        <a:ln>
                          <a:noFill/>
                        </a:ln>
                        <a:solidFill>
                          <a:schemeClr val="tx1"/>
                        </a:solidFill>
                        <a:effectLst/>
                        <a:latin typeface="Times New Roman" pitchFamily="18" charset="0"/>
                      </a:endParaRPr>
                    </a:p>
                  </a:txBody>
                  <a:tcPr marL="91447" marR="91447" marT="45686" marB="45686"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28700" algn="l"/>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19,2%</a:t>
                      </a:r>
                      <a:endParaRPr kumimoji="0" lang="en-US" sz="2400" b="0" i="0" u="none" strike="noStrike" cap="none" normalizeH="0" baseline="0" smtClean="0">
                        <a:ln>
                          <a:noFill/>
                        </a:ln>
                        <a:solidFill>
                          <a:schemeClr val="tx1"/>
                        </a:solidFill>
                        <a:effectLst/>
                        <a:latin typeface="Times New Roman" pitchFamily="18" charset="0"/>
                      </a:endParaRPr>
                    </a:p>
                  </a:txBody>
                  <a:tcPr marL="91447" marR="91447" marT="45686" marB="45686"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noFill/>
                  </a:tcPr>
                </a:tc>
              </a:tr>
              <a:tr h="274249">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28700" algn="l"/>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Serv. Transporte/ exceto cargas</a:t>
                      </a:r>
                      <a:endParaRPr kumimoji="0" lang="en-US" sz="2400" b="0" i="0" u="none" strike="noStrike" cap="none" normalizeH="0" baseline="0" smtClean="0">
                        <a:ln>
                          <a:noFill/>
                        </a:ln>
                        <a:solidFill>
                          <a:schemeClr val="tx1"/>
                        </a:solidFill>
                        <a:effectLst/>
                        <a:latin typeface="Times New Roman" pitchFamily="18" charset="0"/>
                      </a:endParaRPr>
                    </a:p>
                  </a:txBody>
                  <a:tcPr marL="91447" marR="91447" marT="45686" marB="45686"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28700" algn="l"/>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19,2%</a:t>
                      </a:r>
                      <a:endParaRPr kumimoji="0" lang="en-US" sz="2400" b="0" i="0" u="none" strike="noStrike" cap="none" normalizeH="0" baseline="0" smtClean="0">
                        <a:ln>
                          <a:noFill/>
                        </a:ln>
                        <a:solidFill>
                          <a:schemeClr val="tx1"/>
                        </a:solidFill>
                        <a:effectLst/>
                        <a:latin typeface="Times New Roman" pitchFamily="18" charset="0"/>
                      </a:endParaRPr>
                    </a:p>
                  </a:txBody>
                  <a:tcPr marL="91447" marR="91447" marT="45686" marB="45686"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noFill/>
                  </a:tcPr>
                </a:tc>
              </a:tr>
              <a:tr h="274249">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28700" algn="l"/>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Administração de consórcios</a:t>
                      </a:r>
                      <a:endParaRPr kumimoji="0" lang="en-US" sz="2400" b="0" i="0" u="none" strike="noStrike" cap="none" normalizeH="0" baseline="0" smtClean="0">
                        <a:ln>
                          <a:noFill/>
                        </a:ln>
                        <a:solidFill>
                          <a:schemeClr val="tx1"/>
                        </a:solidFill>
                        <a:effectLst/>
                        <a:latin typeface="Times New Roman" pitchFamily="18" charset="0"/>
                      </a:endParaRPr>
                    </a:p>
                  </a:txBody>
                  <a:tcPr marL="91447" marR="91447" marT="45686" marB="45686"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28700" algn="l"/>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38,4%</a:t>
                      </a:r>
                      <a:endParaRPr kumimoji="0" lang="en-US" sz="2400" b="0" i="0" u="none" strike="noStrike" cap="none" normalizeH="0" baseline="0" smtClean="0">
                        <a:ln>
                          <a:noFill/>
                        </a:ln>
                        <a:solidFill>
                          <a:schemeClr val="tx1"/>
                        </a:solidFill>
                        <a:effectLst/>
                        <a:latin typeface="Times New Roman" pitchFamily="18" charset="0"/>
                      </a:endParaRPr>
                    </a:p>
                  </a:txBody>
                  <a:tcPr marL="91447" marR="91447" marT="45686" marB="45686"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noFill/>
                  </a:tcPr>
                </a:tc>
              </a:tr>
              <a:tr h="274249">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28700" algn="l"/>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Hotelaria e estacionamento</a:t>
                      </a:r>
                      <a:endParaRPr kumimoji="0" lang="en-US" sz="2400" b="0" i="0" u="none" strike="noStrike" cap="none" normalizeH="0" baseline="0" smtClean="0">
                        <a:ln>
                          <a:noFill/>
                        </a:ln>
                        <a:solidFill>
                          <a:schemeClr val="tx1"/>
                        </a:solidFill>
                        <a:effectLst/>
                        <a:latin typeface="Times New Roman" pitchFamily="18" charset="0"/>
                      </a:endParaRPr>
                    </a:p>
                  </a:txBody>
                  <a:tcPr marL="91447" marR="91447" marT="45686" marB="45686"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28700" algn="l"/>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38,4%</a:t>
                      </a:r>
                      <a:endParaRPr kumimoji="0" lang="en-US" sz="2400" b="0" i="0" u="none" strike="noStrike" cap="none" normalizeH="0" baseline="0" smtClean="0">
                        <a:ln>
                          <a:noFill/>
                        </a:ln>
                        <a:solidFill>
                          <a:schemeClr val="tx1"/>
                        </a:solidFill>
                        <a:effectLst/>
                        <a:latin typeface="Times New Roman" pitchFamily="18" charset="0"/>
                      </a:endParaRPr>
                    </a:p>
                  </a:txBody>
                  <a:tcPr marL="91447" marR="91447" marT="45686" marB="45686"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noFill/>
                  </a:tcPr>
                </a:tc>
              </a:tr>
              <a:tr h="274249">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28700" algn="l"/>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Serv. Profissionais habilitados</a:t>
                      </a:r>
                      <a:endParaRPr kumimoji="0" lang="en-US" sz="2400" b="0" i="0" u="none" strike="noStrike" cap="none" normalizeH="0" baseline="0" smtClean="0">
                        <a:ln>
                          <a:noFill/>
                        </a:ln>
                        <a:solidFill>
                          <a:schemeClr val="tx1"/>
                        </a:solidFill>
                        <a:effectLst/>
                        <a:latin typeface="Times New Roman" pitchFamily="18" charset="0"/>
                      </a:endParaRPr>
                    </a:p>
                  </a:txBody>
                  <a:tcPr marL="91447" marR="91447" marT="45686" marB="45686"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28700" algn="l"/>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38,4%</a:t>
                      </a:r>
                      <a:endParaRPr kumimoji="0" lang="en-US" sz="2400" b="0" i="0" u="none" strike="noStrike" cap="none" normalizeH="0" baseline="0" smtClean="0">
                        <a:ln>
                          <a:noFill/>
                        </a:ln>
                        <a:solidFill>
                          <a:schemeClr val="tx1"/>
                        </a:solidFill>
                        <a:effectLst/>
                        <a:latin typeface="Times New Roman" pitchFamily="18" charset="0"/>
                      </a:endParaRPr>
                    </a:p>
                  </a:txBody>
                  <a:tcPr marL="91447" marR="91447" marT="45686" marB="45686"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noFill/>
                  </a:tcPr>
                </a:tc>
              </a:tr>
              <a:tr h="274249">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28700" algn="l"/>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Representante commercial</a:t>
                      </a:r>
                      <a:endParaRPr kumimoji="0" lang="en-US" sz="2400" b="0" i="0" u="none" strike="noStrike" cap="none" normalizeH="0" baseline="0" smtClean="0">
                        <a:ln>
                          <a:noFill/>
                        </a:ln>
                        <a:solidFill>
                          <a:schemeClr val="tx1"/>
                        </a:solidFill>
                        <a:effectLst/>
                        <a:latin typeface="Times New Roman" pitchFamily="18" charset="0"/>
                      </a:endParaRPr>
                    </a:p>
                  </a:txBody>
                  <a:tcPr marL="91447" marR="91447" marT="45686" marB="45686"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28700" algn="l"/>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38,4%</a:t>
                      </a:r>
                      <a:endParaRPr kumimoji="0" lang="en-US" sz="2400" b="0" i="0" u="none" strike="noStrike" cap="none" normalizeH="0" baseline="0" smtClean="0">
                        <a:ln>
                          <a:noFill/>
                        </a:ln>
                        <a:solidFill>
                          <a:schemeClr val="tx1"/>
                        </a:solidFill>
                        <a:effectLst/>
                        <a:latin typeface="Times New Roman" pitchFamily="18" charset="0"/>
                      </a:endParaRPr>
                    </a:p>
                  </a:txBody>
                  <a:tcPr marL="91447" marR="91447" marT="45686" marB="45686"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noFill/>
                  </a:tcPr>
                </a:tc>
              </a:tr>
              <a:tr h="274249">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28700" algn="l"/>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Administ. Locação de imóveis</a:t>
                      </a:r>
                      <a:endParaRPr kumimoji="0" lang="en-US" sz="2400" b="0" i="0" u="none" strike="noStrike" cap="none" normalizeH="0" baseline="0" smtClean="0">
                        <a:ln>
                          <a:noFill/>
                        </a:ln>
                        <a:solidFill>
                          <a:schemeClr val="tx1"/>
                        </a:solidFill>
                        <a:effectLst/>
                        <a:latin typeface="Times New Roman" pitchFamily="18" charset="0"/>
                      </a:endParaRPr>
                    </a:p>
                  </a:txBody>
                  <a:tcPr marL="91447" marR="91447" marT="45686" marB="45686"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28700" algn="l"/>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38,4%</a:t>
                      </a:r>
                      <a:endParaRPr kumimoji="0" lang="en-US" sz="2400" b="0" i="0" u="none" strike="noStrike" cap="none" normalizeH="0" baseline="0" smtClean="0">
                        <a:ln>
                          <a:noFill/>
                        </a:ln>
                        <a:solidFill>
                          <a:schemeClr val="tx1"/>
                        </a:solidFill>
                        <a:effectLst/>
                        <a:latin typeface="Times New Roman" pitchFamily="18" charset="0"/>
                      </a:endParaRPr>
                    </a:p>
                  </a:txBody>
                  <a:tcPr marL="91447" marR="91447" marT="45686" marB="45686"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noFill/>
                  </a:tcPr>
                </a:tc>
              </a:tr>
              <a:tr h="274249">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28700" algn="l"/>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Corretagem em geral</a:t>
                      </a:r>
                      <a:endParaRPr kumimoji="0" lang="en-US" sz="2400" b="0" i="0" u="none" strike="noStrike" cap="none" normalizeH="0" baseline="0" smtClean="0">
                        <a:ln>
                          <a:noFill/>
                        </a:ln>
                        <a:solidFill>
                          <a:schemeClr val="tx1"/>
                        </a:solidFill>
                        <a:effectLst/>
                        <a:latin typeface="Times New Roman" pitchFamily="18" charset="0"/>
                      </a:endParaRPr>
                    </a:p>
                  </a:txBody>
                  <a:tcPr marL="91447" marR="91447" marT="45686" marB="45686"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28700" algn="l"/>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38,4%</a:t>
                      </a:r>
                      <a:endParaRPr kumimoji="0" lang="en-US" sz="2400" b="0" i="0" u="none" strike="noStrike" cap="none" normalizeH="0" baseline="0" smtClean="0">
                        <a:ln>
                          <a:noFill/>
                        </a:ln>
                        <a:solidFill>
                          <a:schemeClr val="tx1"/>
                        </a:solidFill>
                        <a:effectLst/>
                        <a:latin typeface="Times New Roman" pitchFamily="18" charset="0"/>
                      </a:endParaRPr>
                    </a:p>
                  </a:txBody>
                  <a:tcPr marL="91447" marR="91447" marT="45686" marB="45686"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noFill/>
                  </a:tcPr>
                </a:tc>
              </a:tr>
              <a:tr h="274249">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28700" algn="l"/>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Serviços da construção civil</a:t>
                      </a:r>
                      <a:endParaRPr kumimoji="0" lang="en-US" sz="2400" b="0" i="0" u="none" strike="noStrike" cap="none" normalizeH="0" baseline="0" smtClean="0">
                        <a:ln>
                          <a:noFill/>
                        </a:ln>
                        <a:solidFill>
                          <a:schemeClr val="tx1"/>
                        </a:solidFill>
                        <a:effectLst/>
                        <a:latin typeface="Times New Roman" pitchFamily="18" charset="0"/>
                      </a:endParaRPr>
                    </a:p>
                  </a:txBody>
                  <a:tcPr marL="91447" marR="91447" marT="45686" marB="45686"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28700" algn="l"/>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38,4%</a:t>
                      </a:r>
                      <a:endParaRPr kumimoji="0" lang="en-US" sz="2400" b="0" i="0" u="none" strike="noStrike" cap="none" normalizeH="0" baseline="0" smtClean="0">
                        <a:ln>
                          <a:noFill/>
                        </a:ln>
                        <a:solidFill>
                          <a:schemeClr val="tx1"/>
                        </a:solidFill>
                        <a:effectLst/>
                        <a:latin typeface="Times New Roman" pitchFamily="18" charset="0"/>
                      </a:endParaRPr>
                    </a:p>
                  </a:txBody>
                  <a:tcPr marL="91447" marR="91447" marT="45686" marB="45686"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noFill/>
                  </a:tcPr>
                </a:tc>
              </a:tr>
              <a:tr h="274249">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28700" algn="l"/>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Factoring</a:t>
                      </a:r>
                      <a:endParaRPr kumimoji="0" lang="en-US" sz="2400" b="0" i="0" u="none" strike="noStrike" cap="none" normalizeH="0" baseline="0" smtClean="0">
                        <a:ln>
                          <a:noFill/>
                        </a:ln>
                        <a:solidFill>
                          <a:schemeClr val="tx1"/>
                        </a:solidFill>
                        <a:effectLst/>
                        <a:latin typeface="Times New Roman" pitchFamily="18" charset="0"/>
                      </a:endParaRPr>
                    </a:p>
                  </a:txBody>
                  <a:tcPr marL="91447" marR="91447" marT="45686" marB="45686"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28700" algn="l"/>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38,4%</a:t>
                      </a:r>
                      <a:endParaRPr kumimoji="0" lang="en-US" sz="2400" b="0" i="0" u="none" strike="noStrike" cap="none" normalizeH="0" baseline="0" dirty="0" smtClean="0">
                        <a:ln>
                          <a:noFill/>
                        </a:ln>
                        <a:solidFill>
                          <a:schemeClr val="tx1"/>
                        </a:solidFill>
                        <a:effectLst/>
                        <a:latin typeface="Times New Roman" pitchFamily="18" charset="0"/>
                      </a:endParaRPr>
                    </a:p>
                  </a:txBody>
                  <a:tcPr marL="91447" marR="91447" marT="45686" marB="45686"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noFill/>
                  </a:tcPr>
                </a:tc>
              </a:tr>
              <a:tr h="335209">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28700" algn="l"/>
                        </a:tabLst>
                      </a:pPr>
                      <a:r>
                        <a:rPr kumimoji="0" lang="pt-BR" sz="1600" b="0" i="0" u="none" strike="noStrike" cap="none" normalizeH="0" baseline="0" dirty="0" smtClean="0">
                          <a:ln>
                            <a:noFill/>
                          </a:ln>
                          <a:solidFill>
                            <a:schemeClr val="tx1"/>
                          </a:solidFill>
                          <a:effectLst/>
                          <a:latin typeface="Times New Roman" pitchFamily="18" charset="0"/>
                        </a:rPr>
                        <a:t>Bancos, IF e assemelhados</a:t>
                      </a:r>
                    </a:p>
                  </a:txBody>
                  <a:tcPr marL="91447" marR="91447" marT="45686" marB="45686"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28700" algn="l"/>
                        </a:tabLst>
                        <a:defRPr/>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45%</a:t>
                      </a:r>
                      <a:endParaRPr kumimoji="0" lang="en-US" sz="1600" b="0" i="0" u="none" strike="noStrike" cap="none" normalizeH="0" baseline="0" dirty="0" smtClean="0">
                        <a:ln>
                          <a:noFill/>
                        </a:ln>
                        <a:solidFill>
                          <a:schemeClr val="tx1"/>
                        </a:solidFill>
                        <a:effectLst/>
                        <a:latin typeface="Times New Roman" pitchFamily="18" charset="0"/>
                      </a:endParaRPr>
                    </a:p>
                  </a:txBody>
                  <a:tcPr marL="91447" marR="91447" marT="45686" marB="45686"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1749379685"/>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4" name="Título 1"/>
          <p:cNvSpPr>
            <a:spLocks noGrp="1"/>
          </p:cNvSpPr>
          <p:nvPr>
            <p:ph type="title"/>
          </p:nvPr>
        </p:nvSpPr>
        <p:spPr/>
        <p:txBody>
          <a:bodyPr/>
          <a:lstStyle/>
          <a:p>
            <a:r>
              <a:rPr lang="pt-BR" altLang="pt-BR" smtClean="0"/>
              <a:t>Quando não conhecida a receita bruta</a:t>
            </a:r>
          </a:p>
        </p:txBody>
      </p:sp>
      <p:pic>
        <p:nvPicPr>
          <p:cNvPr id="668675" name="Imagem 1"/>
          <p:cNvPicPr>
            <a:picLocks noChangeAspect="1"/>
          </p:cNvPicPr>
          <p:nvPr/>
        </p:nvPicPr>
        <p:blipFill>
          <a:blip r:embed="rId2" cstate="print">
            <a:extLst>
              <a:ext uri="{28A0092B-C50C-407E-A947-70E740481C1C}">
                <a14:useLocalDpi xmlns:a14="http://schemas.microsoft.com/office/drawing/2010/main" xmlns="" val="0"/>
              </a:ext>
            </a:extLst>
          </a:blip>
          <a:srcRect l="32652" t="10828" r="29160" b="8885"/>
          <a:stretch>
            <a:fillRect/>
          </a:stretch>
        </p:blipFill>
        <p:spPr bwMode="auto">
          <a:xfrm>
            <a:off x="2640014" y="979488"/>
            <a:ext cx="4968875" cy="5873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68676" name="Imagem 2"/>
          <p:cNvPicPr>
            <a:picLocks noChangeAspect="1"/>
          </p:cNvPicPr>
          <p:nvPr/>
        </p:nvPicPr>
        <p:blipFill>
          <a:blip r:embed="rId3" cstate="print">
            <a:extLst>
              <a:ext uri="{28A0092B-C50C-407E-A947-70E740481C1C}">
                <a14:useLocalDpi xmlns:a14="http://schemas.microsoft.com/office/drawing/2010/main" xmlns="" val="0"/>
              </a:ext>
            </a:extLst>
          </a:blip>
          <a:srcRect l="33951" t="34250" r="28416" b="15547"/>
          <a:stretch>
            <a:fillRect/>
          </a:stretch>
        </p:blipFill>
        <p:spPr bwMode="auto">
          <a:xfrm>
            <a:off x="7674655" y="2132919"/>
            <a:ext cx="4081915" cy="33825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320980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2800" dirty="0" smtClean="0">
                <a:solidFill>
                  <a:schemeClr val="tx1"/>
                </a:solidFill>
              </a:rPr>
              <a:t>SIMPLES NACIONAL</a:t>
            </a:r>
            <a:endParaRPr lang="pt-BR" sz="2800" dirty="0">
              <a:solidFill>
                <a:schemeClr val="tx1"/>
              </a:solidFill>
            </a:endParaRPr>
          </a:p>
        </p:txBody>
      </p:sp>
      <p:sp>
        <p:nvSpPr>
          <p:cNvPr id="3" name="Espaço Reservado para Conteúdo 2"/>
          <p:cNvSpPr>
            <a:spLocks noGrp="1"/>
          </p:cNvSpPr>
          <p:nvPr>
            <p:ph idx="1"/>
          </p:nvPr>
        </p:nvSpPr>
        <p:spPr/>
        <p:txBody>
          <a:bodyPr/>
          <a:lstStyle/>
          <a:p>
            <a:endParaRPr lang="pt-BR" sz="2400" dirty="0" smtClean="0"/>
          </a:p>
          <a:p>
            <a:endParaRPr lang="pt-BR" sz="2400" dirty="0" smtClean="0"/>
          </a:p>
          <a:p>
            <a:r>
              <a:rPr lang="pt-BR" sz="2400" dirty="0" smtClean="0"/>
              <a:t>Lei complementar nº 123, de 14/12/2006: instituiu o Estatuto Nacional da Microempresa e da Empresa de Pequeno Porte e o Regime Especial Unificado de Arrecadação de Tributos e Contribuições devidos pelas Microempresas e pelas Empresas de Pequeno Porte </a:t>
            </a:r>
          </a:p>
          <a:p>
            <a:endParaRPr lang="pt-BR" sz="2400" dirty="0" smtClean="0"/>
          </a:p>
          <a:p>
            <a:pPr>
              <a:buNone/>
            </a:pPr>
            <a:endParaRPr lang="pt-BR" sz="2400" dirty="0" smtClean="0"/>
          </a:p>
          <a:p>
            <a:r>
              <a:rPr lang="pt-BR" sz="2400" dirty="0" smtClean="0"/>
              <a:t>Atualizada pelas leis complementares 127/2007, 128/2008, 133/2009,  139/2011 e 147/2014.</a:t>
            </a:r>
          </a:p>
          <a:p>
            <a:endParaRPr lang="pt-BR" dirty="0" smtClean="0">
              <a:latin typeface="Times New Roman" pitchFamily="18" charset="0"/>
              <a:cs typeface="Times New Roman" pitchFamily="18" charset="0"/>
            </a:endParaRPr>
          </a:p>
          <a:p>
            <a:endParaRPr lang="pt-B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solidFill>
                  <a:schemeClr val="tx1"/>
                </a:solidFill>
              </a:rPr>
              <a:t>SIMPLES NACIONAL</a:t>
            </a:r>
            <a:endParaRPr lang="pt-BR" dirty="0"/>
          </a:p>
        </p:txBody>
      </p:sp>
      <p:sp>
        <p:nvSpPr>
          <p:cNvPr id="3" name="Espaço Reservado para Conteúdo 2"/>
          <p:cNvSpPr>
            <a:spLocks noGrp="1"/>
          </p:cNvSpPr>
          <p:nvPr>
            <p:ph idx="1"/>
          </p:nvPr>
        </p:nvSpPr>
        <p:spPr/>
        <p:txBody>
          <a:bodyPr/>
          <a:lstStyle/>
          <a:p>
            <a:pPr>
              <a:buNone/>
            </a:pPr>
            <a:r>
              <a:rPr lang="pt-BR" dirty="0" smtClean="0"/>
              <a:t>Tratamento diferenciado (art. 1º):</a:t>
            </a:r>
          </a:p>
          <a:p>
            <a:r>
              <a:rPr lang="pt-BR" sz="2800" dirty="0" smtClean="0"/>
              <a:t>I - à apuração e recolhimento dos impostos e contribuições da União, dos Estados, do Distrito Federal e dos Municípios, mediante regime único de arrecadação, inclusive obrigações acessórias;</a:t>
            </a:r>
          </a:p>
          <a:p>
            <a:r>
              <a:rPr lang="pt-BR" sz="2800" dirty="0" smtClean="0"/>
              <a:t>II - ao cumprimento de obrigações trabalhistas e previdenciárias, inclusive obrigações acessórias;</a:t>
            </a:r>
          </a:p>
          <a:p>
            <a:r>
              <a:rPr lang="pt-BR" sz="2800" dirty="0" smtClean="0"/>
              <a:t>III - ao acesso a crédito e ao mercado, inclusive quanto à preferência nas aquisições de bens e serviços pelos Poderes Públicos, à tecnologia, ao associativismo e às regras de inclusão</a:t>
            </a:r>
            <a:r>
              <a:rPr lang="pt-BR" dirty="0" smtClean="0"/>
              <a:t>. </a:t>
            </a:r>
          </a:p>
          <a:p>
            <a:endParaRPr lang="pt-B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latin typeface="Times New Roman" pitchFamily="18" charset="0"/>
                <a:cs typeface="Times New Roman" pitchFamily="18" charset="0"/>
              </a:rPr>
              <a:t>SIMPLES NACIONAL (União, Estados e Municípios)</a:t>
            </a:r>
            <a:endParaRPr lang="pt-BR" dirty="0"/>
          </a:p>
        </p:txBody>
      </p:sp>
      <p:sp>
        <p:nvSpPr>
          <p:cNvPr id="3" name="Espaço Reservado para Conteúdo 2"/>
          <p:cNvSpPr>
            <a:spLocks noGrp="1"/>
          </p:cNvSpPr>
          <p:nvPr>
            <p:ph idx="1"/>
          </p:nvPr>
        </p:nvSpPr>
        <p:spPr>
          <a:xfrm>
            <a:off x="1583267" y="1052513"/>
            <a:ext cx="10464800" cy="5595030"/>
          </a:xfrm>
        </p:spPr>
        <p:txBody>
          <a:bodyPr/>
          <a:lstStyle/>
          <a:p>
            <a:pPr algn="just">
              <a:buNone/>
            </a:pPr>
            <a:r>
              <a:rPr lang="pt-BR" dirty="0" smtClean="0">
                <a:latin typeface="Times New Roman" pitchFamily="18" charset="0"/>
                <a:cs typeface="Times New Roman" pitchFamily="18" charset="0"/>
              </a:rPr>
              <a:t> 	</a:t>
            </a:r>
            <a:r>
              <a:rPr lang="pt-BR" dirty="0" smtClean="0">
                <a:cs typeface="Times New Roman" pitchFamily="18" charset="0"/>
              </a:rPr>
              <a:t>M</a:t>
            </a:r>
            <a:r>
              <a:rPr lang="pt-BR" sz="2600" dirty="0" smtClean="0"/>
              <a:t>icroempresas ou empresas de pequeno porte: a sociedade empresária, a sociedade simples, a empresa individual de responsabilidade limitada e o empresário (art. 966 da Lei n</a:t>
            </a:r>
            <a:r>
              <a:rPr lang="pt-BR" sz="2600" baseline="30000" dirty="0" smtClean="0"/>
              <a:t>o</a:t>
            </a:r>
            <a:r>
              <a:rPr lang="pt-BR" sz="2600" dirty="0" smtClean="0"/>
              <a:t> 10.406, de 10 de janeiro de 2002), devidamente registrados no Registro de Empresas Mercantis ou no Registro Civil de Pessoas Jurídicas,</a:t>
            </a:r>
            <a:endParaRPr lang="pt-BR" sz="2600" dirty="0" smtClean="0">
              <a:cs typeface="Times New Roman" pitchFamily="18" charset="0"/>
            </a:endParaRPr>
          </a:p>
          <a:p>
            <a:pPr lvl="0" algn="just"/>
            <a:endParaRPr lang="pt-BR" sz="1600" dirty="0" smtClean="0">
              <a:cs typeface="Times New Roman" pitchFamily="18" charset="0"/>
            </a:endParaRPr>
          </a:p>
          <a:p>
            <a:pPr lvl="0" algn="just"/>
            <a:r>
              <a:rPr lang="pt-BR" sz="2600" dirty="0" smtClean="0">
                <a:cs typeface="Times New Roman" pitchFamily="18" charset="0"/>
              </a:rPr>
              <a:t>Microempresa (ME): empresa cuja receita bruta em cada ano calendário seja igual ou inferior a R$360.000,00.</a:t>
            </a:r>
          </a:p>
          <a:p>
            <a:pPr lvl="0" algn="just"/>
            <a:endParaRPr lang="pt-BR" sz="1600" dirty="0" smtClean="0">
              <a:cs typeface="Times New Roman" pitchFamily="18" charset="0"/>
            </a:endParaRPr>
          </a:p>
          <a:p>
            <a:pPr lvl="0" algn="just"/>
            <a:r>
              <a:rPr lang="pt-BR" sz="2600" dirty="0" smtClean="0">
                <a:cs typeface="Times New Roman" pitchFamily="18" charset="0"/>
              </a:rPr>
              <a:t>Empresa de Pequeno Porte (EPP): empresa cuja receita bruta em cada ano calendário seja superior a R$360.000,01 e inferior ou igual a R$3.600.000,00.</a:t>
            </a:r>
          </a:p>
          <a:p>
            <a:endParaRPr lang="pt-B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latin typeface="Times New Roman" pitchFamily="18" charset="0"/>
                <a:cs typeface="Times New Roman" pitchFamily="18" charset="0"/>
              </a:rPr>
              <a:t>SIMPLES NACIONAL (União, Estados e Municípios)</a:t>
            </a:r>
            <a:endParaRPr lang="pt-BR" dirty="0"/>
          </a:p>
        </p:txBody>
      </p:sp>
      <p:sp>
        <p:nvSpPr>
          <p:cNvPr id="3" name="Espaço Reservado para Conteúdo 2"/>
          <p:cNvSpPr>
            <a:spLocks noGrp="1"/>
          </p:cNvSpPr>
          <p:nvPr>
            <p:ph idx="1"/>
          </p:nvPr>
        </p:nvSpPr>
        <p:spPr/>
        <p:txBody>
          <a:bodyPr/>
          <a:lstStyle/>
          <a:p>
            <a:pPr>
              <a:buNone/>
            </a:pPr>
            <a:r>
              <a:rPr lang="pt-BR" sz="2400" dirty="0" smtClean="0"/>
              <a:t>Não podem se enquadrar empresas:</a:t>
            </a:r>
          </a:p>
          <a:p>
            <a:pPr>
              <a:buNone/>
            </a:pPr>
            <a:r>
              <a:rPr lang="pt-BR" sz="2400" dirty="0" smtClean="0"/>
              <a:t>I - de cujo capital participe outra pessoa jurídica;</a:t>
            </a:r>
          </a:p>
          <a:p>
            <a:pPr>
              <a:buNone/>
            </a:pPr>
            <a:r>
              <a:rPr lang="pt-BR" sz="2400" dirty="0" smtClean="0"/>
              <a:t>II - que seja filial, sucursal, agência ou representação, no País, de pessoa jurídica com sede no exterior;</a:t>
            </a:r>
          </a:p>
          <a:p>
            <a:pPr>
              <a:buNone/>
            </a:pPr>
            <a:r>
              <a:rPr lang="pt-BR" sz="2400" dirty="0" smtClean="0"/>
              <a:t>III - de cujo capital participe pessoa física que seja inscrita como empresário ou seja sócia de outra empresa que receba tratamento jurídico diferenciado nos termos desta Lei Complementar, desde que a receita bruta global ultrapasse os limites previstos;</a:t>
            </a:r>
          </a:p>
          <a:p>
            <a:pPr>
              <a:buNone/>
            </a:pPr>
            <a:r>
              <a:rPr lang="pt-BR" sz="2400" dirty="0" smtClean="0"/>
              <a:t>IV - cujo titular ou sócio participe com mais de 10% (dez por cento) do capital de outra empresa não beneficiada por esta Lei Complementar, desde que a receita bruta global ultrapasse os limites previstos;</a:t>
            </a:r>
          </a:p>
          <a:p>
            <a:endParaRPr lang="pt-BR" sz="2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latin typeface="Times New Roman" pitchFamily="18" charset="0"/>
                <a:cs typeface="Times New Roman" pitchFamily="18" charset="0"/>
              </a:rPr>
              <a:t>SIMPLES NACIONAL (União, Estados e Municípios)</a:t>
            </a:r>
            <a:endParaRPr lang="pt-BR" dirty="0"/>
          </a:p>
        </p:txBody>
      </p:sp>
      <p:sp>
        <p:nvSpPr>
          <p:cNvPr id="3" name="Espaço Reservado para Conteúdo 2"/>
          <p:cNvSpPr>
            <a:spLocks noGrp="1"/>
          </p:cNvSpPr>
          <p:nvPr>
            <p:ph idx="1"/>
          </p:nvPr>
        </p:nvSpPr>
        <p:spPr/>
        <p:txBody>
          <a:bodyPr/>
          <a:lstStyle/>
          <a:p>
            <a:pPr>
              <a:buNone/>
            </a:pPr>
            <a:r>
              <a:rPr lang="pt-BR" sz="2400" dirty="0" smtClean="0"/>
              <a:t>Não podem se enquadrar empresas:</a:t>
            </a:r>
          </a:p>
          <a:p>
            <a:pPr>
              <a:buNone/>
            </a:pPr>
            <a:r>
              <a:rPr lang="pt-BR" sz="2400" dirty="0" smtClean="0"/>
              <a:t>V - cujo sócio ou titular seja administrador ou equiparado de outra pessoa jurídica com fins lucrativos, desde que a receita bruta global ultrapasse os limites previstos;</a:t>
            </a:r>
          </a:p>
          <a:p>
            <a:pPr>
              <a:buNone/>
            </a:pPr>
            <a:r>
              <a:rPr lang="pt-BR" sz="2400" dirty="0" smtClean="0"/>
              <a:t>VI - constituída sob a forma de cooperativas, salvo as de consumo;</a:t>
            </a:r>
          </a:p>
          <a:p>
            <a:pPr>
              <a:buNone/>
            </a:pPr>
            <a:r>
              <a:rPr lang="pt-BR" sz="2400" dirty="0" smtClean="0"/>
              <a:t>VII - que participe do capital de outra pessoa jurídica;</a:t>
            </a:r>
          </a:p>
          <a:p>
            <a:pPr>
              <a:buNone/>
            </a:pPr>
            <a:r>
              <a:rPr lang="pt-BR" sz="2400" dirty="0" smtClean="0"/>
              <a:t>VIII - que exerça atividade de banco comercial, de investimentos e de desenvolvimento, de caixa econômica, de sociedade de crédito, financiamento e investimento ou de crédito imobiliário, de corretora ou de distribuidora de títulos, valores mobiliários e câmbio, de empresa de arrendamento mercantil, de seguros privados e de capitalização ou de previdência complementar;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815771" y="6139543"/>
            <a:ext cx="5021943" cy="246221"/>
          </a:xfrm>
          <a:prstGeom prst="rect">
            <a:avLst/>
          </a:prstGeom>
          <a:noFill/>
        </p:spPr>
        <p:txBody>
          <a:bodyPr wrap="square" rtlCol="0">
            <a:spAutoFit/>
          </a:bodyPr>
          <a:lstStyle/>
          <a:p>
            <a:r>
              <a:rPr lang="pt-BR" sz="1000" dirty="0" smtClean="0"/>
              <a:t>Fonte: </a:t>
            </a:r>
            <a:endParaRPr lang="pt-BR" sz="1000" dirty="0"/>
          </a:p>
        </p:txBody>
      </p:sp>
      <p:sp>
        <p:nvSpPr>
          <p:cNvPr id="8" name="Rectangle 2"/>
          <p:cNvSpPr>
            <a:spLocks noChangeArrowheads="1"/>
          </p:cNvSpPr>
          <p:nvPr/>
        </p:nvSpPr>
        <p:spPr bwMode="auto">
          <a:xfrm>
            <a:off x="1981200" y="1752601"/>
            <a:ext cx="86868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defRPr sz="2400">
                <a:solidFill>
                  <a:schemeClr val="tx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fontAlgn="base">
              <a:spcBef>
                <a:spcPct val="0"/>
              </a:spcBef>
              <a:spcAft>
                <a:spcPct val="0"/>
              </a:spcAft>
            </a:pPr>
            <a:endParaRPr lang="pt-BR" altLang="pt-BR" sz="2000">
              <a:solidFill>
                <a:srgbClr val="464653"/>
              </a:solidFill>
              <a:latin typeface="Times New Roman" panose="02020603050405020304" pitchFamily="18" charset="0"/>
            </a:endParaRPr>
          </a:p>
          <a:p>
            <a:pPr fontAlgn="base">
              <a:spcBef>
                <a:spcPct val="0"/>
              </a:spcBef>
              <a:spcAft>
                <a:spcPct val="0"/>
              </a:spcAft>
            </a:pPr>
            <a:r>
              <a:rPr lang="pt-BR" altLang="pt-BR" sz="2000">
                <a:solidFill>
                  <a:srgbClr val="464653"/>
                </a:solidFill>
                <a:latin typeface="Times New Roman" panose="02020603050405020304" pitchFamily="18" charset="0"/>
              </a:rPr>
              <a:t>	</a:t>
            </a:r>
            <a:endParaRPr lang="pt-BR" altLang="pt-BR" sz="1200">
              <a:solidFill>
                <a:srgbClr val="464653"/>
              </a:solidFill>
              <a:latin typeface="Tahoma" panose="020B0604030504040204" pitchFamily="34" charset="0"/>
            </a:endParaRPr>
          </a:p>
        </p:txBody>
      </p:sp>
      <p:sp>
        <p:nvSpPr>
          <p:cNvPr id="9" name="Rectangle 4"/>
          <p:cNvSpPr>
            <a:spLocks noGrp="1" noChangeArrowheads="1"/>
          </p:cNvSpPr>
          <p:nvPr>
            <p:ph type="title"/>
          </p:nvPr>
        </p:nvSpPr>
        <p:spPr>
          <a:xfrm>
            <a:off x="2874964" y="476251"/>
            <a:ext cx="7793037" cy="906463"/>
          </a:xfrm>
        </p:spPr>
        <p:txBody>
          <a:bodyPr/>
          <a:lstStyle/>
          <a:p>
            <a:pPr eaLnBrk="1" hangingPunct="1">
              <a:defRPr/>
            </a:pPr>
            <a:r>
              <a:rPr lang="pt-BR" sz="2400" b="1" u="sng" dirty="0">
                <a:effectLst>
                  <a:outerShdw blurRad="38100" dist="38100" dir="2700000" algn="tl">
                    <a:srgbClr val="000000">
                      <a:alpha val="43137"/>
                    </a:srgbClr>
                  </a:outerShdw>
                </a:effectLst>
              </a:rPr>
              <a:t>Classificação dos Tributos conforme sua incidência</a:t>
            </a:r>
          </a:p>
        </p:txBody>
      </p:sp>
      <p:sp>
        <p:nvSpPr>
          <p:cNvPr id="10" name="Rectangle 3"/>
          <p:cNvSpPr>
            <a:spLocks noGrp="1" noChangeArrowheads="1"/>
          </p:cNvSpPr>
          <p:nvPr>
            <p:ph idx="1"/>
          </p:nvPr>
        </p:nvSpPr>
        <p:spPr>
          <a:xfrm>
            <a:off x="2209800" y="1341439"/>
            <a:ext cx="8458200" cy="4611687"/>
          </a:xfrm>
        </p:spPr>
        <p:txBody>
          <a:bodyPr/>
          <a:lstStyle/>
          <a:p>
            <a:pPr marL="457200" indent="-457200" eaLnBrk="1" hangingPunct="1">
              <a:lnSpc>
                <a:spcPct val="80000"/>
              </a:lnSpc>
            </a:pPr>
            <a:endParaRPr lang="pt-BR" altLang="pt-BR" sz="2000"/>
          </a:p>
          <a:p>
            <a:pPr marL="838200" lvl="1" indent="-381000" algn="just" eaLnBrk="1" hangingPunct="1">
              <a:lnSpc>
                <a:spcPct val="80000"/>
              </a:lnSpc>
            </a:pPr>
            <a:r>
              <a:rPr lang="pt-BR" altLang="pt-BR" sz="2000">
                <a:solidFill>
                  <a:schemeClr val="tx1"/>
                </a:solidFill>
              </a:rPr>
              <a:t>Esta classificação seria dividida em tributos sobre a renda, sobre o patrimônio e sobre o consumo. </a:t>
            </a:r>
            <a:endParaRPr lang="pt-BR" altLang="pt-BR" sz="2000" b="1">
              <a:solidFill>
                <a:schemeClr val="tx1"/>
              </a:solidFill>
            </a:endParaRPr>
          </a:p>
          <a:p>
            <a:pPr marL="457200" indent="-457200" algn="just" eaLnBrk="1" hangingPunct="1">
              <a:lnSpc>
                <a:spcPct val="80000"/>
              </a:lnSpc>
              <a:buFont typeface="Wingdings" panose="05000000000000000000" pitchFamily="2" charset="2"/>
              <a:buChar char="ü"/>
            </a:pPr>
            <a:endParaRPr lang="pt-BR" altLang="pt-BR" sz="2000" b="1"/>
          </a:p>
          <a:p>
            <a:pPr marL="457200" indent="-457200" algn="just" eaLnBrk="1" hangingPunct="1">
              <a:lnSpc>
                <a:spcPct val="80000"/>
              </a:lnSpc>
              <a:buFont typeface="Wingdings" panose="05000000000000000000" pitchFamily="2" charset="2"/>
              <a:buChar char="ü"/>
            </a:pPr>
            <a:r>
              <a:rPr lang="pt-BR" altLang="pt-BR" sz="2000" b="1"/>
              <a:t>	Sobre a Renda, </a:t>
            </a:r>
            <a:r>
              <a:rPr lang="pt-BR" altLang="pt-BR" sz="2000"/>
              <a:t>são considerados os cobrados sobre o produto do capital, do trabalho e da combinação de ambos. Enquadram-se nesta categoria a CSLL e o IR.</a:t>
            </a:r>
            <a:endParaRPr lang="pt-BR" altLang="pt-BR" sz="2000" b="1"/>
          </a:p>
          <a:p>
            <a:pPr marL="457200" indent="-457200" algn="just" eaLnBrk="1" hangingPunct="1">
              <a:lnSpc>
                <a:spcPct val="80000"/>
              </a:lnSpc>
              <a:buFont typeface="Wingdings" panose="05000000000000000000" pitchFamily="2" charset="2"/>
              <a:buChar char="ü"/>
            </a:pPr>
            <a:endParaRPr lang="pt-BR" altLang="pt-BR" sz="2000" b="1"/>
          </a:p>
          <a:p>
            <a:pPr marL="457200" indent="-457200" algn="just" eaLnBrk="1" hangingPunct="1">
              <a:lnSpc>
                <a:spcPct val="80000"/>
              </a:lnSpc>
              <a:buFont typeface="Wingdings" panose="05000000000000000000" pitchFamily="2" charset="2"/>
              <a:buChar char="ü"/>
            </a:pPr>
            <a:r>
              <a:rPr lang="pt-BR" altLang="pt-BR" sz="2000" b="1"/>
              <a:t>	Sobre </a:t>
            </a:r>
            <a:r>
              <a:rPr lang="pt-BR" altLang="pt-BR" sz="2000"/>
              <a:t>o </a:t>
            </a:r>
            <a:r>
              <a:rPr lang="pt-BR" altLang="pt-BR" sz="2000" b="1"/>
              <a:t>Patrimônio, </a:t>
            </a:r>
            <a:r>
              <a:rPr lang="pt-BR" altLang="pt-BR" sz="2000"/>
              <a:t>são considerados os cobrados sobre o patrimônio das pessoas físicas e jurídicas. Os principais tributos cobrados sobre o patrimônio são o IPTU, o IPVA; e</a:t>
            </a:r>
            <a:endParaRPr lang="pt-BR" altLang="pt-BR" sz="2000" b="1"/>
          </a:p>
          <a:p>
            <a:pPr marL="457200" indent="-457200" algn="just" eaLnBrk="1" hangingPunct="1">
              <a:lnSpc>
                <a:spcPct val="80000"/>
              </a:lnSpc>
              <a:buClr>
                <a:schemeClr val="folHlink"/>
              </a:buClr>
              <a:buFont typeface="Wingdings" panose="05000000000000000000" pitchFamily="2" charset="2"/>
              <a:buChar char="ü"/>
            </a:pPr>
            <a:endParaRPr lang="pt-BR" altLang="pt-BR" sz="2000" b="1"/>
          </a:p>
          <a:p>
            <a:pPr marL="457200" indent="-457200" algn="just" eaLnBrk="1" hangingPunct="1">
              <a:lnSpc>
                <a:spcPct val="80000"/>
              </a:lnSpc>
              <a:buClr>
                <a:schemeClr val="folHlink"/>
              </a:buClr>
              <a:buFont typeface="Wingdings" panose="05000000000000000000" pitchFamily="2" charset="2"/>
              <a:buChar char="ü"/>
            </a:pPr>
            <a:r>
              <a:rPr lang="pt-BR" altLang="pt-BR" sz="2000" b="1"/>
              <a:t>	Sobre o Consumo, </a:t>
            </a:r>
            <a:r>
              <a:rPr lang="pt-BR" altLang="pt-BR" sz="2000"/>
              <a:t>são considerados os que incidem sobre a cadeia produtiva. Enquadram-se o IPI, o ICMS, o PIS, o ISS</a:t>
            </a:r>
            <a:r>
              <a:rPr lang="pt-BR" altLang="pt-BR" sz="2000" b="1"/>
              <a:t> </a:t>
            </a:r>
            <a:r>
              <a:rPr lang="pt-BR" altLang="pt-BR" sz="2000"/>
              <a:t>e a Cofins.</a:t>
            </a:r>
          </a:p>
          <a:p>
            <a:pPr marL="457200" indent="-457200" algn="just" eaLnBrk="1" hangingPunct="1">
              <a:lnSpc>
                <a:spcPct val="80000"/>
              </a:lnSpc>
            </a:pPr>
            <a:endParaRPr lang="pt-BR" altLang="pt-BR" sz="2000"/>
          </a:p>
        </p:txBody>
      </p:sp>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latin typeface="Times New Roman" pitchFamily="18" charset="0"/>
                <a:cs typeface="Times New Roman" pitchFamily="18" charset="0"/>
              </a:rPr>
              <a:t>SIMPLES NACIONAL (União, Estados e Municípios)</a:t>
            </a:r>
            <a:endParaRPr lang="pt-BR" dirty="0"/>
          </a:p>
        </p:txBody>
      </p:sp>
      <p:sp>
        <p:nvSpPr>
          <p:cNvPr id="3" name="Espaço Reservado para Conteúdo 2"/>
          <p:cNvSpPr>
            <a:spLocks noGrp="1"/>
          </p:cNvSpPr>
          <p:nvPr>
            <p:ph idx="1"/>
          </p:nvPr>
        </p:nvSpPr>
        <p:spPr/>
        <p:txBody>
          <a:bodyPr/>
          <a:lstStyle/>
          <a:p>
            <a:pPr>
              <a:buNone/>
            </a:pPr>
            <a:r>
              <a:rPr lang="pt-BR" sz="2400" dirty="0" smtClean="0"/>
              <a:t>Não podem se enquadrar empresas:</a:t>
            </a:r>
          </a:p>
          <a:p>
            <a:pPr>
              <a:buNone/>
            </a:pPr>
            <a:r>
              <a:rPr lang="pt-BR" sz="2400" dirty="0" smtClean="0"/>
              <a:t>IX - resultante ou remanescente de cisão ou qualquer outra forma de desmembramento de pessoa jurídica que tenha ocorrido em um dos 5 (cinco) anos-calendário anteriores;</a:t>
            </a:r>
          </a:p>
          <a:p>
            <a:pPr>
              <a:buNone/>
            </a:pPr>
            <a:r>
              <a:rPr lang="pt-BR" sz="2400" dirty="0" smtClean="0"/>
              <a:t>X - constituída sob a forma de sociedade por ações.</a:t>
            </a:r>
          </a:p>
          <a:p>
            <a:pPr>
              <a:buNone/>
            </a:pPr>
            <a:r>
              <a:rPr lang="pt-BR" sz="2400" dirty="0" smtClean="0"/>
              <a:t>XI - cujos titulares ou sócios guardem, cumulativamente, com o contratante do serviço, relação de pessoalidade, subordinação e habitualidade.</a:t>
            </a:r>
          </a:p>
          <a:p>
            <a:endParaRPr lang="pt-BR" sz="24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latin typeface="Times New Roman" pitchFamily="18" charset="0"/>
                <a:cs typeface="Times New Roman" pitchFamily="18" charset="0"/>
              </a:rPr>
              <a:t>SIMPLES NACIONAL (União, Estados e Municípios)</a:t>
            </a:r>
            <a:endParaRPr lang="pt-BR" dirty="0"/>
          </a:p>
        </p:txBody>
      </p:sp>
      <p:sp>
        <p:nvSpPr>
          <p:cNvPr id="3" name="Espaço Reservado para Conteúdo 2"/>
          <p:cNvSpPr>
            <a:spLocks noGrp="1"/>
          </p:cNvSpPr>
          <p:nvPr>
            <p:ph idx="1"/>
          </p:nvPr>
        </p:nvSpPr>
        <p:spPr>
          <a:xfrm>
            <a:off x="1583267" y="1052513"/>
            <a:ext cx="10464800" cy="5624058"/>
          </a:xfrm>
        </p:spPr>
        <p:txBody>
          <a:bodyPr/>
          <a:lstStyle/>
          <a:p>
            <a:pPr>
              <a:buNone/>
            </a:pPr>
            <a:r>
              <a:rPr lang="pt-BR" sz="2300" b="1" dirty="0" smtClean="0"/>
              <a:t>Impostos e contribuições abrangidos:</a:t>
            </a:r>
          </a:p>
          <a:p>
            <a:pPr>
              <a:buNone/>
            </a:pPr>
            <a:r>
              <a:rPr lang="pt-BR" sz="2200" dirty="0" smtClean="0"/>
              <a:t>I - Imposto sobre a Renda da Pessoa Jurídica - IRPJ;</a:t>
            </a:r>
          </a:p>
          <a:p>
            <a:pPr>
              <a:buNone/>
            </a:pPr>
            <a:r>
              <a:rPr lang="pt-BR" sz="2200" dirty="0" smtClean="0"/>
              <a:t>II - Imposto sobre Produtos Industrializados - IPI (exceto na importação);</a:t>
            </a:r>
          </a:p>
          <a:p>
            <a:pPr>
              <a:buNone/>
            </a:pPr>
            <a:r>
              <a:rPr lang="pt-BR" sz="2200" dirty="0" smtClean="0"/>
              <a:t>III - Contribuição Social sobre o Lucro Líquido - CSLL;</a:t>
            </a:r>
          </a:p>
          <a:p>
            <a:pPr>
              <a:buNone/>
            </a:pPr>
            <a:r>
              <a:rPr lang="pt-BR" sz="2200" dirty="0" smtClean="0"/>
              <a:t>IV - Contribuição para o Financiamento da Seguridade Social – COFINS (exceto na importação); </a:t>
            </a:r>
          </a:p>
          <a:p>
            <a:pPr>
              <a:buNone/>
            </a:pPr>
            <a:r>
              <a:rPr lang="pt-BR" sz="2200" dirty="0" smtClean="0"/>
              <a:t>V - Contribuição para o PIS/</a:t>
            </a:r>
            <a:r>
              <a:rPr lang="pt-BR" sz="2200" dirty="0" err="1" smtClean="0"/>
              <a:t>Pasep</a:t>
            </a:r>
            <a:r>
              <a:rPr lang="pt-BR" sz="2200" dirty="0" smtClean="0"/>
              <a:t> (exceto na importação);</a:t>
            </a:r>
          </a:p>
          <a:p>
            <a:pPr>
              <a:buNone/>
            </a:pPr>
            <a:r>
              <a:rPr lang="pt-BR" sz="2200" dirty="0" smtClean="0"/>
              <a:t>VI - Contribuição Patronal Previdenciária - CPP para a Seguridade Social, a cargo da pessoa jurídica (exceto aquelas que se dediquem às atividades de prestação de serviços - § 5º-C do art. 18); </a:t>
            </a:r>
          </a:p>
          <a:p>
            <a:pPr>
              <a:buNone/>
            </a:pPr>
            <a:r>
              <a:rPr lang="pt-BR" sz="2200" dirty="0" smtClean="0"/>
              <a:t>VII - Imposto sobre Operações Relativas à Circulação de Mercadorias e Sobre Prestações de Serviços de Transporte Interestadual e Intermunicipal e de Comunicação - ICMS;</a:t>
            </a:r>
          </a:p>
          <a:p>
            <a:pPr>
              <a:buNone/>
            </a:pPr>
            <a:r>
              <a:rPr lang="pt-BR" sz="2200" dirty="0" smtClean="0"/>
              <a:t>VIII - Imposto sobre Serviços de Qualquer Natureza - ISS.</a:t>
            </a:r>
          </a:p>
          <a:p>
            <a:endParaRPr lang="pt-B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83833" y="454252"/>
            <a:ext cx="10308167" cy="468312"/>
          </a:xfrm>
        </p:spPr>
        <p:txBody>
          <a:bodyPr/>
          <a:lstStyle/>
          <a:p>
            <a:r>
              <a:rPr lang="pt-BR" b="1" dirty="0" smtClean="0"/>
              <a:t>Tabela 1: Partilha do Simples Nacional – Comércio</a:t>
            </a:r>
            <a:r>
              <a:rPr lang="pt-BR" dirty="0" smtClean="0"/>
              <a:t/>
            </a:r>
            <a:br>
              <a:rPr lang="pt-BR" dirty="0" smtClean="0"/>
            </a:br>
            <a:endParaRPr lang="pt-BR" dirty="0"/>
          </a:p>
        </p:txBody>
      </p:sp>
      <p:graphicFrame>
        <p:nvGraphicFramePr>
          <p:cNvPr id="4" name="Tabela 3"/>
          <p:cNvGraphicFramePr>
            <a:graphicFrameLocks noGrp="1"/>
          </p:cNvGraphicFramePr>
          <p:nvPr/>
        </p:nvGraphicFramePr>
        <p:xfrm>
          <a:off x="1915888" y="1042949"/>
          <a:ext cx="8839200" cy="5218835"/>
        </p:xfrm>
        <a:graphic>
          <a:graphicData uri="http://schemas.openxmlformats.org/drawingml/2006/table">
            <a:tbl>
              <a:tblPr firstRow="1" bandRow="1">
                <a:tableStyleId>{5C22544A-7EE6-4342-B048-85BDC9FD1C3A}</a:tableStyleId>
              </a:tblPr>
              <a:tblGrid>
                <a:gridCol w="2002969"/>
                <a:gridCol w="827314"/>
                <a:gridCol w="885372"/>
                <a:gridCol w="1146628"/>
                <a:gridCol w="1103086"/>
                <a:gridCol w="986972"/>
                <a:gridCol w="1045028"/>
                <a:gridCol w="841831"/>
              </a:tblGrid>
              <a:tr h="528641">
                <a:tc>
                  <a:txBody>
                    <a:bodyPr/>
                    <a:lstStyle/>
                    <a:p>
                      <a:pPr>
                        <a:lnSpc>
                          <a:spcPct val="115000"/>
                        </a:lnSpc>
                        <a:spcAft>
                          <a:spcPts val="600"/>
                        </a:spcAft>
                      </a:pPr>
                      <a:r>
                        <a:rPr lang="pt-BR" sz="1000" dirty="0">
                          <a:latin typeface="Times New Roman"/>
                          <a:ea typeface="Calibri"/>
                          <a:cs typeface="Times New Roman"/>
                        </a:rPr>
                        <a:t>Receita Bruta em 12 meses (em R$)</a:t>
                      </a:r>
                      <a:endParaRPr lang="pt-BR" sz="1100" dirty="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Alíquota</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IRPJ</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CSLL</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Cofins</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PIS/Pasep</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CPP</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ICMS</a:t>
                      </a:r>
                      <a:endParaRPr lang="pt-BR" sz="1100">
                        <a:latin typeface="Calibri"/>
                        <a:ea typeface="Calibri"/>
                        <a:cs typeface="Times New Roman"/>
                      </a:endParaRPr>
                    </a:p>
                  </a:txBody>
                  <a:tcPr marL="9525" marR="9525" marT="9525" marB="9525" anchor="ctr"/>
                </a:tc>
              </a:tr>
              <a:tr h="445896">
                <a:tc>
                  <a:txBody>
                    <a:bodyPr/>
                    <a:lstStyle/>
                    <a:p>
                      <a:pPr>
                        <a:lnSpc>
                          <a:spcPct val="115000"/>
                        </a:lnSpc>
                        <a:spcAft>
                          <a:spcPts val="600"/>
                        </a:spcAft>
                      </a:pPr>
                      <a:r>
                        <a:rPr lang="pt-BR" sz="1200" dirty="0">
                          <a:latin typeface="Times New Roman"/>
                          <a:ea typeface="Calibri"/>
                          <a:cs typeface="Times New Roman"/>
                        </a:rPr>
                        <a:t>Até 180.000,00</a:t>
                      </a:r>
                      <a:endParaRPr lang="pt-BR" sz="1200" dirty="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dirty="0">
                          <a:latin typeface="Times New Roman"/>
                          <a:ea typeface="Calibri"/>
                          <a:cs typeface="Times New Roman"/>
                        </a:rPr>
                        <a:t>4,00%</a:t>
                      </a:r>
                      <a:endParaRPr lang="pt-BR" sz="1200" dirty="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0,00%</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dirty="0">
                          <a:latin typeface="Times New Roman"/>
                          <a:ea typeface="Calibri"/>
                          <a:cs typeface="Times New Roman"/>
                        </a:rPr>
                        <a:t>0,00%</a:t>
                      </a:r>
                      <a:endParaRPr lang="pt-BR" sz="1200" dirty="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0,00%</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0,00%</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2,75%</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1,25%</a:t>
                      </a:r>
                      <a:endParaRPr lang="pt-BR" sz="1200">
                        <a:latin typeface="Calibri"/>
                        <a:ea typeface="Calibri"/>
                        <a:cs typeface="Times New Roman"/>
                      </a:endParaRPr>
                    </a:p>
                  </a:txBody>
                  <a:tcPr marL="9525" marR="9525" marT="9525" marB="9525" anchor="ctr"/>
                </a:tc>
              </a:tr>
              <a:tr h="435428">
                <a:tc>
                  <a:txBody>
                    <a:bodyPr/>
                    <a:lstStyle/>
                    <a:p>
                      <a:pPr>
                        <a:lnSpc>
                          <a:spcPct val="115000"/>
                        </a:lnSpc>
                        <a:spcAft>
                          <a:spcPts val="600"/>
                        </a:spcAft>
                      </a:pPr>
                      <a:r>
                        <a:rPr lang="pt-BR" sz="1200">
                          <a:latin typeface="Times New Roman"/>
                          <a:ea typeface="Calibri"/>
                          <a:cs typeface="Times New Roman"/>
                        </a:rPr>
                        <a:t>De 180.000,01 a 360.000,00</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5,47%</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dirty="0">
                          <a:latin typeface="Times New Roman"/>
                          <a:ea typeface="Calibri"/>
                          <a:cs typeface="Times New Roman"/>
                        </a:rPr>
                        <a:t>0,00%</a:t>
                      </a:r>
                      <a:endParaRPr lang="pt-BR" sz="1200" dirty="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dirty="0">
                          <a:latin typeface="Times New Roman"/>
                          <a:ea typeface="Calibri"/>
                          <a:cs typeface="Times New Roman"/>
                        </a:rPr>
                        <a:t>0,00%</a:t>
                      </a:r>
                      <a:endParaRPr lang="pt-BR" sz="1200" dirty="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dirty="0">
                          <a:latin typeface="Times New Roman"/>
                          <a:ea typeface="Calibri"/>
                          <a:cs typeface="Times New Roman"/>
                        </a:rPr>
                        <a:t>0,86%</a:t>
                      </a:r>
                      <a:endParaRPr lang="pt-BR" sz="1200" dirty="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0,00%</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2,75%</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1,86%</a:t>
                      </a:r>
                      <a:endParaRPr lang="pt-BR" sz="1200">
                        <a:latin typeface="Calibri"/>
                        <a:ea typeface="Calibri"/>
                        <a:cs typeface="Times New Roman"/>
                      </a:endParaRPr>
                    </a:p>
                  </a:txBody>
                  <a:tcPr marL="9525" marR="9525" marT="9525" marB="9525" anchor="ctr"/>
                </a:tc>
              </a:tr>
              <a:tr h="522515">
                <a:tc>
                  <a:txBody>
                    <a:bodyPr/>
                    <a:lstStyle/>
                    <a:p>
                      <a:pPr>
                        <a:lnSpc>
                          <a:spcPct val="115000"/>
                        </a:lnSpc>
                        <a:spcAft>
                          <a:spcPts val="600"/>
                        </a:spcAft>
                      </a:pPr>
                      <a:r>
                        <a:rPr lang="pt-BR" sz="1200">
                          <a:latin typeface="Times New Roman"/>
                          <a:ea typeface="Calibri"/>
                          <a:cs typeface="Times New Roman"/>
                        </a:rPr>
                        <a:t>De 360.000,01 a 540.000,00</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6,84%</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0,27%</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0,31%</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dirty="0">
                          <a:latin typeface="Times New Roman"/>
                          <a:ea typeface="Calibri"/>
                          <a:cs typeface="Times New Roman"/>
                        </a:rPr>
                        <a:t>0,95%</a:t>
                      </a:r>
                      <a:endParaRPr lang="pt-BR" sz="1200" dirty="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0,23%</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2,75%</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2,33%</a:t>
                      </a:r>
                      <a:endParaRPr lang="pt-BR" sz="1200">
                        <a:latin typeface="Calibri"/>
                        <a:ea typeface="Calibri"/>
                        <a:cs typeface="Times New Roman"/>
                      </a:endParaRPr>
                    </a:p>
                  </a:txBody>
                  <a:tcPr marL="9525" marR="9525" marT="9525" marB="9525" anchor="ctr"/>
                </a:tc>
              </a:tr>
              <a:tr h="435428">
                <a:tc>
                  <a:txBody>
                    <a:bodyPr/>
                    <a:lstStyle/>
                    <a:p>
                      <a:pPr>
                        <a:lnSpc>
                          <a:spcPct val="115000"/>
                        </a:lnSpc>
                        <a:spcAft>
                          <a:spcPts val="600"/>
                        </a:spcAft>
                      </a:pPr>
                      <a:r>
                        <a:rPr lang="pt-BR" sz="1200">
                          <a:latin typeface="Times New Roman"/>
                          <a:ea typeface="Calibri"/>
                          <a:cs typeface="Times New Roman"/>
                        </a:rPr>
                        <a:t>De 540.000,01 a 720.000,00</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7,54%</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dirty="0">
                          <a:latin typeface="Times New Roman"/>
                          <a:ea typeface="Calibri"/>
                          <a:cs typeface="Times New Roman"/>
                        </a:rPr>
                        <a:t>0,35%</a:t>
                      </a:r>
                      <a:endParaRPr lang="pt-BR" sz="1200" dirty="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0,35%</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dirty="0">
                          <a:latin typeface="Times New Roman"/>
                          <a:ea typeface="Calibri"/>
                          <a:cs typeface="Times New Roman"/>
                        </a:rPr>
                        <a:t>1,04%</a:t>
                      </a:r>
                      <a:endParaRPr lang="pt-BR" sz="1200" dirty="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0,25%</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2,99%</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2,56%</a:t>
                      </a:r>
                      <a:endParaRPr lang="pt-BR" sz="1200">
                        <a:latin typeface="Calibri"/>
                        <a:ea typeface="Calibri"/>
                        <a:cs typeface="Times New Roman"/>
                      </a:endParaRPr>
                    </a:p>
                  </a:txBody>
                  <a:tcPr marL="9525" marR="9525" marT="9525" marB="9525" anchor="ctr"/>
                </a:tc>
              </a:tr>
              <a:tr h="464457">
                <a:tc>
                  <a:txBody>
                    <a:bodyPr/>
                    <a:lstStyle/>
                    <a:p>
                      <a:pPr>
                        <a:lnSpc>
                          <a:spcPct val="115000"/>
                        </a:lnSpc>
                        <a:spcAft>
                          <a:spcPts val="600"/>
                        </a:spcAft>
                      </a:pPr>
                      <a:r>
                        <a:rPr lang="pt-BR" sz="1200">
                          <a:latin typeface="Times New Roman"/>
                          <a:ea typeface="Calibri"/>
                          <a:cs typeface="Times New Roman"/>
                        </a:rPr>
                        <a:t>De 720.000,01 a 900.000,00</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dirty="0">
                          <a:latin typeface="Times New Roman"/>
                          <a:ea typeface="Calibri"/>
                          <a:cs typeface="Times New Roman"/>
                        </a:rPr>
                        <a:t>7,60%</a:t>
                      </a:r>
                      <a:endParaRPr lang="pt-BR" sz="1200" dirty="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dirty="0">
                          <a:latin typeface="Times New Roman"/>
                          <a:ea typeface="Calibri"/>
                          <a:cs typeface="Times New Roman"/>
                        </a:rPr>
                        <a:t>0,35%</a:t>
                      </a:r>
                      <a:endParaRPr lang="pt-BR" sz="1200" dirty="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0,35%</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dirty="0">
                          <a:latin typeface="Times New Roman"/>
                          <a:ea typeface="Calibri"/>
                          <a:cs typeface="Times New Roman"/>
                        </a:rPr>
                        <a:t>1,05%</a:t>
                      </a:r>
                      <a:endParaRPr lang="pt-BR" sz="1200" dirty="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dirty="0">
                          <a:latin typeface="Times New Roman"/>
                          <a:ea typeface="Calibri"/>
                          <a:cs typeface="Times New Roman"/>
                        </a:rPr>
                        <a:t>0,25%</a:t>
                      </a:r>
                      <a:endParaRPr lang="pt-BR" sz="1200" dirty="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3,02%</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2,58%</a:t>
                      </a:r>
                      <a:endParaRPr lang="pt-BR" sz="1200">
                        <a:latin typeface="Calibri"/>
                        <a:ea typeface="Calibri"/>
                        <a:cs typeface="Times New Roman"/>
                      </a:endParaRPr>
                    </a:p>
                  </a:txBody>
                  <a:tcPr marL="9525" marR="9525" marT="9525" marB="9525" anchor="ctr"/>
                </a:tc>
              </a:tr>
              <a:tr h="406400">
                <a:tc>
                  <a:txBody>
                    <a:bodyPr/>
                    <a:lstStyle/>
                    <a:p>
                      <a:pPr>
                        <a:lnSpc>
                          <a:spcPct val="115000"/>
                        </a:lnSpc>
                        <a:spcAft>
                          <a:spcPts val="600"/>
                        </a:spcAft>
                      </a:pPr>
                      <a:r>
                        <a:rPr lang="pt-BR" sz="1200">
                          <a:latin typeface="Times New Roman"/>
                          <a:ea typeface="Calibri"/>
                          <a:cs typeface="Times New Roman"/>
                        </a:rPr>
                        <a:t>De 900.000,01 a 1.080.000,00</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8,28%</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0,38%</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0,38%</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1,15%</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dirty="0">
                          <a:latin typeface="Times New Roman"/>
                          <a:ea typeface="Calibri"/>
                          <a:cs typeface="Times New Roman"/>
                        </a:rPr>
                        <a:t>0,27%</a:t>
                      </a:r>
                      <a:endParaRPr lang="pt-BR" sz="1200" dirty="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3,28%</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2,82%</a:t>
                      </a:r>
                      <a:endParaRPr lang="pt-BR" sz="1200">
                        <a:latin typeface="Calibri"/>
                        <a:ea typeface="Calibri"/>
                        <a:cs typeface="Times New Roman"/>
                      </a:endParaRPr>
                    </a:p>
                  </a:txBody>
                  <a:tcPr marL="9525" marR="9525" marT="9525" marB="9525" anchor="ctr"/>
                </a:tc>
              </a:tr>
              <a:tr h="528641">
                <a:tc>
                  <a:txBody>
                    <a:bodyPr/>
                    <a:lstStyle/>
                    <a:p>
                      <a:pPr>
                        <a:lnSpc>
                          <a:spcPct val="115000"/>
                        </a:lnSpc>
                        <a:spcAft>
                          <a:spcPts val="600"/>
                        </a:spcAft>
                      </a:pPr>
                      <a:r>
                        <a:rPr lang="pt-BR" sz="1200">
                          <a:latin typeface="Times New Roman"/>
                          <a:ea typeface="Calibri"/>
                          <a:cs typeface="Times New Roman"/>
                        </a:rPr>
                        <a:t>De 1.080.000,01 a 1.260.000,00</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8,36%</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0,39%</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0,39%</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1,16%</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dirty="0">
                          <a:latin typeface="Times New Roman"/>
                          <a:ea typeface="Calibri"/>
                          <a:cs typeface="Times New Roman"/>
                        </a:rPr>
                        <a:t>0,28%</a:t>
                      </a:r>
                      <a:endParaRPr lang="pt-BR" sz="1200" dirty="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3,30%</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2,84%</a:t>
                      </a:r>
                      <a:endParaRPr lang="pt-BR" sz="1200">
                        <a:latin typeface="Calibri"/>
                        <a:ea typeface="Calibri"/>
                        <a:cs typeface="Times New Roman"/>
                      </a:endParaRPr>
                    </a:p>
                  </a:txBody>
                  <a:tcPr marL="9525" marR="9525" marT="9525" marB="9525" anchor="ctr"/>
                </a:tc>
              </a:tr>
              <a:tr h="458331">
                <a:tc>
                  <a:txBody>
                    <a:bodyPr/>
                    <a:lstStyle/>
                    <a:p>
                      <a:pPr>
                        <a:lnSpc>
                          <a:spcPct val="115000"/>
                        </a:lnSpc>
                        <a:spcAft>
                          <a:spcPts val="600"/>
                        </a:spcAft>
                      </a:pPr>
                      <a:r>
                        <a:rPr lang="pt-BR" sz="1200">
                          <a:latin typeface="Times New Roman"/>
                          <a:ea typeface="Calibri"/>
                          <a:cs typeface="Times New Roman"/>
                        </a:rPr>
                        <a:t>De 1.260.000,01 a 1.440.000,00</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8,45%</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0,39%</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dirty="0">
                          <a:latin typeface="Times New Roman"/>
                          <a:ea typeface="Calibri"/>
                          <a:cs typeface="Times New Roman"/>
                        </a:rPr>
                        <a:t>0,39%</a:t>
                      </a:r>
                      <a:endParaRPr lang="pt-BR" sz="1200" dirty="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1,17%</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dirty="0">
                          <a:latin typeface="Times New Roman"/>
                          <a:ea typeface="Calibri"/>
                          <a:cs typeface="Times New Roman"/>
                        </a:rPr>
                        <a:t>0,28%</a:t>
                      </a:r>
                      <a:endParaRPr lang="pt-BR" sz="1200" dirty="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3,35%</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2,87%</a:t>
                      </a:r>
                      <a:endParaRPr lang="pt-BR" sz="1200">
                        <a:latin typeface="Calibri"/>
                        <a:ea typeface="Calibri"/>
                        <a:cs typeface="Times New Roman"/>
                      </a:endParaRPr>
                    </a:p>
                  </a:txBody>
                  <a:tcPr marL="9525" marR="9525" marT="9525" marB="9525" anchor="ctr"/>
                </a:tc>
              </a:tr>
              <a:tr h="464457">
                <a:tc>
                  <a:txBody>
                    <a:bodyPr/>
                    <a:lstStyle/>
                    <a:p>
                      <a:pPr>
                        <a:lnSpc>
                          <a:spcPct val="115000"/>
                        </a:lnSpc>
                        <a:spcAft>
                          <a:spcPts val="600"/>
                        </a:spcAft>
                      </a:pPr>
                      <a:r>
                        <a:rPr lang="pt-BR" sz="1200">
                          <a:latin typeface="Times New Roman"/>
                          <a:ea typeface="Calibri"/>
                          <a:cs typeface="Times New Roman"/>
                        </a:rPr>
                        <a:t>De 1.440.000,01 a 1.620.000,00</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9,03%</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0,42%</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0,42%</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1,25%</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dirty="0">
                          <a:latin typeface="Times New Roman"/>
                          <a:ea typeface="Calibri"/>
                          <a:cs typeface="Times New Roman"/>
                        </a:rPr>
                        <a:t>0,30%</a:t>
                      </a:r>
                      <a:endParaRPr lang="pt-BR" sz="1200" dirty="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dirty="0">
                          <a:latin typeface="Times New Roman"/>
                          <a:ea typeface="Calibri"/>
                          <a:cs typeface="Times New Roman"/>
                        </a:rPr>
                        <a:t>3,57%</a:t>
                      </a:r>
                      <a:endParaRPr lang="pt-BR" sz="1200" dirty="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3,07%</a:t>
                      </a:r>
                      <a:endParaRPr lang="pt-BR" sz="1200">
                        <a:latin typeface="Calibri"/>
                        <a:ea typeface="Calibri"/>
                        <a:cs typeface="Times New Roman"/>
                      </a:endParaRPr>
                    </a:p>
                  </a:txBody>
                  <a:tcPr marL="9525" marR="9525" marT="9525" marB="9525" anchor="ctr"/>
                </a:tc>
              </a:tr>
              <a:tr h="528641">
                <a:tc>
                  <a:txBody>
                    <a:bodyPr/>
                    <a:lstStyle/>
                    <a:p>
                      <a:pPr>
                        <a:lnSpc>
                          <a:spcPct val="115000"/>
                        </a:lnSpc>
                        <a:spcAft>
                          <a:spcPts val="600"/>
                        </a:spcAft>
                      </a:pPr>
                      <a:r>
                        <a:rPr lang="pt-BR" sz="1200">
                          <a:latin typeface="Times New Roman"/>
                          <a:ea typeface="Calibri"/>
                          <a:cs typeface="Times New Roman"/>
                        </a:rPr>
                        <a:t>De 1.620.000,01 a 1.800.000,00</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9,12%</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0,43%</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0,43%</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1,26%</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0,30%</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dirty="0">
                          <a:latin typeface="Times New Roman"/>
                          <a:ea typeface="Calibri"/>
                          <a:cs typeface="Times New Roman"/>
                        </a:rPr>
                        <a:t>3,60%</a:t>
                      </a:r>
                      <a:endParaRPr lang="pt-BR" sz="1200" dirty="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dirty="0">
                          <a:latin typeface="Times New Roman"/>
                          <a:ea typeface="Calibri"/>
                          <a:cs typeface="Times New Roman"/>
                        </a:rPr>
                        <a:t>3,10%</a:t>
                      </a:r>
                      <a:endParaRPr lang="pt-BR" sz="1200" dirty="0">
                        <a:latin typeface="Calibri"/>
                        <a:ea typeface="Calibri"/>
                        <a:cs typeface="Times New Roman"/>
                      </a:endParaRPr>
                    </a:p>
                  </a:txBody>
                  <a:tcPr marL="9525" marR="9525" marT="9525" marB="9525" anchor="ctr"/>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prstGeom prst="rect">
            <a:avLst/>
          </a:prstGeom>
        </p:spPr>
        <p:txBody>
          <a:bodyPr wrap="square">
            <a:spAutoFit/>
          </a:bodyPr>
          <a:lstStyle/>
          <a:p>
            <a:r>
              <a:rPr lang="pt-BR" b="1" dirty="0" smtClean="0"/>
              <a:t>Tabela 1: Partilha do Simples Nacional – Comércio</a:t>
            </a:r>
            <a:endParaRPr lang="pt-BR" dirty="0"/>
          </a:p>
        </p:txBody>
      </p:sp>
      <p:graphicFrame>
        <p:nvGraphicFramePr>
          <p:cNvPr id="5" name="Tabela 4"/>
          <p:cNvGraphicFramePr>
            <a:graphicFrameLocks noGrp="1"/>
          </p:cNvGraphicFramePr>
          <p:nvPr/>
        </p:nvGraphicFramePr>
        <p:xfrm>
          <a:off x="1770745" y="1026760"/>
          <a:ext cx="9884225" cy="5031824"/>
        </p:xfrm>
        <a:graphic>
          <a:graphicData uri="http://schemas.openxmlformats.org/drawingml/2006/table">
            <a:tbl>
              <a:tblPr firstRow="1" bandRow="1">
                <a:tableStyleId>{5C22544A-7EE6-4342-B048-85BDC9FD1C3A}</a:tableStyleId>
              </a:tblPr>
              <a:tblGrid>
                <a:gridCol w="2133598"/>
                <a:gridCol w="1378857"/>
                <a:gridCol w="1175657"/>
                <a:gridCol w="1132114"/>
                <a:gridCol w="1088572"/>
                <a:gridCol w="1088571"/>
                <a:gridCol w="928915"/>
                <a:gridCol w="957941"/>
              </a:tblGrid>
              <a:tr h="528641">
                <a:tc>
                  <a:txBody>
                    <a:bodyPr/>
                    <a:lstStyle/>
                    <a:p>
                      <a:pPr>
                        <a:lnSpc>
                          <a:spcPct val="115000"/>
                        </a:lnSpc>
                        <a:spcAft>
                          <a:spcPts val="600"/>
                        </a:spcAft>
                      </a:pPr>
                      <a:r>
                        <a:rPr lang="pt-BR" sz="1000" dirty="0">
                          <a:latin typeface="Times New Roman"/>
                          <a:ea typeface="Calibri"/>
                          <a:cs typeface="Times New Roman"/>
                        </a:rPr>
                        <a:t>Receita Bruta em 12 meses (em R$)</a:t>
                      </a:r>
                      <a:endParaRPr lang="pt-BR" sz="1100" dirty="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dirty="0">
                          <a:latin typeface="Times New Roman"/>
                          <a:ea typeface="Calibri"/>
                          <a:cs typeface="Times New Roman"/>
                        </a:rPr>
                        <a:t>Alíquota</a:t>
                      </a:r>
                      <a:endParaRPr lang="pt-BR" sz="1100" dirty="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dirty="0">
                          <a:latin typeface="Times New Roman"/>
                          <a:ea typeface="Calibri"/>
                          <a:cs typeface="Times New Roman"/>
                        </a:rPr>
                        <a:t>IRPJ</a:t>
                      </a:r>
                      <a:endParaRPr lang="pt-BR" sz="1100" dirty="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dirty="0">
                          <a:latin typeface="Times New Roman"/>
                          <a:ea typeface="Calibri"/>
                          <a:cs typeface="Times New Roman"/>
                        </a:rPr>
                        <a:t>CSLL</a:t>
                      </a:r>
                      <a:endParaRPr lang="pt-BR" sz="1100" dirty="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dirty="0" err="1">
                          <a:latin typeface="Times New Roman"/>
                          <a:ea typeface="Calibri"/>
                          <a:cs typeface="Times New Roman"/>
                        </a:rPr>
                        <a:t>Cofins</a:t>
                      </a:r>
                      <a:endParaRPr lang="pt-BR" sz="1100" dirty="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dirty="0">
                          <a:latin typeface="Times New Roman"/>
                          <a:ea typeface="Calibri"/>
                          <a:cs typeface="Times New Roman"/>
                        </a:rPr>
                        <a:t>PIS/</a:t>
                      </a:r>
                      <a:r>
                        <a:rPr lang="pt-BR" sz="1000" dirty="0" err="1">
                          <a:latin typeface="Times New Roman"/>
                          <a:ea typeface="Calibri"/>
                          <a:cs typeface="Times New Roman"/>
                        </a:rPr>
                        <a:t>Pasep</a:t>
                      </a:r>
                      <a:endParaRPr lang="pt-BR" sz="1100" dirty="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dirty="0">
                          <a:latin typeface="Times New Roman"/>
                          <a:ea typeface="Calibri"/>
                          <a:cs typeface="Times New Roman"/>
                        </a:rPr>
                        <a:t>CPP</a:t>
                      </a:r>
                      <a:endParaRPr lang="pt-BR" sz="1100" dirty="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dirty="0">
                          <a:latin typeface="Times New Roman"/>
                          <a:ea typeface="Calibri"/>
                          <a:cs typeface="Times New Roman"/>
                        </a:rPr>
                        <a:t>ICMS</a:t>
                      </a:r>
                      <a:endParaRPr lang="pt-BR" sz="1100" dirty="0">
                        <a:latin typeface="Calibri"/>
                        <a:ea typeface="Calibri"/>
                        <a:cs typeface="Times New Roman"/>
                      </a:endParaRPr>
                    </a:p>
                  </a:txBody>
                  <a:tcPr marL="9525" marR="9525" marT="9525" marB="9525" anchor="ctr"/>
                </a:tc>
              </a:tr>
              <a:tr h="418542">
                <a:tc>
                  <a:txBody>
                    <a:bodyPr/>
                    <a:lstStyle/>
                    <a:p>
                      <a:pPr>
                        <a:lnSpc>
                          <a:spcPct val="115000"/>
                        </a:lnSpc>
                        <a:spcAft>
                          <a:spcPts val="600"/>
                        </a:spcAft>
                      </a:pPr>
                      <a:r>
                        <a:rPr lang="pt-BR" sz="1200" dirty="0">
                          <a:latin typeface="Times New Roman"/>
                          <a:ea typeface="Calibri"/>
                          <a:cs typeface="Times New Roman"/>
                        </a:rPr>
                        <a:t>De 1.800.000,01 a 1.980.000,00</a:t>
                      </a:r>
                      <a:endParaRPr lang="pt-BR" sz="1200" dirty="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9,95%</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0,46%</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0,46%</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1,38%</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0,33%</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3,94%</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3,38%</a:t>
                      </a:r>
                      <a:endParaRPr lang="pt-BR" sz="1200">
                        <a:latin typeface="Calibri"/>
                        <a:ea typeface="Calibri"/>
                        <a:cs typeface="Times New Roman"/>
                      </a:endParaRPr>
                    </a:p>
                  </a:txBody>
                  <a:tcPr marL="9525" marR="9525" marT="9525" marB="9525" anchor="ctr"/>
                </a:tc>
              </a:tr>
              <a:tr h="449943">
                <a:tc>
                  <a:txBody>
                    <a:bodyPr/>
                    <a:lstStyle/>
                    <a:p>
                      <a:pPr>
                        <a:lnSpc>
                          <a:spcPct val="115000"/>
                        </a:lnSpc>
                        <a:spcAft>
                          <a:spcPts val="600"/>
                        </a:spcAft>
                      </a:pPr>
                      <a:r>
                        <a:rPr lang="pt-BR" sz="1200">
                          <a:latin typeface="Times New Roman"/>
                          <a:ea typeface="Calibri"/>
                          <a:cs typeface="Times New Roman"/>
                        </a:rPr>
                        <a:t>De 1.980.000,01 a 2.160.000,00</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dirty="0">
                          <a:latin typeface="Times New Roman"/>
                          <a:ea typeface="Calibri"/>
                          <a:cs typeface="Times New Roman"/>
                        </a:rPr>
                        <a:t>10,04%</a:t>
                      </a:r>
                      <a:endParaRPr lang="pt-BR" sz="1200" dirty="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dirty="0">
                          <a:latin typeface="Times New Roman"/>
                          <a:ea typeface="Calibri"/>
                          <a:cs typeface="Times New Roman"/>
                        </a:rPr>
                        <a:t>0,46%</a:t>
                      </a:r>
                      <a:endParaRPr lang="pt-BR" sz="1200" dirty="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dirty="0">
                          <a:latin typeface="Times New Roman"/>
                          <a:ea typeface="Calibri"/>
                          <a:cs typeface="Times New Roman"/>
                        </a:rPr>
                        <a:t>0,46%</a:t>
                      </a:r>
                      <a:endParaRPr lang="pt-BR" sz="1200" dirty="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1,39%</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0,33%</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3,99%</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3,41%</a:t>
                      </a:r>
                      <a:endParaRPr lang="pt-BR" sz="1200">
                        <a:latin typeface="Calibri"/>
                        <a:ea typeface="Calibri"/>
                        <a:cs typeface="Times New Roman"/>
                      </a:endParaRPr>
                    </a:p>
                  </a:txBody>
                  <a:tcPr marL="9525" marR="9525" marT="9525" marB="9525" anchor="ctr"/>
                </a:tc>
              </a:tr>
              <a:tr h="528641">
                <a:tc>
                  <a:txBody>
                    <a:bodyPr/>
                    <a:lstStyle/>
                    <a:p>
                      <a:pPr>
                        <a:lnSpc>
                          <a:spcPct val="115000"/>
                        </a:lnSpc>
                        <a:spcAft>
                          <a:spcPts val="600"/>
                        </a:spcAft>
                      </a:pPr>
                      <a:r>
                        <a:rPr lang="pt-BR" sz="1200">
                          <a:latin typeface="Times New Roman"/>
                          <a:ea typeface="Calibri"/>
                          <a:cs typeface="Times New Roman"/>
                        </a:rPr>
                        <a:t>De 2.160.000,01 a 2.340.000,00</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10,13%</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0,47%</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dirty="0">
                          <a:latin typeface="Times New Roman"/>
                          <a:ea typeface="Calibri"/>
                          <a:cs typeface="Times New Roman"/>
                        </a:rPr>
                        <a:t>0,47%</a:t>
                      </a:r>
                      <a:endParaRPr lang="pt-BR" sz="1200" dirty="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1,40%</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0,33%</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4,01%</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3,45%</a:t>
                      </a:r>
                      <a:endParaRPr lang="pt-BR" sz="1200">
                        <a:latin typeface="Calibri"/>
                        <a:ea typeface="Calibri"/>
                        <a:cs typeface="Times New Roman"/>
                      </a:endParaRPr>
                    </a:p>
                  </a:txBody>
                  <a:tcPr marL="9525" marR="9525" marT="9525" marB="9525" anchor="ctr"/>
                </a:tc>
              </a:tr>
              <a:tr h="400273">
                <a:tc>
                  <a:txBody>
                    <a:bodyPr/>
                    <a:lstStyle/>
                    <a:p>
                      <a:pPr>
                        <a:lnSpc>
                          <a:spcPct val="115000"/>
                        </a:lnSpc>
                        <a:spcAft>
                          <a:spcPts val="600"/>
                        </a:spcAft>
                      </a:pPr>
                      <a:r>
                        <a:rPr lang="pt-BR" sz="1200">
                          <a:latin typeface="Times New Roman"/>
                          <a:ea typeface="Calibri"/>
                          <a:cs typeface="Times New Roman"/>
                        </a:rPr>
                        <a:t>De 2.340.000,01 a 2.520.000,00</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10,23%</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0,47%</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0,47%</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dirty="0">
                          <a:latin typeface="Times New Roman"/>
                          <a:ea typeface="Calibri"/>
                          <a:cs typeface="Times New Roman"/>
                        </a:rPr>
                        <a:t>1,42%</a:t>
                      </a:r>
                      <a:endParaRPr lang="pt-BR" sz="1200" dirty="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0,34%</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4,05%</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3,48%</a:t>
                      </a:r>
                      <a:endParaRPr lang="pt-BR" sz="1200">
                        <a:latin typeface="Calibri"/>
                        <a:ea typeface="Calibri"/>
                        <a:cs typeface="Times New Roman"/>
                      </a:endParaRPr>
                    </a:p>
                  </a:txBody>
                  <a:tcPr marL="9525" marR="9525" marT="9525" marB="9525" anchor="ctr"/>
                </a:tc>
              </a:tr>
              <a:tr h="449943">
                <a:tc>
                  <a:txBody>
                    <a:bodyPr/>
                    <a:lstStyle/>
                    <a:p>
                      <a:pPr>
                        <a:lnSpc>
                          <a:spcPct val="115000"/>
                        </a:lnSpc>
                        <a:spcAft>
                          <a:spcPts val="600"/>
                        </a:spcAft>
                      </a:pPr>
                      <a:r>
                        <a:rPr lang="pt-BR" sz="1200">
                          <a:latin typeface="Times New Roman"/>
                          <a:ea typeface="Calibri"/>
                          <a:cs typeface="Times New Roman"/>
                        </a:rPr>
                        <a:t>De 2.520.000,01 a 2.700.000,00</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dirty="0">
                          <a:latin typeface="Times New Roman"/>
                          <a:ea typeface="Calibri"/>
                          <a:cs typeface="Times New Roman"/>
                        </a:rPr>
                        <a:t>10,32%</a:t>
                      </a:r>
                      <a:endParaRPr lang="pt-BR" sz="1200" dirty="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0,48%</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0,48%</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dirty="0">
                          <a:latin typeface="Times New Roman"/>
                          <a:ea typeface="Calibri"/>
                          <a:cs typeface="Times New Roman"/>
                        </a:rPr>
                        <a:t>1,43%</a:t>
                      </a:r>
                      <a:endParaRPr lang="pt-BR" sz="1200" dirty="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0,34%</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4,08%</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3,51%</a:t>
                      </a:r>
                      <a:endParaRPr lang="pt-BR" sz="1200">
                        <a:latin typeface="Calibri"/>
                        <a:ea typeface="Calibri"/>
                        <a:cs typeface="Times New Roman"/>
                      </a:endParaRPr>
                    </a:p>
                  </a:txBody>
                  <a:tcPr marL="9525" marR="9525" marT="9525" marB="9525" anchor="ctr"/>
                </a:tc>
              </a:tr>
              <a:tr h="362857">
                <a:tc>
                  <a:txBody>
                    <a:bodyPr/>
                    <a:lstStyle/>
                    <a:p>
                      <a:pPr>
                        <a:lnSpc>
                          <a:spcPct val="115000"/>
                        </a:lnSpc>
                        <a:spcAft>
                          <a:spcPts val="600"/>
                        </a:spcAft>
                      </a:pPr>
                      <a:r>
                        <a:rPr lang="pt-BR" sz="1200">
                          <a:latin typeface="Times New Roman"/>
                          <a:ea typeface="Calibri"/>
                          <a:cs typeface="Times New Roman"/>
                        </a:rPr>
                        <a:t>De 2.700.000,01 a 2.880.000,00</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11,23%</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0,52%</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0,52%</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1,56%</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dirty="0">
                          <a:latin typeface="Times New Roman"/>
                          <a:ea typeface="Calibri"/>
                          <a:cs typeface="Times New Roman"/>
                        </a:rPr>
                        <a:t>0,37%</a:t>
                      </a:r>
                      <a:endParaRPr lang="pt-BR" sz="1200" dirty="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4,44%</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3,82%</a:t>
                      </a:r>
                      <a:endParaRPr lang="pt-BR" sz="1200">
                        <a:latin typeface="Calibri"/>
                        <a:ea typeface="Calibri"/>
                        <a:cs typeface="Times New Roman"/>
                      </a:endParaRPr>
                    </a:p>
                  </a:txBody>
                  <a:tcPr marL="9525" marR="9525" marT="9525" marB="9525" anchor="ctr"/>
                </a:tc>
              </a:tr>
              <a:tr h="435429">
                <a:tc>
                  <a:txBody>
                    <a:bodyPr/>
                    <a:lstStyle/>
                    <a:p>
                      <a:pPr>
                        <a:lnSpc>
                          <a:spcPct val="115000"/>
                        </a:lnSpc>
                        <a:spcAft>
                          <a:spcPts val="600"/>
                        </a:spcAft>
                      </a:pPr>
                      <a:r>
                        <a:rPr lang="pt-BR" sz="1200">
                          <a:latin typeface="Times New Roman"/>
                          <a:ea typeface="Calibri"/>
                          <a:cs typeface="Times New Roman"/>
                        </a:rPr>
                        <a:t>De 2.880.000,01 a 3.060.000,00</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11,32%</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0,52%</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0,52%</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1,57%</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dirty="0">
                          <a:latin typeface="Times New Roman"/>
                          <a:ea typeface="Calibri"/>
                          <a:cs typeface="Times New Roman"/>
                        </a:rPr>
                        <a:t>0,37%</a:t>
                      </a:r>
                      <a:endParaRPr lang="pt-BR" sz="1200" dirty="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4,49%</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3,85%</a:t>
                      </a:r>
                      <a:endParaRPr lang="pt-BR" sz="1200">
                        <a:latin typeface="Calibri"/>
                        <a:ea typeface="Calibri"/>
                        <a:cs typeface="Times New Roman"/>
                      </a:endParaRPr>
                    </a:p>
                  </a:txBody>
                  <a:tcPr marL="9525" marR="9525" marT="9525" marB="9525" anchor="ctr"/>
                </a:tc>
              </a:tr>
              <a:tr h="420914">
                <a:tc>
                  <a:txBody>
                    <a:bodyPr/>
                    <a:lstStyle/>
                    <a:p>
                      <a:pPr>
                        <a:lnSpc>
                          <a:spcPct val="115000"/>
                        </a:lnSpc>
                        <a:spcAft>
                          <a:spcPts val="600"/>
                        </a:spcAft>
                      </a:pPr>
                      <a:r>
                        <a:rPr lang="pt-BR" sz="1200">
                          <a:latin typeface="Times New Roman"/>
                          <a:ea typeface="Calibri"/>
                          <a:cs typeface="Times New Roman"/>
                        </a:rPr>
                        <a:t>De 3.060.000,01 a 3.240.000,00</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11,42%</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0,53%</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0,53%</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1,58%</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dirty="0">
                          <a:latin typeface="Times New Roman"/>
                          <a:ea typeface="Calibri"/>
                          <a:cs typeface="Times New Roman"/>
                        </a:rPr>
                        <a:t>0,38%</a:t>
                      </a:r>
                      <a:endParaRPr lang="pt-BR" sz="1200" dirty="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4,52%</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3,88%</a:t>
                      </a:r>
                      <a:endParaRPr lang="pt-BR" sz="1200">
                        <a:latin typeface="Calibri"/>
                        <a:ea typeface="Calibri"/>
                        <a:cs typeface="Times New Roman"/>
                      </a:endParaRPr>
                    </a:p>
                  </a:txBody>
                  <a:tcPr marL="9525" marR="9525" marT="9525" marB="9525" anchor="ctr"/>
                </a:tc>
              </a:tr>
              <a:tr h="508000">
                <a:tc>
                  <a:txBody>
                    <a:bodyPr/>
                    <a:lstStyle/>
                    <a:p>
                      <a:pPr>
                        <a:lnSpc>
                          <a:spcPct val="115000"/>
                        </a:lnSpc>
                        <a:spcAft>
                          <a:spcPts val="600"/>
                        </a:spcAft>
                      </a:pPr>
                      <a:r>
                        <a:rPr lang="pt-BR" sz="1200">
                          <a:latin typeface="Times New Roman"/>
                          <a:ea typeface="Calibri"/>
                          <a:cs typeface="Times New Roman"/>
                        </a:rPr>
                        <a:t>De 3.240.000,01 a 3.420.000,00</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11,51%</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0,53%</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0,53%</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1,60%</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0,38%</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dirty="0">
                          <a:latin typeface="Times New Roman"/>
                          <a:ea typeface="Calibri"/>
                          <a:cs typeface="Times New Roman"/>
                        </a:rPr>
                        <a:t>4,56%</a:t>
                      </a:r>
                      <a:endParaRPr lang="pt-BR" sz="1200" dirty="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3,91%</a:t>
                      </a:r>
                      <a:endParaRPr lang="pt-BR" sz="1200">
                        <a:latin typeface="Calibri"/>
                        <a:ea typeface="Calibri"/>
                        <a:cs typeface="Times New Roman"/>
                      </a:endParaRPr>
                    </a:p>
                  </a:txBody>
                  <a:tcPr marL="9525" marR="9525" marT="9525" marB="9525" anchor="ctr"/>
                </a:tc>
              </a:tr>
              <a:tr h="528641">
                <a:tc>
                  <a:txBody>
                    <a:bodyPr/>
                    <a:lstStyle/>
                    <a:p>
                      <a:pPr>
                        <a:lnSpc>
                          <a:spcPct val="115000"/>
                        </a:lnSpc>
                        <a:spcAft>
                          <a:spcPts val="600"/>
                        </a:spcAft>
                      </a:pPr>
                      <a:r>
                        <a:rPr lang="pt-BR" sz="1200">
                          <a:latin typeface="Times New Roman"/>
                          <a:ea typeface="Calibri"/>
                          <a:cs typeface="Times New Roman"/>
                        </a:rPr>
                        <a:t>De 3.420.000,01 a 3.600.000,00</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dirty="0">
                          <a:latin typeface="Times New Roman"/>
                          <a:ea typeface="Calibri"/>
                          <a:cs typeface="Times New Roman"/>
                        </a:rPr>
                        <a:t>11,61%</a:t>
                      </a:r>
                      <a:endParaRPr lang="pt-BR" sz="1200" dirty="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0,54%</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0,54%</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1,60%</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a:latin typeface="Times New Roman"/>
                          <a:ea typeface="Calibri"/>
                          <a:cs typeface="Times New Roman"/>
                        </a:rPr>
                        <a:t>0,38%</a:t>
                      </a:r>
                      <a:endParaRPr lang="pt-BR" sz="12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dirty="0">
                          <a:latin typeface="Times New Roman"/>
                          <a:ea typeface="Calibri"/>
                          <a:cs typeface="Times New Roman"/>
                        </a:rPr>
                        <a:t>4,60%</a:t>
                      </a:r>
                      <a:endParaRPr lang="pt-BR" sz="1200" dirty="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200" dirty="0">
                          <a:latin typeface="Times New Roman"/>
                          <a:ea typeface="Calibri"/>
                          <a:cs typeface="Times New Roman"/>
                        </a:rPr>
                        <a:t>3,95%</a:t>
                      </a:r>
                      <a:endParaRPr lang="pt-BR" sz="1200" dirty="0">
                        <a:latin typeface="Calibri"/>
                        <a:ea typeface="Calibri"/>
                        <a:cs typeface="Times New Roman"/>
                      </a:endParaRPr>
                    </a:p>
                  </a:txBody>
                  <a:tcPr marL="9525" marR="9525" marT="9525" marB="9525" anchor="ct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
            </a:r>
            <a:br>
              <a:rPr lang="pt-BR" b="1" dirty="0" smtClean="0"/>
            </a:br>
            <a:r>
              <a:rPr lang="pt-BR" b="1" dirty="0" smtClean="0"/>
              <a:t>Tabela 2: Partilha do Simples Nacional – Indústria</a:t>
            </a:r>
            <a:r>
              <a:rPr lang="pt-BR" dirty="0" smtClean="0"/>
              <a:t/>
            </a:r>
            <a:br>
              <a:rPr lang="pt-BR" dirty="0" smtClean="0"/>
            </a:br>
            <a:endParaRPr lang="pt-BR" dirty="0"/>
          </a:p>
        </p:txBody>
      </p:sp>
      <p:graphicFrame>
        <p:nvGraphicFramePr>
          <p:cNvPr id="4" name="Tabela 3"/>
          <p:cNvGraphicFramePr>
            <a:graphicFrameLocks noGrp="1"/>
          </p:cNvGraphicFramePr>
          <p:nvPr/>
        </p:nvGraphicFramePr>
        <p:xfrm>
          <a:off x="1872342" y="1001241"/>
          <a:ext cx="9811656" cy="4919651"/>
        </p:xfrm>
        <a:graphic>
          <a:graphicData uri="http://schemas.openxmlformats.org/drawingml/2006/table">
            <a:tbl>
              <a:tblPr firstRow="1" bandRow="1">
                <a:tableStyleId>{5C22544A-7EE6-4342-B048-85BDC9FD1C3A}</a:tableStyleId>
              </a:tblPr>
              <a:tblGrid>
                <a:gridCol w="1090184"/>
                <a:gridCol w="1090184"/>
                <a:gridCol w="1090184"/>
                <a:gridCol w="1090184"/>
                <a:gridCol w="1090184"/>
                <a:gridCol w="1090184"/>
                <a:gridCol w="1090184"/>
                <a:gridCol w="1090184"/>
                <a:gridCol w="1090184"/>
              </a:tblGrid>
              <a:tr h="447241">
                <a:tc>
                  <a:txBody>
                    <a:bodyPr/>
                    <a:lstStyle/>
                    <a:p>
                      <a:pPr>
                        <a:lnSpc>
                          <a:spcPct val="115000"/>
                        </a:lnSpc>
                        <a:spcAft>
                          <a:spcPts val="600"/>
                        </a:spcAft>
                      </a:pPr>
                      <a:r>
                        <a:rPr lang="pt-BR" sz="1000" dirty="0">
                          <a:latin typeface="Times New Roman"/>
                          <a:ea typeface="Calibri"/>
                          <a:cs typeface="Times New Roman"/>
                        </a:rPr>
                        <a:t>Receita Bruta em 12 meses (em R$)</a:t>
                      </a:r>
                      <a:endParaRPr lang="pt-BR" sz="1100" dirty="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Alíquota</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IRPJ</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CSLL</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Cofins</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PIS/</a:t>
                      </a:r>
                      <a:endParaRPr lang="pt-BR" sz="1100">
                        <a:latin typeface="Calibri"/>
                        <a:ea typeface="Calibri"/>
                        <a:cs typeface="Times New Roman"/>
                      </a:endParaRPr>
                    </a:p>
                    <a:p>
                      <a:pPr algn="ctr">
                        <a:lnSpc>
                          <a:spcPct val="115000"/>
                        </a:lnSpc>
                        <a:spcAft>
                          <a:spcPts val="600"/>
                        </a:spcAft>
                      </a:pPr>
                      <a:r>
                        <a:rPr lang="pt-BR" sz="1000">
                          <a:latin typeface="Times New Roman"/>
                          <a:ea typeface="Calibri"/>
                          <a:cs typeface="Times New Roman"/>
                        </a:rPr>
                        <a:t>Pasep</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CPP</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ICMS</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IPI</a:t>
                      </a:r>
                      <a:endParaRPr lang="pt-BR" sz="1100">
                        <a:latin typeface="Calibri"/>
                        <a:ea typeface="Calibri"/>
                        <a:cs typeface="Times New Roman"/>
                      </a:endParaRPr>
                    </a:p>
                  </a:txBody>
                  <a:tcPr marL="9525" marR="9525" marT="9525" marB="9525" anchor="ctr"/>
                </a:tc>
              </a:tr>
              <a:tr h="447241">
                <a:tc>
                  <a:txBody>
                    <a:bodyPr/>
                    <a:lstStyle/>
                    <a:p>
                      <a:pPr>
                        <a:lnSpc>
                          <a:spcPct val="115000"/>
                        </a:lnSpc>
                        <a:spcAft>
                          <a:spcPts val="600"/>
                        </a:spcAft>
                      </a:pPr>
                      <a:r>
                        <a:rPr lang="pt-BR" sz="1000">
                          <a:latin typeface="Times New Roman"/>
                          <a:ea typeface="Calibri"/>
                          <a:cs typeface="Times New Roman"/>
                        </a:rPr>
                        <a:t>Até 180.000,00</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4,50%</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0,00%</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0,00%</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0,00%</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0,00%</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2,75%</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1,25%</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0,50%</a:t>
                      </a:r>
                      <a:endParaRPr lang="pt-BR" sz="1100">
                        <a:latin typeface="Calibri"/>
                        <a:ea typeface="Calibri"/>
                        <a:cs typeface="Times New Roman"/>
                      </a:endParaRPr>
                    </a:p>
                  </a:txBody>
                  <a:tcPr marL="9525" marR="9525" marT="9525" marB="9525" anchor="ctr"/>
                </a:tc>
              </a:tr>
              <a:tr h="447241">
                <a:tc>
                  <a:txBody>
                    <a:bodyPr/>
                    <a:lstStyle/>
                    <a:p>
                      <a:pPr>
                        <a:lnSpc>
                          <a:spcPct val="115000"/>
                        </a:lnSpc>
                        <a:spcAft>
                          <a:spcPts val="600"/>
                        </a:spcAft>
                      </a:pPr>
                      <a:r>
                        <a:rPr lang="pt-BR" sz="1000">
                          <a:latin typeface="Times New Roman"/>
                          <a:ea typeface="Calibri"/>
                          <a:cs typeface="Times New Roman"/>
                        </a:rPr>
                        <a:t>De 180.000,01 a 360.000,00</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dirty="0">
                          <a:latin typeface="Times New Roman"/>
                          <a:ea typeface="Calibri"/>
                          <a:cs typeface="Times New Roman"/>
                        </a:rPr>
                        <a:t>5,97%</a:t>
                      </a:r>
                      <a:endParaRPr lang="pt-BR" sz="1100" dirty="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0,00%</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0,00%</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0,86%</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0,00%</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2,75%</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1,86%</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0,50%</a:t>
                      </a:r>
                      <a:endParaRPr lang="pt-BR" sz="1100">
                        <a:latin typeface="Calibri"/>
                        <a:ea typeface="Calibri"/>
                        <a:cs typeface="Times New Roman"/>
                      </a:endParaRPr>
                    </a:p>
                  </a:txBody>
                  <a:tcPr marL="9525" marR="9525" marT="9525" marB="9525" anchor="ctr"/>
                </a:tc>
              </a:tr>
              <a:tr h="447241">
                <a:tc>
                  <a:txBody>
                    <a:bodyPr/>
                    <a:lstStyle/>
                    <a:p>
                      <a:pPr>
                        <a:lnSpc>
                          <a:spcPct val="115000"/>
                        </a:lnSpc>
                        <a:spcAft>
                          <a:spcPts val="600"/>
                        </a:spcAft>
                      </a:pPr>
                      <a:r>
                        <a:rPr lang="pt-BR" sz="1000">
                          <a:latin typeface="Times New Roman"/>
                          <a:ea typeface="Calibri"/>
                          <a:cs typeface="Times New Roman"/>
                        </a:rPr>
                        <a:t>De 360.000,01 a 540.000,00</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7,34%</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0,27%</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dirty="0">
                          <a:latin typeface="Times New Roman"/>
                          <a:ea typeface="Calibri"/>
                          <a:cs typeface="Times New Roman"/>
                        </a:rPr>
                        <a:t>0,31%</a:t>
                      </a:r>
                      <a:endParaRPr lang="pt-BR" sz="1100" dirty="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0,95%</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0,23%</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2,75%</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2,33%</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0,50%</a:t>
                      </a:r>
                      <a:endParaRPr lang="pt-BR" sz="1100">
                        <a:latin typeface="Calibri"/>
                        <a:ea typeface="Calibri"/>
                        <a:cs typeface="Times New Roman"/>
                      </a:endParaRPr>
                    </a:p>
                  </a:txBody>
                  <a:tcPr marL="9525" marR="9525" marT="9525" marB="9525" anchor="ctr"/>
                </a:tc>
              </a:tr>
              <a:tr h="447241">
                <a:tc>
                  <a:txBody>
                    <a:bodyPr/>
                    <a:lstStyle/>
                    <a:p>
                      <a:pPr>
                        <a:lnSpc>
                          <a:spcPct val="115000"/>
                        </a:lnSpc>
                        <a:spcAft>
                          <a:spcPts val="600"/>
                        </a:spcAft>
                      </a:pPr>
                      <a:r>
                        <a:rPr lang="pt-BR" sz="1000">
                          <a:latin typeface="Times New Roman"/>
                          <a:ea typeface="Calibri"/>
                          <a:cs typeface="Times New Roman"/>
                        </a:rPr>
                        <a:t>De 540.000,01 a 720.000,00</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dirty="0">
                          <a:latin typeface="Times New Roman"/>
                          <a:ea typeface="Calibri"/>
                          <a:cs typeface="Times New Roman"/>
                        </a:rPr>
                        <a:t>8,04%</a:t>
                      </a:r>
                      <a:endParaRPr lang="pt-BR" sz="1100" dirty="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0,35%</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0,35%</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1,04%</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0,25%</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2,99%</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2,56%</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0,50%</a:t>
                      </a:r>
                      <a:endParaRPr lang="pt-BR" sz="1100">
                        <a:latin typeface="Calibri"/>
                        <a:ea typeface="Calibri"/>
                        <a:cs typeface="Times New Roman"/>
                      </a:endParaRPr>
                    </a:p>
                  </a:txBody>
                  <a:tcPr marL="9525" marR="9525" marT="9525" marB="9525" anchor="ctr"/>
                </a:tc>
              </a:tr>
              <a:tr h="447241">
                <a:tc>
                  <a:txBody>
                    <a:bodyPr/>
                    <a:lstStyle/>
                    <a:p>
                      <a:pPr>
                        <a:lnSpc>
                          <a:spcPct val="115000"/>
                        </a:lnSpc>
                        <a:spcAft>
                          <a:spcPts val="600"/>
                        </a:spcAft>
                      </a:pPr>
                      <a:r>
                        <a:rPr lang="pt-BR" sz="1000">
                          <a:latin typeface="Times New Roman"/>
                          <a:ea typeface="Calibri"/>
                          <a:cs typeface="Times New Roman"/>
                        </a:rPr>
                        <a:t>De 720.000,01 a 900.000,00</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8,10%</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0,35%</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0,35%</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1,05%</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0,25%</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3,02%</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2,58%</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0,50%</a:t>
                      </a:r>
                      <a:endParaRPr lang="pt-BR" sz="1100">
                        <a:latin typeface="Calibri"/>
                        <a:ea typeface="Calibri"/>
                        <a:cs typeface="Times New Roman"/>
                      </a:endParaRPr>
                    </a:p>
                  </a:txBody>
                  <a:tcPr marL="9525" marR="9525" marT="9525" marB="9525" anchor="ctr"/>
                </a:tc>
              </a:tr>
              <a:tr h="447241">
                <a:tc>
                  <a:txBody>
                    <a:bodyPr/>
                    <a:lstStyle/>
                    <a:p>
                      <a:pPr>
                        <a:lnSpc>
                          <a:spcPct val="115000"/>
                        </a:lnSpc>
                        <a:spcAft>
                          <a:spcPts val="600"/>
                        </a:spcAft>
                      </a:pPr>
                      <a:r>
                        <a:rPr lang="pt-BR" sz="1000">
                          <a:latin typeface="Times New Roman"/>
                          <a:ea typeface="Calibri"/>
                          <a:cs typeface="Times New Roman"/>
                        </a:rPr>
                        <a:t>De 900.000,01 a 1.080.000,00</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8,78%</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0,38%</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0,38%</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1,15%</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0,27%</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3,28%</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2,82%</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0,50%</a:t>
                      </a:r>
                      <a:endParaRPr lang="pt-BR" sz="1100">
                        <a:latin typeface="Calibri"/>
                        <a:ea typeface="Calibri"/>
                        <a:cs typeface="Times New Roman"/>
                      </a:endParaRPr>
                    </a:p>
                  </a:txBody>
                  <a:tcPr marL="9525" marR="9525" marT="9525" marB="9525" anchor="ctr"/>
                </a:tc>
              </a:tr>
              <a:tr h="447241">
                <a:tc>
                  <a:txBody>
                    <a:bodyPr/>
                    <a:lstStyle/>
                    <a:p>
                      <a:pPr>
                        <a:lnSpc>
                          <a:spcPct val="115000"/>
                        </a:lnSpc>
                        <a:spcAft>
                          <a:spcPts val="600"/>
                        </a:spcAft>
                      </a:pPr>
                      <a:r>
                        <a:rPr lang="pt-BR" sz="1000">
                          <a:latin typeface="Times New Roman"/>
                          <a:ea typeface="Calibri"/>
                          <a:cs typeface="Times New Roman"/>
                        </a:rPr>
                        <a:t>De 1.080.000,01 a 1.260.000,00</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dirty="0">
                          <a:latin typeface="Times New Roman"/>
                          <a:ea typeface="Calibri"/>
                          <a:cs typeface="Times New Roman"/>
                        </a:rPr>
                        <a:t>8,86%</a:t>
                      </a:r>
                      <a:endParaRPr lang="pt-BR" sz="1100" dirty="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0,39%</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0,39%</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1,16%</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0,28%</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3,30%</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2,84%</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0,50%</a:t>
                      </a:r>
                      <a:endParaRPr lang="pt-BR" sz="1100">
                        <a:latin typeface="Calibri"/>
                        <a:ea typeface="Calibri"/>
                        <a:cs typeface="Times New Roman"/>
                      </a:endParaRPr>
                    </a:p>
                  </a:txBody>
                  <a:tcPr marL="9525" marR="9525" marT="9525" marB="9525" anchor="ctr"/>
                </a:tc>
              </a:tr>
              <a:tr h="447241">
                <a:tc>
                  <a:txBody>
                    <a:bodyPr/>
                    <a:lstStyle/>
                    <a:p>
                      <a:pPr>
                        <a:lnSpc>
                          <a:spcPct val="115000"/>
                        </a:lnSpc>
                        <a:spcAft>
                          <a:spcPts val="600"/>
                        </a:spcAft>
                      </a:pPr>
                      <a:r>
                        <a:rPr lang="pt-BR" sz="1000">
                          <a:latin typeface="Times New Roman"/>
                          <a:ea typeface="Calibri"/>
                          <a:cs typeface="Times New Roman"/>
                        </a:rPr>
                        <a:t>De 1.260.000,01 a 1.440.000,00</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8,95%</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0,39%</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0,39%</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1,17%</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0,28%</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3,35%</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2,87%</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0,50%</a:t>
                      </a:r>
                      <a:endParaRPr lang="pt-BR" sz="1100">
                        <a:latin typeface="Calibri"/>
                        <a:ea typeface="Calibri"/>
                        <a:cs typeface="Times New Roman"/>
                      </a:endParaRPr>
                    </a:p>
                  </a:txBody>
                  <a:tcPr marL="9525" marR="9525" marT="9525" marB="9525" anchor="ctr"/>
                </a:tc>
              </a:tr>
              <a:tr h="447241">
                <a:tc>
                  <a:txBody>
                    <a:bodyPr/>
                    <a:lstStyle/>
                    <a:p>
                      <a:pPr>
                        <a:lnSpc>
                          <a:spcPct val="115000"/>
                        </a:lnSpc>
                        <a:spcAft>
                          <a:spcPts val="600"/>
                        </a:spcAft>
                      </a:pPr>
                      <a:r>
                        <a:rPr lang="pt-BR" sz="1000">
                          <a:latin typeface="Times New Roman"/>
                          <a:ea typeface="Calibri"/>
                          <a:cs typeface="Times New Roman"/>
                        </a:rPr>
                        <a:t>De 1.440.000,01 a 1.620.000,00</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9,53%</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0,42%</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0,42%</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1,25%</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0,30%</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3,57%</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3,07%</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0,50%</a:t>
                      </a:r>
                      <a:endParaRPr lang="pt-BR" sz="1100">
                        <a:latin typeface="Calibri"/>
                        <a:ea typeface="Calibri"/>
                        <a:cs typeface="Times New Roman"/>
                      </a:endParaRPr>
                    </a:p>
                  </a:txBody>
                  <a:tcPr marL="9525" marR="9525" marT="9525" marB="9525" anchor="ctr"/>
                </a:tc>
              </a:tr>
              <a:tr h="447241">
                <a:tc>
                  <a:txBody>
                    <a:bodyPr/>
                    <a:lstStyle/>
                    <a:p>
                      <a:pPr>
                        <a:lnSpc>
                          <a:spcPct val="115000"/>
                        </a:lnSpc>
                        <a:spcAft>
                          <a:spcPts val="600"/>
                        </a:spcAft>
                      </a:pPr>
                      <a:r>
                        <a:rPr lang="pt-BR" sz="1000">
                          <a:latin typeface="Times New Roman"/>
                          <a:ea typeface="Calibri"/>
                          <a:cs typeface="Times New Roman"/>
                        </a:rPr>
                        <a:t>De 1.620.000,01 a 1.800.000,00</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9,62%</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dirty="0">
                          <a:latin typeface="Times New Roman"/>
                          <a:ea typeface="Calibri"/>
                          <a:cs typeface="Times New Roman"/>
                        </a:rPr>
                        <a:t>0,42%</a:t>
                      </a:r>
                      <a:endParaRPr lang="pt-BR" sz="1100" dirty="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0,42%</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1,26%</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0,30%</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3,62%</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3,10%</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dirty="0">
                          <a:latin typeface="Times New Roman"/>
                          <a:ea typeface="Calibri"/>
                          <a:cs typeface="Times New Roman"/>
                        </a:rPr>
                        <a:t>0,50%</a:t>
                      </a:r>
                      <a:endParaRPr lang="pt-BR" sz="1100" dirty="0">
                        <a:latin typeface="Calibri"/>
                        <a:ea typeface="Calibri"/>
                        <a:cs typeface="Times New Roman"/>
                      </a:endParaRPr>
                    </a:p>
                  </a:txBody>
                  <a:tcPr marL="9525" marR="9525" marT="9525" marB="9525" anchor="ctr"/>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
            </a:r>
            <a:br>
              <a:rPr lang="pt-BR" b="1" dirty="0" smtClean="0"/>
            </a:br>
            <a:r>
              <a:rPr lang="pt-BR" b="1" dirty="0" smtClean="0"/>
              <a:t>Tabela 2: Partilha do Simples Nacional – Indústria</a:t>
            </a:r>
            <a:r>
              <a:rPr lang="pt-BR" dirty="0" smtClean="0"/>
              <a:t/>
            </a:r>
            <a:br>
              <a:rPr lang="pt-BR" dirty="0" smtClean="0"/>
            </a:br>
            <a:endParaRPr lang="pt-BR" dirty="0"/>
          </a:p>
        </p:txBody>
      </p:sp>
      <p:graphicFrame>
        <p:nvGraphicFramePr>
          <p:cNvPr id="4" name="Tabela 3"/>
          <p:cNvGraphicFramePr>
            <a:graphicFrameLocks noGrp="1"/>
          </p:cNvGraphicFramePr>
          <p:nvPr/>
        </p:nvGraphicFramePr>
        <p:xfrm>
          <a:off x="1973946" y="1207842"/>
          <a:ext cx="9521370" cy="4919651"/>
        </p:xfrm>
        <a:graphic>
          <a:graphicData uri="http://schemas.openxmlformats.org/drawingml/2006/table">
            <a:tbl>
              <a:tblPr firstRow="1" bandRow="1">
                <a:tableStyleId>{5C22544A-7EE6-4342-B048-85BDC9FD1C3A}</a:tableStyleId>
              </a:tblPr>
              <a:tblGrid>
                <a:gridCol w="1057930"/>
                <a:gridCol w="1057930"/>
                <a:gridCol w="1057930"/>
                <a:gridCol w="1057930"/>
                <a:gridCol w="1057930"/>
                <a:gridCol w="1057930"/>
                <a:gridCol w="1057930"/>
                <a:gridCol w="1057930"/>
                <a:gridCol w="1057930"/>
              </a:tblGrid>
              <a:tr h="447241">
                <a:tc>
                  <a:txBody>
                    <a:bodyPr/>
                    <a:lstStyle/>
                    <a:p>
                      <a:pPr>
                        <a:lnSpc>
                          <a:spcPct val="115000"/>
                        </a:lnSpc>
                        <a:spcAft>
                          <a:spcPts val="600"/>
                        </a:spcAft>
                      </a:pPr>
                      <a:r>
                        <a:rPr lang="pt-BR" sz="1000" dirty="0">
                          <a:latin typeface="Times New Roman"/>
                          <a:ea typeface="Calibri"/>
                          <a:cs typeface="Times New Roman"/>
                        </a:rPr>
                        <a:t>Receita Bruta em 12 meses (em R$)</a:t>
                      </a:r>
                      <a:endParaRPr lang="pt-BR" sz="1100" dirty="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Alíquota</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IRPJ</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CSLL</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Cofins</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PIS/</a:t>
                      </a:r>
                      <a:endParaRPr lang="pt-BR" sz="1100">
                        <a:latin typeface="Calibri"/>
                        <a:ea typeface="Calibri"/>
                        <a:cs typeface="Times New Roman"/>
                      </a:endParaRPr>
                    </a:p>
                    <a:p>
                      <a:pPr algn="ctr">
                        <a:lnSpc>
                          <a:spcPct val="115000"/>
                        </a:lnSpc>
                        <a:spcAft>
                          <a:spcPts val="600"/>
                        </a:spcAft>
                      </a:pPr>
                      <a:r>
                        <a:rPr lang="pt-BR" sz="1000">
                          <a:latin typeface="Times New Roman"/>
                          <a:ea typeface="Calibri"/>
                          <a:cs typeface="Times New Roman"/>
                        </a:rPr>
                        <a:t>Pasep</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CPP</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ICMS</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IPI</a:t>
                      </a:r>
                      <a:endParaRPr lang="pt-BR" sz="1100">
                        <a:latin typeface="Calibri"/>
                        <a:ea typeface="Calibri"/>
                        <a:cs typeface="Times New Roman"/>
                      </a:endParaRPr>
                    </a:p>
                  </a:txBody>
                  <a:tcPr marL="9525" marR="9525" marT="9525" marB="9525" anchor="ctr"/>
                </a:tc>
              </a:tr>
              <a:tr h="447241">
                <a:tc>
                  <a:txBody>
                    <a:bodyPr/>
                    <a:lstStyle/>
                    <a:p>
                      <a:pPr>
                        <a:lnSpc>
                          <a:spcPct val="115000"/>
                        </a:lnSpc>
                        <a:spcAft>
                          <a:spcPts val="600"/>
                        </a:spcAft>
                      </a:pPr>
                      <a:r>
                        <a:rPr lang="pt-BR" sz="1000" dirty="0">
                          <a:latin typeface="Times New Roman"/>
                          <a:ea typeface="Calibri"/>
                          <a:cs typeface="Times New Roman"/>
                        </a:rPr>
                        <a:t>De 1.800.000,01 a 1.980.000,00</a:t>
                      </a:r>
                      <a:endParaRPr lang="pt-BR" sz="1100" dirty="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10,45%</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0,46%</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0,46%</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1,38%</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0,33%</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3,94%</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dirty="0">
                          <a:latin typeface="Times New Roman"/>
                          <a:ea typeface="Calibri"/>
                          <a:cs typeface="Times New Roman"/>
                        </a:rPr>
                        <a:t>3,38%</a:t>
                      </a:r>
                      <a:endParaRPr lang="pt-BR" sz="1100" dirty="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dirty="0">
                          <a:latin typeface="Times New Roman"/>
                          <a:ea typeface="Calibri"/>
                          <a:cs typeface="Times New Roman"/>
                        </a:rPr>
                        <a:t>0,50%</a:t>
                      </a:r>
                      <a:endParaRPr lang="pt-BR" sz="1100" dirty="0">
                        <a:latin typeface="Calibri"/>
                        <a:ea typeface="Calibri"/>
                        <a:cs typeface="Times New Roman"/>
                      </a:endParaRPr>
                    </a:p>
                  </a:txBody>
                  <a:tcPr marL="9525" marR="9525" marT="9525" marB="9525" anchor="ctr"/>
                </a:tc>
              </a:tr>
              <a:tr h="447241">
                <a:tc>
                  <a:txBody>
                    <a:bodyPr/>
                    <a:lstStyle/>
                    <a:p>
                      <a:pPr>
                        <a:lnSpc>
                          <a:spcPct val="115000"/>
                        </a:lnSpc>
                        <a:spcAft>
                          <a:spcPts val="600"/>
                        </a:spcAft>
                      </a:pPr>
                      <a:r>
                        <a:rPr lang="pt-BR" sz="1000">
                          <a:latin typeface="Times New Roman"/>
                          <a:ea typeface="Calibri"/>
                          <a:cs typeface="Times New Roman"/>
                        </a:rPr>
                        <a:t>De 1.980.000,01 a 2.160.000,00</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10,54%</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0,46%</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0,46%</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1,39%</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0,33%</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3,99%</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dirty="0">
                          <a:latin typeface="Times New Roman"/>
                          <a:ea typeface="Calibri"/>
                          <a:cs typeface="Times New Roman"/>
                        </a:rPr>
                        <a:t>3,41%</a:t>
                      </a:r>
                      <a:endParaRPr lang="pt-BR" sz="1100" dirty="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dirty="0">
                          <a:latin typeface="Times New Roman"/>
                          <a:ea typeface="Calibri"/>
                          <a:cs typeface="Times New Roman"/>
                        </a:rPr>
                        <a:t>0,50%</a:t>
                      </a:r>
                      <a:endParaRPr lang="pt-BR" sz="1100" dirty="0">
                        <a:latin typeface="Calibri"/>
                        <a:ea typeface="Calibri"/>
                        <a:cs typeface="Times New Roman"/>
                      </a:endParaRPr>
                    </a:p>
                  </a:txBody>
                  <a:tcPr marL="9525" marR="9525" marT="9525" marB="9525" anchor="ctr"/>
                </a:tc>
              </a:tr>
              <a:tr h="447241">
                <a:tc>
                  <a:txBody>
                    <a:bodyPr/>
                    <a:lstStyle/>
                    <a:p>
                      <a:pPr>
                        <a:lnSpc>
                          <a:spcPct val="115000"/>
                        </a:lnSpc>
                        <a:spcAft>
                          <a:spcPts val="600"/>
                        </a:spcAft>
                      </a:pPr>
                      <a:r>
                        <a:rPr lang="pt-BR" sz="1000">
                          <a:latin typeface="Times New Roman"/>
                          <a:ea typeface="Calibri"/>
                          <a:cs typeface="Times New Roman"/>
                        </a:rPr>
                        <a:t>De 2.160.000,01 a 2.340.000,00</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10,63%</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0,47%</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0,47%</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1,40%</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0,33%</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4,01%</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3,45%</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0,50%</a:t>
                      </a:r>
                      <a:endParaRPr lang="pt-BR" sz="1100">
                        <a:latin typeface="Calibri"/>
                        <a:ea typeface="Calibri"/>
                        <a:cs typeface="Times New Roman"/>
                      </a:endParaRPr>
                    </a:p>
                  </a:txBody>
                  <a:tcPr marL="9525" marR="9525" marT="9525" marB="9525" anchor="ctr"/>
                </a:tc>
              </a:tr>
              <a:tr h="447241">
                <a:tc>
                  <a:txBody>
                    <a:bodyPr/>
                    <a:lstStyle/>
                    <a:p>
                      <a:pPr>
                        <a:lnSpc>
                          <a:spcPct val="115000"/>
                        </a:lnSpc>
                        <a:spcAft>
                          <a:spcPts val="600"/>
                        </a:spcAft>
                      </a:pPr>
                      <a:r>
                        <a:rPr lang="pt-BR" sz="1000">
                          <a:latin typeface="Times New Roman"/>
                          <a:ea typeface="Calibri"/>
                          <a:cs typeface="Times New Roman"/>
                        </a:rPr>
                        <a:t>De 2.340.000,01 a 2.520.000,00</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10,73%</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dirty="0">
                          <a:latin typeface="Times New Roman"/>
                          <a:ea typeface="Calibri"/>
                          <a:cs typeface="Times New Roman"/>
                        </a:rPr>
                        <a:t>0,47%</a:t>
                      </a:r>
                      <a:endParaRPr lang="pt-BR" sz="1100" dirty="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0,47%</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1,42%</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0,34%</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4,05%</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3,48%</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0,50%</a:t>
                      </a:r>
                      <a:endParaRPr lang="pt-BR" sz="1100">
                        <a:latin typeface="Calibri"/>
                        <a:ea typeface="Calibri"/>
                        <a:cs typeface="Times New Roman"/>
                      </a:endParaRPr>
                    </a:p>
                  </a:txBody>
                  <a:tcPr marL="9525" marR="9525" marT="9525" marB="9525" anchor="ctr"/>
                </a:tc>
              </a:tr>
              <a:tr h="447241">
                <a:tc>
                  <a:txBody>
                    <a:bodyPr/>
                    <a:lstStyle/>
                    <a:p>
                      <a:pPr>
                        <a:lnSpc>
                          <a:spcPct val="115000"/>
                        </a:lnSpc>
                        <a:spcAft>
                          <a:spcPts val="600"/>
                        </a:spcAft>
                      </a:pPr>
                      <a:r>
                        <a:rPr lang="pt-BR" sz="1000">
                          <a:latin typeface="Times New Roman"/>
                          <a:ea typeface="Calibri"/>
                          <a:cs typeface="Times New Roman"/>
                        </a:rPr>
                        <a:t>De 2.520.000,01 a 2.700.000,00</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10,82%</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0,48%</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dirty="0">
                          <a:latin typeface="Times New Roman"/>
                          <a:ea typeface="Calibri"/>
                          <a:cs typeface="Times New Roman"/>
                        </a:rPr>
                        <a:t>0,48%</a:t>
                      </a:r>
                      <a:endParaRPr lang="pt-BR" sz="1100" dirty="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1,43%</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0,34%</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4,08%</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3,51%</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0,50%</a:t>
                      </a:r>
                      <a:endParaRPr lang="pt-BR" sz="1100">
                        <a:latin typeface="Calibri"/>
                        <a:ea typeface="Calibri"/>
                        <a:cs typeface="Times New Roman"/>
                      </a:endParaRPr>
                    </a:p>
                  </a:txBody>
                  <a:tcPr marL="9525" marR="9525" marT="9525" marB="9525" anchor="ctr"/>
                </a:tc>
              </a:tr>
              <a:tr h="447241">
                <a:tc>
                  <a:txBody>
                    <a:bodyPr/>
                    <a:lstStyle/>
                    <a:p>
                      <a:pPr>
                        <a:lnSpc>
                          <a:spcPct val="115000"/>
                        </a:lnSpc>
                        <a:spcAft>
                          <a:spcPts val="600"/>
                        </a:spcAft>
                      </a:pPr>
                      <a:r>
                        <a:rPr lang="pt-BR" sz="1000">
                          <a:latin typeface="Times New Roman"/>
                          <a:ea typeface="Calibri"/>
                          <a:cs typeface="Times New Roman"/>
                        </a:rPr>
                        <a:t>De 2.700.000,01 a 2.880.000,00</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11,73%</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0,52%</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0,52%</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1,56%</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0,37%</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4,44%</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3,82%</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0,50%</a:t>
                      </a:r>
                      <a:endParaRPr lang="pt-BR" sz="1100">
                        <a:latin typeface="Calibri"/>
                        <a:ea typeface="Calibri"/>
                        <a:cs typeface="Times New Roman"/>
                      </a:endParaRPr>
                    </a:p>
                  </a:txBody>
                  <a:tcPr marL="9525" marR="9525" marT="9525" marB="9525" anchor="ctr"/>
                </a:tc>
              </a:tr>
              <a:tr h="447241">
                <a:tc>
                  <a:txBody>
                    <a:bodyPr/>
                    <a:lstStyle/>
                    <a:p>
                      <a:pPr>
                        <a:lnSpc>
                          <a:spcPct val="115000"/>
                        </a:lnSpc>
                        <a:spcAft>
                          <a:spcPts val="600"/>
                        </a:spcAft>
                      </a:pPr>
                      <a:r>
                        <a:rPr lang="pt-BR" sz="1000">
                          <a:latin typeface="Times New Roman"/>
                          <a:ea typeface="Calibri"/>
                          <a:cs typeface="Times New Roman"/>
                        </a:rPr>
                        <a:t>De 2.880.000,01 a 3.060.000,00</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11,82%</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0,52%</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0,52%</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1,57%</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0,37%</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4,49%</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3,85%</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0,50%</a:t>
                      </a:r>
                      <a:endParaRPr lang="pt-BR" sz="1100">
                        <a:latin typeface="Calibri"/>
                        <a:ea typeface="Calibri"/>
                        <a:cs typeface="Times New Roman"/>
                      </a:endParaRPr>
                    </a:p>
                  </a:txBody>
                  <a:tcPr marL="9525" marR="9525" marT="9525" marB="9525" anchor="ctr"/>
                </a:tc>
              </a:tr>
              <a:tr h="447241">
                <a:tc>
                  <a:txBody>
                    <a:bodyPr/>
                    <a:lstStyle/>
                    <a:p>
                      <a:pPr>
                        <a:lnSpc>
                          <a:spcPct val="115000"/>
                        </a:lnSpc>
                        <a:spcAft>
                          <a:spcPts val="600"/>
                        </a:spcAft>
                      </a:pPr>
                      <a:r>
                        <a:rPr lang="pt-BR" sz="1000">
                          <a:latin typeface="Times New Roman"/>
                          <a:ea typeface="Calibri"/>
                          <a:cs typeface="Times New Roman"/>
                        </a:rPr>
                        <a:t>De 3.060.000,01 a 3.240.000,00</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11,92%</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0,53%</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0,53%</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1,58%</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0,38%</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4,52%</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3,88%</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0,50%</a:t>
                      </a:r>
                      <a:endParaRPr lang="pt-BR" sz="1100">
                        <a:latin typeface="Calibri"/>
                        <a:ea typeface="Calibri"/>
                        <a:cs typeface="Times New Roman"/>
                      </a:endParaRPr>
                    </a:p>
                  </a:txBody>
                  <a:tcPr marL="9525" marR="9525" marT="9525" marB="9525" anchor="ctr"/>
                </a:tc>
              </a:tr>
              <a:tr h="447241">
                <a:tc>
                  <a:txBody>
                    <a:bodyPr/>
                    <a:lstStyle/>
                    <a:p>
                      <a:pPr>
                        <a:lnSpc>
                          <a:spcPct val="115000"/>
                        </a:lnSpc>
                        <a:spcAft>
                          <a:spcPts val="600"/>
                        </a:spcAft>
                      </a:pPr>
                      <a:r>
                        <a:rPr lang="pt-BR" sz="1000">
                          <a:latin typeface="Times New Roman"/>
                          <a:ea typeface="Calibri"/>
                          <a:cs typeface="Times New Roman"/>
                        </a:rPr>
                        <a:t>De 3.240.000,01 a 3.420.000,00</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12,01%</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0,53%</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0,53%</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1,60%</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0,38%</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4,56%</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3,91%</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0,50%</a:t>
                      </a:r>
                      <a:endParaRPr lang="pt-BR" sz="1100">
                        <a:latin typeface="Calibri"/>
                        <a:ea typeface="Calibri"/>
                        <a:cs typeface="Times New Roman"/>
                      </a:endParaRPr>
                    </a:p>
                  </a:txBody>
                  <a:tcPr marL="9525" marR="9525" marT="9525" marB="9525" anchor="ctr"/>
                </a:tc>
              </a:tr>
              <a:tr h="447241">
                <a:tc>
                  <a:txBody>
                    <a:bodyPr/>
                    <a:lstStyle/>
                    <a:p>
                      <a:pPr>
                        <a:lnSpc>
                          <a:spcPct val="115000"/>
                        </a:lnSpc>
                        <a:spcAft>
                          <a:spcPts val="600"/>
                        </a:spcAft>
                      </a:pPr>
                      <a:r>
                        <a:rPr lang="pt-BR" sz="1000">
                          <a:latin typeface="Times New Roman"/>
                          <a:ea typeface="Calibri"/>
                          <a:cs typeface="Times New Roman"/>
                        </a:rPr>
                        <a:t>De 3.420.000,01 a 3.600.000,00</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12,11%</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0,54%</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0,54%</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1,60%</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0,38%</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4,60%</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a:latin typeface="Times New Roman"/>
                          <a:ea typeface="Calibri"/>
                          <a:cs typeface="Times New Roman"/>
                        </a:rPr>
                        <a:t>3,95%</a:t>
                      </a:r>
                      <a:endParaRPr lang="pt-BR" sz="1100">
                        <a:latin typeface="Calibri"/>
                        <a:ea typeface="Calibri"/>
                        <a:cs typeface="Times New Roman"/>
                      </a:endParaRPr>
                    </a:p>
                  </a:txBody>
                  <a:tcPr marL="9525" marR="9525" marT="9525" marB="9525" anchor="ctr"/>
                </a:tc>
                <a:tc>
                  <a:txBody>
                    <a:bodyPr/>
                    <a:lstStyle/>
                    <a:p>
                      <a:pPr algn="ctr">
                        <a:lnSpc>
                          <a:spcPct val="115000"/>
                        </a:lnSpc>
                        <a:spcAft>
                          <a:spcPts val="600"/>
                        </a:spcAft>
                      </a:pPr>
                      <a:r>
                        <a:rPr lang="pt-BR" sz="1000" dirty="0">
                          <a:latin typeface="Times New Roman"/>
                          <a:ea typeface="Calibri"/>
                          <a:cs typeface="Times New Roman"/>
                        </a:rPr>
                        <a:t>0,50%</a:t>
                      </a:r>
                      <a:endParaRPr lang="pt-BR" sz="1100" dirty="0">
                        <a:latin typeface="Calibri"/>
                        <a:ea typeface="Calibri"/>
                        <a:cs typeface="Times New Roman"/>
                      </a:endParaRPr>
                    </a:p>
                  </a:txBody>
                  <a:tcPr marL="9525" marR="9525" marT="9525" marB="9525" anchor="ctr"/>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bwMode="auto">
          <a:xfrm>
            <a:off x="1428728" y="449944"/>
            <a:ext cx="10763272" cy="6241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t-BR" sz="2400" b="1"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pt-BR" sz="2400" b="1" kern="0" dirty="0" smtClean="0">
              <a:solidFill>
                <a:schemeClr val="bg1"/>
              </a:solidFill>
              <a:latin typeface="Times New Roman" pitchFamily="18" charset="0"/>
              <a:ea typeface="+mj-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t-BR" sz="2400" b="1"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2400" b="1"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rPr>
              <a:t>    Exemplo de apuração e cálculo do Simples Nacional – Micro Empresa</a:t>
            </a:r>
            <a:br>
              <a:rPr kumimoji="0" lang="pt-BR" sz="2400" b="1"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rPr>
            </a:br>
            <a:r>
              <a:rPr kumimoji="0" lang="pt-BR" sz="2400" b="1"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rPr>
              <a:t/>
            </a:r>
            <a:br>
              <a:rPr kumimoji="0" lang="pt-BR" sz="2400" b="1"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rPr>
            </a:br>
            <a:r>
              <a:rPr kumimoji="0" lang="pt-BR" sz="2400" b="0"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rPr>
              <a:t/>
            </a:r>
            <a:br>
              <a:rPr kumimoji="0" lang="pt-BR" sz="2400" b="0"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rPr>
            </a:br>
            <a:r>
              <a:rPr kumimoji="0" lang="pt-BR" sz="2400" b="0"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rPr>
              <a:t/>
            </a:r>
            <a:br>
              <a:rPr kumimoji="0" lang="pt-BR" sz="2400" b="0"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rPr>
            </a:br>
            <a:endParaRPr kumimoji="0" lang="pt-BR" sz="2400" b="0" i="0" u="none" strike="noStrike" kern="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
        <p:nvSpPr>
          <p:cNvPr id="5" name="Espaço Reservado para Conteúdo 5"/>
          <p:cNvSpPr txBox="1">
            <a:spLocks/>
          </p:cNvSpPr>
          <p:nvPr/>
        </p:nvSpPr>
        <p:spPr bwMode="auto">
          <a:xfrm>
            <a:off x="2038328" y="1428736"/>
            <a:ext cx="7498080" cy="1500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pt-BR" sz="20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Receita Bruta da venda de mercadorias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pt-BR" sz="20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março/X2 = $ 8.000,00</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pt-BR" sz="20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Faturamento total do período de março/X1 a fevereiro X2= $132.000,00</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pt-BR" sz="20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graphicFrame>
        <p:nvGraphicFramePr>
          <p:cNvPr id="6" name="Tabela 5"/>
          <p:cNvGraphicFramePr>
            <a:graphicFrameLocks noGrp="1"/>
          </p:cNvGraphicFramePr>
          <p:nvPr/>
        </p:nvGraphicFramePr>
        <p:xfrm>
          <a:off x="2409371" y="3487057"/>
          <a:ext cx="7262841" cy="1535187"/>
        </p:xfrm>
        <a:graphic>
          <a:graphicData uri="http://schemas.openxmlformats.org/drawingml/2006/table">
            <a:tbl>
              <a:tblPr firstRow="1" bandRow="1">
                <a:tableStyleId>{5C22544A-7EE6-4342-B048-85BDC9FD1C3A}</a:tableStyleId>
              </a:tblPr>
              <a:tblGrid>
                <a:gridCol w="2420947"/>
                <a:gridCol w="2420947"/>
                <a:gridCol w="2420947"/>
              </a:tblGrid>
              <a:tr h="511729">
                <a:tc>
                  <a:txBody>
                    <a:bodyPr/>
                    <a:lstStyle/>
                    <a:p>
                      <a:pPr algn="just">
                        <a:lnSpc>
                          <a:spcPct val="150000"/>
                        </a:lnSpc>
                        <a:spcAft>
                          <a:spcPts val="0"/>
                        </a:spcAft>
                      </a:pPr>
                      <a:r>
                        <a:rPr lang="pt-BR" sz="1600" dirty="0">
                          <a:latin typeface="Times New Roman" pitchFamily="18" charset="0"/>
                          <a:ea typeface="Calibri"/>
                          <a:cs typeface="Times New Roman" pitchFamily="18" charset="0"/>
                        </a:rPr>
                        <a:t>Base de cálculo </a:t>
                      </a:r>
                    </a:p>
                  </a:txBody>
                  <a:tcPr marL="68580" marR="68580" marT="0" marB="0"/>
                </a:tc>
                <a:tc>
                  <a:txBody>
                    <a:bodyPr/>
                    <a:lstStyle/>
                    <a:p>
                      <a:pPr algn="just">
                        <a:lnSpc>
                          <a:spcPct val="150000"/>
                        </a:lnSpc>
                        <a:spcAft>
                          <a:spcPts val="0"/>
                        </a:spcAft>
                      </a:pPr>
                      <a:r>
                        <a:rPr lang="pt-BR" sz="1600" dirty="0" smtClean="0">
                          <a:latin typeface="Times New Roman" pitchFamily="18" charset="0"/>
                          <a:ea typeface="Calibri"/>
                          <a:cs typeface="Times New Roman" pitchFamily="18" charset="0"/>
                        </a:rPr>
                        <a:t>132.000,00</a:t>
                      </a:r>
                      <a:endParaRPr lang="pt-BR" sz="1600" dirty="0">
                        <a:latin typeface="Times New Roman" pitchFamily="18" charset="0"/>
                        <a:ea typeface="Calibri"/>
                        <a:cs typeface="Times New Roman" pitchFamily="18" charset="0"/>
                      </a:endParaRPr>
                    </a:p>
                  </a:txBody>
                  <a:tcPr marL="68580" marR="68580" marT="0" marB="0"/>
                </a:tc>
                <a:tc>
                  <a:txBody>
                    <a:bodyPr/>
                    <a:lstStyle/>
                    <a:p>
                      <a:pPr>
                        <a:lnSpc>
                          <a:spcPct val="150000"/>
                        </a:lnSpc>
                        <a:spcAft>
                          <a:spcPts val="0"/>
                        </a:spcAft>
                      </a:pPr>
                      <a:r>
                        <a:rPr lang="pt-BR" sz="1600" dirty="0" smtClean="0">
                          <a:latin typeface="Times New Roman" pitchFamily="18" charset="0"/>
                          <a:ea typeface="Calibri"/>
                          <a:cs typeface="Times New Roman" pitchFamily="18" charset="0"/>
                        </a:rPr>
                        <a:t>=</a:t>
                      </a:r>
                      <a:r>
                        <a:rPr lang="pt-BR" sz="1600" baseline="0" dirty="0" smtClean="0">
                          <a:latin typeface="Times New Roman" pitchFamily="18" charset="0"/>
                          <a:ea typeface="Calibri"/>
                          <a:cs typeface="Times New Roman" pitchFamily="18" charset="0"/>
                        </a:rPr>
                        <a:t>  4%</a:t>
                      </a:r>
                      <a:endParaRPr lang="pt-BR" sz="1600" dirty="0">
                        <a:latin typeface="Times New Roman" pitchFamily="18" charset="0"/>
                        <a:ea typeface="Calibri"/>
                        <a:cs typeface="Times New Roman" pitchFamily="18" charset="0"/>
                      </a:endParaRPr>
                    </a:p>
                  </a:txBody>
                  <a:tcPr marL="68580" marR="68580" marT="0" marB="0"/>
                </a:tc>
              </a:tr>
              <a:tr h="511729">
                <a:tc>
                  <a:txBody>
                    <a:bodyPr/>
                    <a:lstStyle/>
                    <a:p>
                      <a:pPr algn="just">
                        <a:lnSpc>
                          <a:spcPct val="150000"/>
                        </a:lnSpc>
                        <a:spcAft>
                          <a:spcPts val="0"/>
                        </a:spcAft>
                      </a:pPr>
                      <a:r>
                        <a:rPr lang="pt-BR" sz="1600" dirty="0">
                          <a:latin typeface="Times New Roman" pitchFamily="18" charset="0"/>
                          <a:ea typeface="Calibri"/>
                          <a:cs typeface="Times New Roman" pitchFamily="18" charset="0"/>
                        </a:rPr>
                        <a:t>Cálculo do </a:t>
                      </a:r>
                      <a:r>
                        <a:rPr lang="pt-BR" sz="1600" dirty="0" smtClean="0">
                          <a:latin typeface="Times New Roman" pitchFamily="18" charset="0"/>
                          <a:ea typeface="Calibri"/>
                          <a:cs typeface="Times New Roman" pitchFamily="18" charset="0"/>
                        </a:rPr>
                        <a:t>Simples</a:t>
                      </a:r>
                      <a:endParaRPr lang="pt-BR" sz="1600" dirty="0">
                        <a:latin typeface="Times New Roman" pitchFamily="18" charset="0"/>
                        <a:ea typeface="Calibri"/>
                        <a:cs typeface="Times New Roman" pitchFamily="18" charset="0"/>
                      </a:endParaRPr>
                    </a:p>
                  </a:txBody>
                  <a:tcPr marL="68580" marR="68580" marT="0" marB="0"/>
                </a:tc>
                <a:tc>
                  <a:txBody>
                    <a:bodyPr/>
                    <a:lstStyle/>
                    <a:p>
                      <a:pPr algn="just">
                        <a:lnSpc>
                          <a:spcPct val="150000"/>
                        </a:lnSpc>
                        <a:spcAft>
                          <a:spcPts val="0"/>
                        </a:spcAft>
                      </a:pPr>
                      <a:r>
                        <a:rPr lang="pt-BR" sz="1600" dirty="0">
                          <a:latin typeface="Times New Roman" pitchFamily="18" charset="0"/>
                          <a:ea typeface="Calibri"/>
                          <a:cs typeface="Times New Roman" pitchFamily="18" charset="0"/>
                        </a:rPr>
                        <a:t>R$ </a:t>
                      </a:r>
                      <a:r>
                        <a:rPr lang="pt-BR" sz="1600" dirty="0" smtClean="0">
                          <a:latin typeface="Times New Roman" pitchFamily="18" charset="0"/>
                          <a:ea typeface="Calibri"/>
                          <a:cs typeface="Times New Roman" pitchFamily="18" charset="0"/>
                        </a:rPr>
                        <a:t>8.000,00 </a:t>
                      </a:r>
                      <a:r>
                        <a:rPr lang="pt-BR" sz="1600" dirty="0">
                          <a:latin typeface="Times New Roman" pitchFamily="18" charset="0"/>
                          <a:ea typeface="Calibri"/>
                          <a:cs typeface="Times New Roman" pitchFamily="18" charset="0"/>
                        </a:rPr>
                        <a:t>x </a:t>
                      </a:r>
                      <a:r>
                        <a:rPr lang="pt-BR" sz="1600" dirty="0" smtClean="0">
                          <a:latin typeface="Times New Roman" pitchFamily="18" charset="0"/>
                          <a:ea typeface="Calibri"/>
                          <a:cs typeface="Times New Roman" pitchFamily="18" charset="0"/>
                        </a:rPr>
                        <a:t>4%</a:t>
                      </a:r>
                      <a:endParaRPr lang="pt-BR" sz="1600" dirty="0">
                        <a:latin typeface="Times New Roman" pitchFamily="18" charset="0"/>
                        <a:ea typeface="Calibri"/>
                        <a:cs typeface="Times New Roman" pitchFamily="18" charset="0"/>
                      </a:endParaRPr>
                    </a:p>
                  </a:txBody>
                  <a:tcPr marL="68580" marR="68580" marT="0" marB="0"/>
                </a:tc>
                <a:tc>
                  <a:txBody>
                    <a:bodyPr/>
                    <a:lstStyle/>
                    <a:p>
                      <a:pPr algn="r">
                        <a:lnSpc>
                          <a:spcPct val="150000"/>
                        </a:lnSpc>
                        <a:spcAft>
                          <a:spcPts val="0"/>
                        </a:spcAft>
                      </a:pPr>
                      <a:r>
                        <a:rPr lang="pt-BR" sz="1600" dirty="0" smtClean="0">
                          <a:latin typeface="Times New Roman" pitchFamily="18" charset="0"/>
                          <a:ea typeface="Calibri"/>
                          <a:cs typeface="Times New Roman" pitchFamily="18" charset="0"/>
                        </a:rPr>
                        <a:t>320,00</a:t>
                      </a:r>
                      <a:endParaRPr lang="pt-BR" sz="1600" dirty="0">
                        <a:latin typeface="Times New Roman" pitchFamily="18" charset="0"/>
                        <a:ea typeface="Calibri"/>
                        <a:cs typeface="Times New Roman" pitchFamily="18" charset="0"/>
                      </a:endParaRPr>
                    </a:p>
                  </a:txBody>
                  <a:tcPr marL="68580" marR="68580" marT="0" marB="0"/>
                </a:tc>
              </a:tr>
              <a:tr h="511729">
                <a:tc>
                  <a:txBody>
                    <a:bodyPr/>
                    <a:lstStyle/>
                    <a:p>
                      <a:pPr algn="just">
                        <a:lnSpc>
                          <a:spcPct val="150000"/>
                        </a:lnSpc>
                        <a:spcAft>
                          <a:spcPts val="0"/>
                        </a:spcAft>
                      </a:pPr>
                      <a:r>
                        <a:rPr lang="pt-BR" sz="1600" b="1" dirty="0">
                          <a:latin typeface="Times New Roman" pitchFamily="18" charset="0"/>
                          <a:ea typeface="Calibri"/>
                          <a:cs typeface="Times New Roman" pitchFamily="18" charset="0"/>
                        </a:rPr>
                        <a:t>Total do </a:t>
                      </a:r>
                      <a:r>
                        <a:rPr lang="pt-BR" sz="1600" b="1" dirty="0" smtClean="0">
                          <a:latin typeface="Times New Roman" pitchFamily="18" charset="0"/>
                          <a:ea typeface="Calibri"/>
                          <a:cs typeface="Times New Roman" pitchFamily="18" charset="0"/>
                        </a:rPr>
                        <a:t>SIMPLES  </a:t>
                      </a:r>
                      <a:endParaRPr lang="pt-BR" sz="1600" dirty="0">
                        <a:latin typeface="Times New Roman" pitchFamily="18" charset="0"/>
                        <a:ea typeface="Calibri"/>
                        <a:cs typeface="Times New Roman" pitchFamily="18" charset="0"/>
                      </a:endParaRPr>
                    </a:p>
                  </a:txBody>
                  <a:tcPr marL="68580" marR="68580" marT="0" marB="0"/>
                </a:tc>
                <a:tc>
                  <a:txBody>
                    <a:bodyPr/>
                    <a:lstStyle/>
                    <a:p>
                      <a:pPr algn="just">
                        <a:lnSpc>
                          <a:spcPct val="150000"/>
                        </a:lnSpc>
                        <a:spcAft>
                          <a:spcPts val="0"/>
                        </a:spcAft>
                      </a:pPr>
                      <a:endParaRPr lang="pt-BR" sz="1600" dirty="0">
                        <a:latin typeface="Times New Roman" pitchFamily="18" charset="0"/>
                        <a:ea typeface="Calibri"/>
                        <a:cs typeface="Times New Roman" pitchFamily="18" charset="0"/>
                      </a:endParaRPr>
                    </a:p>
                  </a:txBody>
                  <a:tcPr marL="68580" marR="68580" marT="0" marB="0"/>
                </a:tc>
                <a:tc>
                  <a:txBody>
                    <a:bodyPr/>
                    <a:lstStyle/>
                    <a:p>
                      <a:pPr algn="r">
                        <a:lnSpc>
                          <a:spcPct val="150000"/>
                        </a:lnSpc>
                        <a:spcAft>
                          <a:spcPts val="0"/>
                        </a:spcAft>
                      </a:pPr>
                      <a:r>
                        <a:rPr lang="pt-BR" sz="1600" b="1" dirty="0" smtClean="0">
                          <a:latin typeface="Times New Roman" pitchFamily="18" charset="0"/>
                          <a:ea typeface="Calibri"/>
                          <a:cs typeface="Times New Roman" pitchFamily="18" charset="0"/>
                        </a:rPr>
                        <a:t>320,00</a:t>
                      </a:r>
                      <a:endParaRPr lang="pt-BR" sz="1600" dirty="0">
                        <a:latin typeface="Times New Roman" pitchFamily="18" charset="0"/>
                        <a:ea typeface="Calibri"/>
                        <a:cs typeface="Times New Roman" pitchFamily="18" charset="0"/>
                      </a:endParaRPr>
                    </a:p>
                  </a:txBody>
                  <a:tcPr marL="68580" marR="68580" marT="0" marB="0"/>
                </a:tc>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bwMode="auto">
          <a:xfrm>
            <a:off x="1886858" y="0"/>
            <a:ext cx="10130972" cy="14287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t-BR" sz="2400" b="1"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pt-BR" sz="2400" b="1" kern="0" dirty="0" smtClean="0">
              <a:solidFill>
                <a:schemeClr val="bg1"/>
              </a:solidFill>
              <a:latin typeface="Times New Roman" pitchFamily="18" charset="0"/>
              <a:ea typeface="+mj-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t-BR" sz="2400" b="1"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pt-BR" sz="2400" b="1" kern="0" dirty="0" smtClean="0">
              <a:solidFill>
                <a:schemeClr val="bg1"/>
              </a:solidFill>
              <a:latin typeface="Times New Roman" pitchFamily="18" charset="0"/>
              <a:ea typeface="+mj-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2400" b="1"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rPr>
              <a:t>Exemplo de apuração e cálculo do Simples Nacional –Empresa de Pequeno Porte</a:t>
            </a:r>
            <a:br>
              <a:rPr kumimoji="0" lang="pt-BR" sz="2400" b="1"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rPr>
            </a:br>
            <a:r>
              <a:rPr kumimoji="0" lang="pt-BR" sz="2400" b="1"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rPr>
              <a:t/>
            </a:r>
            <a:br>
              <a:rPr kumimoji="0" lang="pt-BR" sz="2400" b="1"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rPr>
            </a:br>
            <a:r>
              <a:rPr kumimoji="0" lang="pt-BR" sz="2400" b="0"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rPr>
              <a:t/>
            </a:r>
            <a:br>
              <a:rPr kumimoji="0" lang="pt-BR" sz="2400" b="0"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rPr>
            </a:br>
            <a:r>
              <a:rPr kumimoji="0" lang="pt-BR" sz="2400" b="0"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rPr>
              <a:t/>
            </a:r>
            <a:br>
              <a:rPr kumimoji="0" lang="pt-BR" sz="2400" b="0"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rPr>
            </a:br>
            <a:endParaRPr kumimoji="0" lang="pt-BR" sz="2400" b="0" i="0" u="none" strike="noStrike" kern="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
        <p:nvSpPr>
          <p:cNvPr id="5" name="Espaço Reservado para Conteúdo 5"/>
          <p:cNvSpPr txBox="1">
            <a:spLocks/>
          </p:cNvSpPr>
          <p:nvPr/>
        </p:nvSpPr>
        <p:spPr bwMode="auto">
          <a:xfrm>
            <a:off x="2110377" y="1311739"/>
            <a:ext cx="9225280" cy="1500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pt-BR" sz="20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Receita Bruta da venda de produtos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pt-BR" sz="20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Fevereiro/X2 = $ 250.000,00</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pt-BR" sz="20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Faturamento total do período de fevereiro/X1 a janeiro X2= $2.340.000,00</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pt-BR" sz="20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graphicFrame>
        <p:nvGraphicFramePr>
          <p:cNvPr id="6" name="Tabela 5"/>
          <p:cNvGraphicFramePr>
            <a:graphicFrameLocks noGrp="1"/>
          </p:cNvGraphicFramePr>
          <p:nvPr/>
        </p:nvGraphicFramePr>
        <p:xfrm>
          <a:off x="2119086" y="3414485"/>
          <a:ext cx="7262841" cy="1535187"/>
        </p:xfrm>
        <a:graphic>
          <a:graphicData uri="http://schemas.openxmlformats.org/drawingml/2006/table">
            <a:tbl>
              <a:tblPr firstRow="1" bandRow="1">
                <a:tableStyleId>{5C22544A-7EE6-4342-B048-85BDC9FD1C3A}</a:tableStyleId>
              </a:tblPr>
              <a:tblGrid>
                <a:gridCol w="2262182"/>
                <a:gridCol w="2714644"/>
                <a:gridCol w="2286015"/>
              </a:tblGrid>
              <a:tr h="511729">
                <a:tc>
                  <a:txBody>
                    <a:bodyPr/>
                    <a:lstStyle/>
                    <a:p>
                      <a:pPr algn="just">
                        <a:lnSpc>
                          <a:spcPct val="150000"/>
                        </a:lnSpc>
                        <a:spcAft>
                          <a:spcPts val="0"/>
                        </a:spcAft>
                      </a:pPr>
                      <a:r>
                        <a:rPr lang="pt-BR" sz="1600" dirty="0">
                          <a:latin typeface="Times New Roman" pitchFamily="18" charset="0"/>
                          <a:ea typeface="Calibri"/>
                          <a:cs typeface="Times New Roman" pitchFamily="18" charset="0"/>
                        </a:rPr>
                        <a:t>Base de cálculo do </a:t>
                      </a:r>
                    </a:p>
                  </a:txBody>
                  <a:tcPr marL="68580" marR="68580" marT="0" marB="0"/>
                </a:tc>
                <a:tc>
                  <a:txBody>
                    <a:bodyPr/>
                    <a:lstStyle/>
                    <a:p>
                      <a:pPr algn="just">
                        <a:lnSpc>
                          <a:spcPct val="150000"/>
                        </a:lnSpc>
                        <a:spcAft>
                          <a:spcPts val="0"/>
                        </a:spcAft>
                      </a:pPr>
                      <a:r>
                        <a:rPr lang="pt-BR" sz="1600" dirty="0" smtClean="0">
                          <a:latin typeface="Times New Roman" pitchFamily="18" charset="0"/>
                          <a:ea typeface="Calibri"/>
                          <a:cs typeface="Times New Roman" pitchFamily="18" charset="0"/>
                        </a:rPr>
                        <a:t> 2.340.000,00</a:t>
                      </a:r>
                      <a:endParaRPr lang="pt-BR" sz="1600" dirty="0">
                        <a:latin typeface="Times New Roman" pitchFamily="18" charset="0"/>
                        <a:ea typeface="Calibri"/>
                        <a:cs typeface="Times New Roman" pitchFamily="18" charset="0"/>
                      </a:endParaRPr>
                    </a:p>
                  </a:txBody>
                  <a:tcPr marL="68580" marR="68580" marT="0" marB="0"/>
                </a:tc>
                <a:tc>
                  <a:txBody>
                    <a:bodyPr/>
                    <a:lstStyle/>
                    <a:p>
                      <a:pPr>
                        <a:lnSpc>
                          <a:spcPct val="150000"/>
                        </a:lnSpc>
                        <a:spcAft>
                          <a:spcPts val="0"/>
                        </a:spcAft>
                      </a:pPr>
                      <a:r>
                        <a:rPr lang="pt-BR" sz="1600" dirty="0" smtClean="0">
                          <a:latin typeface="Times New Roman" pitchFamily="18" charset="0"/>
                          <a:ea typeface="Calibri"/>
                          <a:cs typeface="Times New Roman" pitchFamily="18" charset="0"/>
                        </a:rPr>
                        <a:t>=</a:t>
                      </a:r>
                      <a:r>
                        <a:rPr lang="pt-BR" sz="1600" baseline="0" dirty="0" smtClean="0">
                          <a:latin typeface="Times New Roman" pitchFamily="18" charset="0"/>
                          <a:ea typeface="Calibri"/>
                          <a:cs typeface="Times New Roman" pitchFamily="18" charset="0"/>
                        </a:rPr>
                        <a:t>  10,63%</a:t>
                      </a:r>
                      <a:endParaRPr lang="pt-BR" sz="1600" dirty="0">
                        <a:latin typeface="Times New Roman" pitchFamily="18" charset="0"/>
                        <a:ea typeface="Calibri"/>
                        <a:cs typeface="Times New Roman" pitchFamily="18" charset="0"/>
                      </a:endParaRPr>
                    </a:p>
                  </a:txBody>
                  <a:tcPr marL="68580" marR="68580" marT="0" marB="0"/>
                </a:tc>
              </a:tr>
              <a:tr h="511729">
                <a:tc>
                  <a:txBody>
                    <a:bodyPr/>
                    <a:lstStyle/>
                    <a:p>
                      <a:pPr algn="just">
                        <a:lnSpc>
                          <a:spcPct val="150000"/>
                        </a:lnSpc>
                        <a:spcAft>
                          <a:spcPts val="0"/>
                        </a:spcAft>
                      </a:pPr>
                      <a:r>
                        <a:rPr lang="pt-BR" sz="1600" dirty="0">
                          <a:latin typeface="Times New Roman" pitchFamily="18" charset="0"/>
                          <a:ea typeface="Calibri"/>
                          <a:cs typeface="Times New Roman" pitchFamily="18" charset="0"/>
                        </a:rPr>
                        <a:t>Cálculo do </a:t>
                      </a:r>
                    </a:p>
                  </a:txBody>
                  <a:tcPr marL="68580" marR="68580" marT="0" marB="0"/>
                </a:tc>
                <a:tc>
                  <a:txBody>
                    <a:bodyPr/>
                    <a:lstStyle/>
                    <a:p>
                      <a:pPr algn="just">
                        <a:lnSpc>
                          <a:spcPct val="150000"/>
                        </a:lnSpc>
                        <a:spcAft>
                          <a:spcPts val="0"/>
                        </a:spcAft>
                      </a:pPr>
                      <a:r>
                        <a:rPr lang="pt-BR" sz="1600" dirty="0">
                          <a:latin typeface="Times New Roman" pitchFamily="18" charset="0"/>
                          <a:ea typeface="Calibri"/>
                          <a:cs typeface="Times New Roman" pitchFamily="18" charset="0"/>
                        </a:rPr>
                        <a:t>R$ </a:t>
                      </a:r>
                      <a:r>
                        <a:rPr lang="pt-BR" sz="1600" dirty="0" smtClean="0">
                          <a:latin typeface="Times New Roman" pitchFamily="18" charset="0"/>
                          <a:ea typeface="Calibri"/>
                          <a:cs typeface="Times New Roman" pitchFamily="18" charset="0"/>
                        </a:rPr>
                        <a:t>250.000,00 </a:t>
                      </a:r>
                      <a:r>
                        <a:rPr lang="pt-BR" sz="1600" dirty="0">
                          <a:latin typeface="Times New Roman" pitchFamily="18" charset="0"/>
                          <a:ea typeface="Calibri"/>
                          <a:cs typeface="Times New Roman" pitchFamily="18" charset="0"/>
                        </a:rPr>
                        <a:t>x </a:t>
                      </a:r>
                      <a:r>
                        <a:rPr lang="pt-BR" sz="1600" dirty="0" smtClean="0">
                          <a:latin typeface="Times New Roman" pitchFamily="18" charset="0"/>
                          <a:ea typeface="Calibri"/>
                          <a:cs typeface="Times New Roman" pitchFamily="18" charset="0"/>
                        </a:rPr>
                        <a:t>10,63%</a:t>
                      </a:r>
                      <a:endParaRPr lang="pt-BR" sz="1600" dirty="0">
                        <a:latin typeface="Times New Roman" pitchFamily="18" charset="0"/>
                        <a:ea typeface="Calibri"/>
                        <a:cs typeface="Times New Roman" pitchFamily="18" charset="0"/>
                      </a:endParaRPr>
                    </a:p>
                  </a:txBody>
                  <a:tcPr marL="68580" marR="68580" marT="0" marB="0"/>
                </a:tc>
                <a:tc>
                  <a:txBody>
                    <a:bodyPr/>
                    <a:lstStyle/>
                    <a:p>
                      <a:pPr algn="r">
                        <a:lnSpc>
                          <a:spcPct val="150000"/>
                        </a:lnSpc>
                        <a:spcAft>
                          <a:spcPts val="0"/>
                        </a:spcAft>
                      </a:pPr>
                      <a:r>
                        <a:rPr lang="pt-BR" sz="1600" dirty="0" smtClean="0">
                          <a:latin typeface="Times New Roman" pitchFamily="18" charset="0"/>
                          <a:ea typeface="Calibri"/>
                          <a:cs typeface="Times New Roman" pitchFamily="18" charset="0"/>
                        </a:rPr>
                        <a:t>26.575,00</a:t>
                      </a:r>
                      <a:endParaRPr lang="pt-BR" sz="1600" dirty="0">
                        <a:latin typeface="Times New Roman" pitchFamily="18" charset="0"/>
                        <a:ea typeface="Calibri"/>
                        <a:cs typeface="Times New Roman" pitchFamily="18" charset="0"/>
                      </a:endParaRPr>
                    </a:p>
                  </a:txBody>
                  <a:tcPr marL="68580" marR="68580" marT="0" marB="0"/>
                </a:tc>
              </a:tr>
              <a:tr h="511729">
                <a:tc>
                  <a:txBody>
                    <a:bodyPr/>
                    <a:lstStyle/>
                    <a:p>
                      <a:pPr algn="just">
                        <a:lnSpc>
                          <a:spcPct val="150000"/>
                        </a:lnSpc>
                        <a:spcAft>
                          <a:spcPts val="0"/>
                        </a:spcAft>
                      </a:pPr>
                      <a:r>
                        <a:rPr lang="pt-BR" sz="1600" b="1" dirty="0">
                          <a:latin typeface="Times New Roman" pitchFamily="18" charset="0"/>
                          <a:ea typeface="Calibri"/>
                          <a:cs typeface="Times New Roman" pitchFamily="18" charset="0"/>
                        </a:rPr>
                        <a:t>Total </a:t>
                      </a:r>
                      <a:r>
                        <a:rPr lang="pt-BR" sz="1600" b="1" dirty="0" smtClean="0">
                          <a:latin typeface="Times New Roman" pitchFamily="18" charset="0"/>
                          <a:ea typeface="Calibri"/>
                          <a:cs typeface="Times New Roman" pitchFamily="18" charset="0"/>
                        </a:rPr>
                        <a:t>do</a:t>
                      </a:r>
                      <a:endParaRPr lang="pt-BR" sz="1600" dirty="0">
                        <a:latin typeface="Times New Roman" pitchFamily="18" charset="0"/>
                        <a:ea typeface="Calibri"/>
                        <a:cs typeface="Times New Roman" pitchFamily="18" charset="0"/>
                      </a:endParaRPr>
                    </a:p>
                  </a:txBody>
                  <a:tcPr marL="68580" marR="68580" marT="0" marB="0"/>
                </a:tc>
                <a:tc>
                  <a:txBody>
                    <a:bodyPr/>
                    <a:lstStyle/>
                    <a:p>
                      <a:pPr algn="just">
                        <a:lnSpc>
                          <a:spcPct val="150000"/>
                        </a:lnSpc>
                        <a:spcAft>
                          <a:spcPts val="0"/>
                        </a:spcAft>
                      </a:pPr>
                      <a:endParaRPr lang="pt-BR" sz="1600" dirty="0">
                        <a:latin typeface="Times New Roman" pitchFamily="18" charset="0"/>
                        <a:ea typeface="Calibri"/>
                        <a:cs typeface="Times New Roman" pitchFamily="18" charset="0"/>
                      </a:endParaRPr>
                    </a:p>
                  </a:txBody>
                  <a:tcPr marL="68580" marR="68580" marT="0" marB="0"/>
                </a:tc>
                <a:tc>
                  <a:txBody>
                    <a:bodyPr/>
                    <a:lstStyle/>
                    <a:p>
                      <a:pPr algn="r">
                        <a:lnSpc>
                          <a:spcPct val="150000"/>
                        </a:lnSpc>
                        <a:spcAft>
                          <a:spcPts val="0"/>
                        </a:spcAft>
                      </a:pPr>
                      <a:r>
                        <a:rPr lang="pt-BR" sz="1600" dirty="0" smtClean="0">
                          <a:latin typeface="Times New Roman" pitchFamily="18" charset="0"/>
                          <a:ea typeface="Calibri"/>
                          <a:cs typeface="Times New Roman" pitchFamily="18" charset="0"/>
                        </a:rPr>
                        <a:t>26.575,00</a:t>
                      </a:r>
                      <a:endParaRPr lang="pt-BR" sz="1600" dirty="0">
                        <a:latin typeface="Times New Roman" pitchFamily="18" charset="0"/>
                        <a:ea typeface="Calibri"/>
                        <a:cs typeface="Times New Roman" pitchFamily="18" charset="0"/>
                      </a:endParaRPr>
                    </a:p>
                  </a:txBody>
                  <a:tcPr marL="68580" marR="68580" marT="0" marB="0"/>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3200" dirty="0" smtClean="0">
                <a:solidFill>
                  <a:schemeClr val="tx1"/>
                </a:solidFill>
              </a:rPr>
              <a:t>ICMS  </a:t>
            </a:r>
            <a:endParaRPr lang="pt-BR" sz="3200" dirty="0">
              <a:solidFill>
                <a:schemeClr val="tx1"/>
              </a:solidFill>
            </a:endParaRPr>
          </a:p>
        </p:txBody>
      </p:sp>
      <p:sp>
        <p:nvSpPr>
          <p:cNvPr id="3" name="Espaço Reservado para Conteúdo 2"/>
          <p:cNvSpPr>
            <a:spLocks noGrp="1"/>
          </p:cNvSpPr>
          <p:nvPr>
            <p:ph idx="1"/>
          </p:nvPr>
        </p:nvSpPr>
        <p:spPr>
          <a:xfrm>
            <a:off x="1583267" y="1052513"/>
            <a:ext cx="10464800" cy="5420858"/>
          </a:xfrm>
        </p:spPr>
        <p:txBody>
          <a:bodyPr/>
          <a:lstStyle/>
          <a:p>
            <a:pPr algn="just"/>
            <a:r>
              <a:rPr lang="pt-BR" sz="2400" dirty="0" smtClean="0"/>
              <a:t>Imposto sobre Operações Relativas à Circulação de Mercadorias e Sobre Prestações de Serviços de Transporte Interestadual e Intermunicipal e de Comunicação.</a:t>
            </a:r>
          </a:p>
          <a:p>
            <a:pPr algn="just"/>
            <a:r>
              <a:rPr lang="pt-BR" sz="2400" dirty="0" smtClean="0"/>
              <a:t>Constitucionalmente está regulamentado na lei complementar 87/1996 (conhecida como “Lei Kandir”), o ICMS incide sobre: utilidades domésticas e eletrodomésticos, circulação de produtos como gêneros alimentícios, sobre serviços de transporte interestadual e intermunicipal e de comunicação, entre outros.</a:t>
            </a:r>
          </a:p>
          <a:p>
            <a:pPr algn="just"/>
            <a:r>
              <a:rPr lang="pt-BR" sz="2400" dirty="0" smtClean="0"/>
              <a:t>Imposto não cumulativo (por dentro).</a:t>
            </a:r>
          </a:p>
          <a:p>
            <a:pPr algn="just"/>
            <a:r>
              <a:rPr lang="pt-BR" sz="2400" dirty="0" smtClean="0"/>
              <a:t>O imposto é pago de uma forma indireta, pois o imposto está embutido no preço dos produtos. Este tributo é indireto e regressivo, por isso, proporcionalmente quem ganha menos paga mais, e independente da capacidade contributiva de cada um, todos pagam o mesmo imposto que vêm embutido no preço dos produtos.</a:t>
            </a:r>
          </a:p>
          <a:p>
            <a:pPr algn="just"/>
            <a:endParaRPr lang="pt-BR" sz="24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ela 8"/>
          <p:cNvGraphicFramePr>
            <a:graphicFrameLocks noGrp="1"/>
          </p:cNvGraphicFramePr>
          <p:nvPr/>
        </p:nvGraphicFramePr>
        <p:xfrm>
          <a:off x="2873829" y="1219200"/>
          <a:ext cx="7837714" cy="5120640"/>
        </p:xfrm>
        <a:graphic>
          <a:graphicData uri="http://schemas.openxmlformats.org/drawingml/2006/table">
            <a:tbl>
              <a:tblPr/>
              <a:tblGrid>
                <a:gridCol w="3918857"/>
                <a:gridCol w="3918857"/>
              </a:tblGrid>
              <a:tr h="4775200">
                <a:tc>
                  <a:txBody>
                    <a:bodyPr/>
                    <a:lstStyle/>
                    <a:p>
                      <a:pPr algn="l" fontAlgn="base">
                        <a:lnSpc>
                          <a:spcPct val="150000"/>
                        </a:lnSpc>
                        <a:spcAft>
                          <a:spcPts val="1655"/>
                        </a:spcAft>
                      </a:pPr>
                      <a:r>
                        <a:rPr lang="pt-BR" sz="1600" dirty="0">
                          <a:solidFill>
                            <a:srgbClr val="333333"/>
                          </a:solidFill>
                          <a:latin typeface="Open Sans"/>
                          <a:ea typeface="Times New Roman"/>
                          <a:cs typeface="Times New Roman"/>
                        </a:rPr>
                        <a:t>  Acre – 17%</a:t>
                      </a:r>
                      <a:br>
                        <a:rPr lang="pt-BR" sz="1600" dirty="0">
                          <a:solidFill>
                            <a:srgbClr val="333333"/>
                          </a:solidFill>
                          <a:latin typeface="Open Sans"/>
                          <a:ea typeface="Times New Roman"/>
                          <a:cs typeface="Times New Roman"/>
                        </a:rPr>
                      </a:br>
                      <a:r>
                        <a:rPr lang="pt-BR" sz="1600" dirty="0">
                          <a:solidFill>
                            <a:srgbClr val="333333"/>
                          </a:solidFill>
                          <a:latin typeface="Open Sans"/>
                          <a:ea typeface="Times New Roman"/>
                          <a:cs typeface="Times New Roman"/>
                        </a:rPr>
                        <a:t> </a:t>
                      </a:r>
                      <a:r>
                        <a:rPr lang="pt-BR" sz="1600" dirty="0" smtClean="0">
                          <a:solidFill>
                            <a:srgbClr val="333333"/>
                          </a:solidFill>
                          <a:latin typeface="Open Sans"/>
                          <a:ea typeface="Times New Roman"/>
                          <a:cs typeface="Times New Roman"/>
                        </a:rPr>
                        <a:t> Alagoas </a:t>
                      </a:r>
                      <a:r>
                        <a:rPr lang="pt-BR" sz="1600" dirty="0">
                          <a:solidFill>
                            <a:srgbClr val="333333"/>
                          </a:solidFill>
                          <a:latin typeface="Open Sans"/>
                          <a:ea typeface="Times New Roman"/>
                          <a:cs typeface="Times New Roman"/>
                        </a:rPr>
                        <a:t>– 17%</a:t>
                      </a:r>
                      <a:br>
                        <a:rPr lang="pt-BR" sz="1600" dirty="0">
                          <a:solidFill>
                            <a:srgbClr val="333333"/>
                          </a:solidFill>
                          <a:latin typeface="Open Sans"/>
                          <a:ea typeface="Times New Roman"/>
                          <a:cs typeface="Times New Roman"/>
                        </a:rPr>
                      </a:br>
                      <a:r>
                        <a:rPr lang="pt-BR" sz="1600" dirty="0">
                          <a:solidFill>
                            <a:srgbClr val="333333"/>
                          </a:solidFill>
                          <a:latin typeface="Open Sans"/>
                          <a:ea typeface="Times New Roman"/>
                          <a:cs typeface="Times New Roman"/>
                        </a:rPr>
                        <a:t> </a:t>
                      </a:r>
                      <a:r>
                        <a:rPr lang="pt-BR" sz="1600" dirty="0" smtClean="0">
                          <a:solidFill>
                            <a:srgbClr val="333333"/>
                          </a:solidFill>
                          <a:latin typeface="Open Sans"/>
                          <a:ea typeface="Times New Roman"/>
                          <a:cs typeface="Times New Roman"/>
                        </a:rPr>
                        <a:t> Amazonas </a:t>
                      </a:r>
                      <a:r>
                        <a:rPr lang="pt-BR" sz="1600" dirty="0">
                          <a:solidFill>
                            <a:srgbClr val="333333"/>
                          </a:solidFill>
                          <a:latin typeface="Open Sans"/>
                          <a:ea typeface="Times New Roman"/>
                          <a:cs typeface="Times New Roman"/>
                        </a:rPr>
                        <a:t>– 17%</a:t>
                      </a:r>
                      <a:br>
                        <a:rPr lang="pt-BR" sz="1600" dirty="0">
                          <a:solidFill>
                            <a:srgbClr val="333333"/>
                          </a:solidFill>
                          <a:latin typeface="Open Sans"/>
                          <a:ea typeface="Times New Roman"/>
                          <a:cs typeface="Times New Roman"/>
                        </a:rPr>
                      </a:br>
                      <a:r>
                        <a:rPr lang="pt-BR" sz="1600" dirty="0">
                          <a:solidFill>
                            <a:srgbClr val="333333"/>
                          </a:solidFill>
                          <a:latin typeface="Open Sans"/>
                          <a:ea typeface="Times New Roman"/>
                          <a:cs typeface="Times New Roman"/>
                        </a:rPr>
                        <a:t>  Amapá – 17%</a:t>
                      </a:r>
                      <a:br>
                        <a:rPr lang="pt-BR" sz="1600" dirty="0">
                          <a:solidFill>
                            <a:srgbClr val="333333"/>
                          </a:solidFill>
                          <a:latin typeface="Open Sans"/>
                          <a:ea typeface="Times New Roman"/>
                          <a:cs typeface="Times New Roman"/>
                        </a:rPr>
                      </a:br>
                      <a:r>
                        <a:rPr lang="pt-BR" sz="1600" dirty="0">
                          <a:solidFill>
                            <a:srgbClr val="333333"/>
                          </a:solidFill>
                          <a:latin typeface="Open Sans"/>
                          <a:ea typeface="Times New Roman"/>
                          <a:cs typeface="Times New Roman"/>
                        </a:rPr>
                        <a:t>  Bahia – 17%</a:t>
                      </a:r>
                      <a:br>
                        <a:rPr lang="pt-BR" sz="1600" dirty="0">
                          <a:solidFill>
                            <a:srgbClr val="333333"/>
                          </a:solidFill>
                          <a:latin typeface="Open Sans"/>
                          <a:ea typeface="Times New Roman"/>
                          <a:cs typeface="Times New Roman"/>
                        </a:rPr>
                      </a:br>
                      <a:r>
                        <a:rPr lang="pt-BR" sz="1600" dirty="0">
                          <a:solidFill>
                            <a:srgbClr val="333333"/>
                          </a:solidFill>
                          <a:latin typeface="Open Sans"/>
                          <a:ea typeface="Times New Roman"/>
                          <a:cs typeface="Times New Roman"/>
                        </a:rPr>
                        <a:t>  Ceará – 17%</a:t>
                      </a:r>
                      <a:br>
                        <a:rPr lang="pt-BR" sz="1600" dirty="0">
                          <a:solidFill>
                            <a:srgbClr val="333333"/>
                          </a:solidFill>
                          <a:latin typeface="Open Sans"/>
                          <a:ea typeface="Times New Roman"/>
                          <a:cs typeface="Times New Roman"/>
                        </a:rPr>
                      </a:br>
                      <a:r>
                        <a:rPr lang="pt-BR" sz="1600" dirty="0">
                          <a:solidFill>
                            <a:srgbClr val="333333"/>
                          </a:solidFill>
                          <a:latin typeface="Open Sans"/>
                          <a:ea typeface="Times New Roman"/>
                          <a:cs typeface="Times New Roman"/>
                        </a:rPr>
                        <a:t>  Distrito Federal – 17%</a:t>
                      </a:r>
                      <a:br>
                        <a:rPr lang="pt-BR" sz="1600" dirty="0">
                          <a:solidFill>
                            <a:srgbClr val="333333"/>
                          </a:solidFill>
                          <a:latin typeface="Open Sans"/>
                          <a:ea typeface="Times New Roman"/>
                          <a:cs typeface="Times New Roman"/>
                        </a:rPr>
                      </a:br>
                      <a:r>
                        <a:rPr lang="pt-BR" sz="1600" dirty="0">
                          <a:solidFill>
                            <a:srgbClr val="333333"/>
                          </a:solidFill>
                          <a:latin typeface="Open Sans"/>
                          <a:ea typeface="Times New Roman"/>
                          <a:cs typeface="Times New Roman"/>
                        </a:rPr>
                        <a:t>  Espírito Santo – 17%</a:t>
                      </a:r>
                      <a:br>
                        <a:rPr lang="pt-BR" sz="1600" dirty="0">
                          <a:solidFill>
                            <a:srgbClr val="333333"/>
                          </a:solidFill>
                          <a:latin typeface="Open Sans"/>
                          <a:ea typeface="Times New Roman"/>
                          <a:cs typeface="Times New Roman"/>
                        </a:rPr>
                      </a:br>
                      <a:r>
                        <a:rPr lang="pt-BR" sz="1600" dirty="0">
                          <a:solidFill>
                            <a:srgbClr val="333333"/>
                          </a:solidFill>
                          <a:latin typeface="Open Sans"/>
                          <a:ea typeface="Times New Roman"/>
                          <a:cs typeface="Times New Roman"/>
                        </a:rPr>
                        <a:t>  Goiás -17%</a:t>
                      </a:r>
                      <a:br>
                        <a:rPr lang="pt-BR" sz="1600" dirty="0">
                          <a:solidFill>
                            <a:srgbClr val="333333"/>
                          </a:solidFill>
                          <a:latin typeface="Open Sans"/>
                          <a:ea typeface="Times New Roman"/>
                          <a:cs typeface="Times New Roman"/>
                        </a:rPr>
                      </a:br>
                      <a:r>
                        <a:rPr lang="pt-BR" sz="1600" dirty="0">
                          <a:solidFill>
                            <a:srgbClr val="333333"/>
                          </a:solidFill>
                          <a:latin typeface="Open Sans"/>
                          <a:ea typeface="Times New Roman"/>
                          <a:cs typeface="Times New Roman"/>
                        </a:rPr>
                        <a:t>  Maranhão – 17%</a:t>
                      </a:r>
                      <a:br>
                        <a:rPr lang="pt-BR" sz="1600" dirty="0">
                          <a:solidFill>
                            <a:srgbClr val="333333"/>
                          </a:solidFill>
                          <a:latin typeface="Open Sans"/>
                          <a:ea typeface="Times New Roman"/>
                          <a:cs typeface="Times New Roman"/>
                        </a:rPr>
                      </a:br>
                      <a:r>
                        <a:rPr lang="pt-BR" sz="1600" dirty="0">
                          <a:solidFill>
                            <a:srgbClr val="333333"/>
                          </a:solidFill>
                          <a:latin typeface="Open Sans"/>
                          <a:ea typeface="Times New Roman"/>
                          <a:cs typeface="Times New Roman"/>
                        </a:rPr>
                        <a:t>  Mato Grosso – 17%</a:t>
                      </a:r>
                      <a:br>
                        <a:rPr lang="pt-BR" sz="1600" dirty="0">
                          <a:solidFill>
                            <a:srgbClr val="333333"/>
                          </a:solidFill>
                          <a:latin typeface="Open Sans"/>
                          <a:ea typeface="Times New Roman"/>
                          <a:cs typeface="Times New Roman"/>
                        </a:rPr>
                      </a:br>
                      <a:r>
                        <a:rPr lang="pt-BR" sz="1600" dirty="0">
                          <a:solidFill>
                            <a:srgbClr val="333333"/>
                          </a:solidFill>
                          <a:latin typeface="Open Sans"/>
                          <a:ea typeface="Times New Roman"/>
                          <a:cs typeface="Times New Roman"/>
                        </a:rPr>
                        <a:t>  Mato Grosso do Sul – 17%</a:t>
                      </a:r>
                      <a:br>
                        <a:rPr lang="pt-BR" sz="1600" dirty="0">
                          <a:solidFill>
                            <a:srgbClr val="333333"/>
                          </a:solidFill>
                          <a:latin typeface="Open Sans"/>
                          <a:ea typeface="Times New Roman"/>
                          <a:cs typeface="Times New Roman"/>
                        </a:rPr>
                      </a:br>
                      <a:r>
                        <a:rPr lang="pt-BR" sz="1600" dirty="0">
                          <a:solidFill>
                            <a:srgbClr val="333333"/>
                          </a:solidFill>
                          <a:latin typeface="Open Sans"/>
                          <a:ea typeface="Times New Roman"/>
                          <a:cs typeface="Times New Roman"/>
                        </a:rPr>
                        <a:t>  Minas Gerais – 18%</a:t>
                      </a:r>
                      <a:br>
                        <a:rPr lang="pt-BR" sz="1600" dirty="0">
                          <a:solidFill>
                            <a:srgbClr val="333333"/>
                          </a:solidFill>
                          <a:latin typeface="Open Sans"/>
                          <a:ea typeface="Times New Roman"/>
                          <a:cs typeface="Times New Roman"/>
                        </a:rPr>
                      </a:br>
                      <a:r>
                        <a:rPr lang="pt-BR" sz="1600" dirty="0">
                          <a:solidFill>
                            <a:srgbClr val="333333"/>
                          </a:solidFill>
                          <a:latin typeface="Open Sans"/>
                          <a:ea typeface="Times New Roman"/>
                          <a:cs typeface="Times New Roman"/>
                        </a:rPr>
                        <a:t>  Pará – 17%</a:t>
                      </a:r>
                      <a:endParaRPr lang="pt-B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ct val="150000"/>
                        </a:lnSpc>
                        <a:spcAft>
                          <a:spcPts val="1655"/>
                        </a:spcAft>
                      </a:pPr>
                      <a:r>
                        <a:rPr lang="pt-BR" sz="1600" dirty="0">
                          <a:solidFill>
                            <a:srgbClr val="333333"/>
                          </a:solidFill>
                          <a:latin typeface="Open Sans"/>
                          <a:ea typeface="Times New Roman"/>
                          <a:cs typeface="Times New Roman"/>
                        </a:rPr>
                        <a:t>  Paraíba – 17%</a:t>
                      </a:r>
                      <a:br>
                        <a:rPr lang="pt-BR" sz="1600" dirty="0">
                          <a:solidFill>
                            <a:srgbClr val="333333"/>
                          </a:solidFill>
                          <a:latin typeface="Open Sans"/>
                          <a:ea typeface="Times New Roman"/>
                          <a:cs typeface="Times New Roman"/>
                        </a:rPr>
                      </a:br>
                      <a:r>
                        <a:rPr lang="pt-BR" sz="1600" dirty="0">
                          <a:solidFill>
                            <a:srgbClr val="333333"/>
                          </a:solidFill>
                          <a:latin typeface="Open Sans"/>
                          <a:ea typeface="Times New Roman"/>
                          <a:cs typeface="Times New Roman"/>
                        </a:rPr>
                        <a:t>  Paraná – 18%</a:t>
                      </a:r>
                      <a:br>
                        <a:rPr lang="pt-BR" sz="1600" dirty="0">
                          <a:solidFill>
                            <a:srgbClr val="333333"/>
                          </a:solidFill>
                          <a:latin typeface="Open Sans"/>
                          <a:ea typeface="Times New Roman"/>
                          <a:cs typeface="Times New Roman"/>
                        </a:rPr>
                      </a:br>
                      <a:r>
                        <a:rPr lang="pt-BR" sz="1600" dirty="0">
                          <a:solidFill>
                            <a:srgbClr val="333333"/>
                          </a:solidFill>
                          <a:latin typeface="Open Sans"/>
                          <a:ea typeface="Times New Roman"/>
                          <a:cs typeface="Times New Roman"/>
                        </a:rPr>
                        <a:t>  Pernambuco – 17%</a:t>
                      </a:r>
                      <a:br>
                        <a:rPr lang="pt-BR" sz="1600" dirty="0">
                          <a:solidFill>
                            <a:srgbClr val="333333"/>
                          </a:solidFill>
                          <a:latin typeface="Open Sans"/>
                          <a:ea typeface="Times New Roman"/>
                          <a:cs typeface="Times New Roman"/>
                        </a:rPr>
                      </a:br>
                      <a:r>
                        <a:rPr lang="pt-BR" sz="1600" dirty="0">
                          <a:solidFill>
                            <a:srgbClr val="333333"/>
                          </a:solidFill>
                          <a:latin typeface="Open Sans"/>
                          <a:ea typeface="Times New Roman"/>
                          <a:cs typeface="Times New Roman"/>
                        </a:rPr>
                        <a:t>  Piauí – 17%</a:t>
                      </a:r>
                      <a:br>
                        <a:rPr lang="pt-BR" sz="1600" dirty="0">
                          <a:solidFill>
                            <a:srgbClr val="333333"/>
                          </a:solidFill>
                          <a:latin typeface="Open Sans"/>
                          <a:ea typeface="Times New Roman"/>
                          <a:cs typeface="Times New Roman"/>
                        </a:rPr>
                      </a:br>
                      <a:r>
                        <a:rPr lang="pt-BR" sz="1600" dirty="0">
                          <a:solidFill>
                            <a:srgbClr val="333333"/>
                          </a:solidFill>
                          <a:latin typeface="Open Sans"/>
                          <a:ea typeface="Times New Roman"/>
                          <a:cs typeface="Times New Roman"/>
                        </a:rPr>
                        <a:t>  Rio Grande do Norte – 17%</a:t>
                      </a:r>
                      <a:br>
                        <a:rPr lang="pt-BR" sz="1600" dirty="0">
                          <a:solidFill>
                            <a:srgbClr val="333333"/>
                          </a:solidFill>
                          <a:latin typeface="Open Sans"/>
                          <a:ea typeface="Times New Roman"/>
                          <a:cs typeface="Times New Roman"/>
                        </a:rPr>
                      </a:br>
                      <a:r>
                        <a:rPr lang="pt-BR" sz="1600" dirty="0">
                          <a:solidFill>
                            <a:srgbClr val="333333"/>
                          </a:solidFill>
                          <a:latin typeface="Open Sans"/>
                          <a:ea typeface="Times New Roman"/>
                          <a:cs typeface="Times New Roman"/>
                        </a:rPr>
                        <a:t>  Rio Grande do Sul – 17%</a:t>
                      </a:r>
                      <a:br>
                        <a:rPr lang="pt-BR" sz="1600" dirty="0">
                          <a:solidFill>
                            <a:srgbClr val="333333"/>
                          </a:solidFill>
                          <a:latin typeface="Open Sans"/>
                          <a:ea typeface="Times New Roman"/>
                          <a:cs typeface="Times New Roman"/>
                        </a:rPr>
                      </a:br>
                      <a:r>
                        <a:rPr lang="pt-BR" sz="1600" dirty="0">
                          <a:solidFill>
                            <a:srgbClr val="333333"/>
                          </a:solidFill>
                          <a:latin typeface="Open Sans"/>
                          <a:ea typeface="Times New Roman"/>
                          <a:cs typeface="Times New Roman"/>
                        </a:rPr>
                        <a:t>  Rio de Janeiro – 19%</a:t>
                      </a:r>
                      <a:br>
                        <a:rPr lang="pt-BR" sz="1600" dirty="0">
                          <a:solidFill>
                            <a:srgbClr val="333333"/>
                          </a:solidFill>
                          <a:latin typeface="Open Sans"/>
                          <a:ea typeface="Times New Roman"/>
                          <a:cs typeface="Times New Roman"/>
                        </a:rPr>
                      </a:br>
                      <a:r>
                        <a:rPr lang="pt-BR" sz="1600" dirty="0">
                          <a:solidFill>
                            <a:srgbClr val="333333"/>
                          </a:solidFill>
                          <a:latin typeface="Open Sans"/>
                          <a:ea typeface="Times New Roman"/>
                          <a:cs typeface="Times New Roman"/>
                        </a:rPr>
                        <a:t>  Rondônia – 17%</a:t>
                      </a:r>
                      <a:br>
                        <a:rPr lang="pt-BR" sz="1600" dirty="0">
                          <a:solidFill>
                            <a:srgbClr val="333333"/>
                          </a:solidFill>
                          <a:latin typeface="Open Sans"/>
                          <a:ea typeface="Times New Roman"/>
                          <a:cs typeface="Times New Roman"/>
                        </a:rPr>
                      </a:br>
                      <a:r>
                        <a:rPr lang="pt-BR" sz="1600" dirty="0">
                          <a:solidFill>
                            <a:srgbClr val="333333"/>
                          </a:solidFill>
                          <a:latin typeface="Open Sans"/>
                          <a:ea typeface="Times New Roman"/>
                          <a:cs typeface="Times New Roman"/>
                        </a:rPr>
                        <a:t>  Roraima – 17%</a:t>
                      </a:r>
                      <a:br>
                        <a:rPr lang="pt-BR" sz="1600" dirty="0">
                          <a:solidFill>
                            <a:srgbClr val="333333"/>
                          </a:solidFill>
                          <a:latin typeface="Open Sans"/>
                          <a:ea typeface="Times New Roman"/>
                          <a:cs typeface="Times New Roman"/>
                        </a:rPr>
                      </a:br>
                      <a:r>
                        <a:rPr lang="pt-BR" sz="1600" dirty="0">
                          <a:solidFill>
                            <a:srgbClr val="333333"/>
                          </a:solidFill>
                          <a:latin typeface="Open Sans"/>
                          <a:ea typeface="Times New Roman"/>
                          <a:cs typeface="Times New Roman"/>
                        </a:rPr>
                        <a:t>  Santa Catarina – 17%</a:t>
                      </a:r>
                      <a:br>
                        <a:rPr lang="pt-BR" sz="1600" dirty="0">
                          <a:solidFill>
                            <a:srgbClr val="333333"/>
                          </a:solidFill>
                          <a:latin typeface="Open Sans"/>
                          <a:ea typeface="Times New Roman"/>
                          <a:cs typeface="Times New Roman"/>
                        </a:rPr>
                      </a:br>
                      <a:r>
                        <a:rPr lang="pt-BR" sz="1600" dirty="0">
                          <a:solidFill>
                            <a:srgbClr val="333333"/>
                          </a:solidFill>
                          <a:latin typeface="Open Sans"/>
                          <a:ea typeface="Times New Roman"/>
                          <a:cs typeface="Times New Roman"/>
                        </a:rPr>
                        <a:t>  São Paulo – 18%</a:t>
                      </a:r>
                      <a:br>
                        <a:rPr lang="pt-BR" sz="1600" dirty="0">
                          <a:solidFill>
                            <a:srgbClr val="333333"/>
                          </a:solidFill>
                          <a:latin typeface="Open Sans"/>
                          <a:ea typeface="Times New Roman"/>
                          <a:cs typeface="Times New Roman"/>
                        </a:rPr>
                      </a:br>
                      <a:r>
                        <a:rPr lang="pt-BR" sz="1600" dirty="0">
                          <a:solidFill>
                            <a:srgbClr val="333333"/>
                          </a:solidFill>
                          <a:latin typeface="Open Sans"/>
                          <a:ea typeface="Times New Roman"/>
                          <a:cs typeface="Times New Roman"/>
                        </a:rPr>
                        <a:t>  Sergipe – 17%</a:t>
                      </a:r>
                      <a:br>
                        <a:rPr lang="pt-BR" sz="1600" dirty="0">
                          <a:solidFill>
                            <a:srgbClr val="333333"/>
                          </a:solidFill>
                          <a:latin typeface="Open Sans"/>
                          <a:ea typeface="Times New Roman"/>
                          <a:cs typeface="Times New Roman"/>
                        </a:rPr>
                      </a:br>
                      <a:r>
                        <a:rPr lang="pt-BR" sz="1600" dirty="0">
                          <a:solidFill>
                            <a:srgbClr val="333333"/>
                          </a:solidFill>
                          <a:latin typeface="Open Sans"/>
                          <a:ea typeface="Times New Roman"/>
                          <a:cs typeface="Times New Roman"/>
                        </a:rPr>
                        <a:t>  Tocantins – 17%</a:t>
                      </a:r>
                      <a:endParaRPr lang="pt-B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CaixaDeTexto 9"/>
          <p:cNvSpPr txBox="1"/>
          <p:nvPr/>
        </p:nvSpPr>
        <p:spPr>
          <a:xfrm>
            <a:off x="2989943" y="537028"/>
            <a:ext cx="6995886" cy="400110"/>
          </a:xfrm>
          <a:prstGeom prst="rect">
            <a:avLst/>
          </a:prstGeom>
          <a:noFill/>
        </p:spPr>
        <p:txBody>
          <a:bodyPr wrap="square" rtlCol="0">
            <a:spAutoFit/>
          </a:bodyPr>
          <a:lstStyle/>
          <a:p>
            <a:pPr algn="ctr"/>
            <a:r>
              <a:rPr lang="pt-BR" sz="2000" dirty="0" smtClean="0"/>
              <a:t>Alíquotas do ICMS nas operações internas</a:t>
            </a:r>
            <a:endParaRPr lang="pt-BR"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1196221" y="246744"/>
            <a:ext cx="9984317" cy="769257"/>
          </a:xfrm>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pt-BR" sz="2000" dirty="0" smtClean="0"/>
              <a:t/>
            </a:r>
            <a:br>
              <a:rPr lang="pt-BR" sz="2000" dirty="0" smtClean="0"/>
            </a:br>
            <a:r>
              <a:rPr lang="pt-BR" sz="2000" dirty="0" smtClean="0"/>
              <a:t/>
            </a:r>
            <a:br>
              <a:rPr lang="pt-BR" sz="2000" dirty="0" smtClean="0"/>
            </a:br>
            <a:r>
              <a:rPr lang="pt-BR" sz="2000" dirty="0" smtClean="0"/>
              <a:t>Espécies Tributárias por categoria econômica X Competência Tributária dos Entes Federativos</a:t>
            </a:r>
            <a:r>
              <a:rPr lang="pt-BR" dirty="0" smtClean="0"/>
              <a:t/>
            </a:r>
            <a:br>
              <a:rPr lang="pt-BR" dirty="0" smtClean="0"/>
            </a:br>
            <a:endParaRPr lang="pt-BR" dirty="0"/>
          </a:p>
        </p:txBody>
      </p:sp>
      <p:graphicFrame>
        <p:nvGraphicFramePr>
          <p:cNvPr id="7" name="Espaço Reservado para Conteúdo 3"/>
          <p:cNvGraphicFramePr>
            <a:graphicFrameLocks noGrp="1"/>
          </p:cNvGraphicFramePr>
          <p:nvPr>
            <p:ph idx="1"/>
          </p:nvPr>
        </p:nvGraphicFramePr>
        <p:xfrm>
          <a:off x="2801258" y="1335314"/>
          <a:ext cx="7503886" cy="4667892"/>
        </p:xfrm>
        <a:graphic>
          <a:graphicData uri="http://schemas.openxmlformats.org/drawingml/2006/table">
            <a:tbl>
              <a:tblPr/>
              <a:tblGrid>
                <a:gridCol w="1770730"/>
                <a:gridCol w="2190718"/>
                <a:gridCol w="1771219"/>
                <a:gridCol w="1771219"/>
              </a:tblGrid>
              <a:tr h="309638">
                <a:tc>
                  <a:txBody>
                    <a:bodyPr/>
                    <a:lstStyle/>
                    <a:p>
                      <a:pPr>
                        <a:lnSpc>
                          <a:spcPct val="115000"/>
                        </a:lnSpc>
                        <a:spcAft>
                          <a:spcPts val="0"/>
                        </a:spcAft>
                      </a:pPr>
                      <a:r>
                        <a:rPr lang="pt-BR" sz="900" b="1" dirty="0">
                          <a:solidFill>
                            <a:srgbClr val="000000"/>
                          </a:solidFill>
                          <a:latin typeface="Lucida Sans Unicode"/>
                          <a:ea typeface="Times New Roman"/>
                          <a:cs typeface="Times New Roman"/>
                        </a:rPr>
                        <a:t>Entes Federativos / Fatos Geradores </a:t>
                      </a:r>
                      <a:endParaRPr lang="pt-BR" sz="900" dirty="0">
                        <a:latin typeface="Calibri"/>
                        <a:ea typeface="Calibri"/>
                        <a:cs typeface="Times New Roman"/>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t-BR" sz="900" b="1">
                          <a:solidFill>
                            <a:srgbClr val="000000"/>
                          </a:solidFill>
                          <a:latin typeface="Lucida Sans Unicode"/>
                          <a:ea typeface="Times New Roman"/>
                          <a:cs typeface="Times New Roman"/>
                        </a:rPr>
                        <a:t>União (artigos 153 e 154 CF) </a:t>
                      </a:r>
                      <a:endParaRPr lang="pt-BR"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t-BR" sz="900" b="1">
                          <a:solidFill>
                            <a:srgbClr val="000000"/>
                          </a:solidFill>
                          <a:latin typeface="Lucida Sans Unicode"/>
                          <a:ea typeface="Times New Roman"/>
                          <a:cs typeface="Times New Roman"/>
                        </a:rPr>
                        <a:t>Estados (art. 155 CF)</a:t>
                      </a:r>
                      <a:endParaRPr lang="pt-BR"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t-BR" sz="900" b="1">
                          <a:solidFill>
                            <a:srgbClr val="000000"/>
                          </a:solidFill>
                          <a:latin typeface="Lucida Sans Unicode"/>
                          <a:ea typeface="Times New Roman"/>
                          <a:cs typeface="Times New Roman"/>
                        </a:rPr>
                        <a:t>Municípios (art. 156)</a:t>
                      </a:r>
                      <a:endParaRPr lang="pt-BR"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928914">
                <a:tc>
                  <a:txBody>
                    <a:bodyPr/>
                    <a:lstStyle/>
                    <a:p>
                      <a:pPr>
                        <a:lnSpc>
                          <a:spcPct val="115000"/>
                        </a:lnSpc>
                        <a:spcAft>
                          <a:spcPts val="0"/>
                        </a:spcAft>
                      </a:pPr>
                      <a:r>
                        <a:rPr lang="pt-BR" sz="900" b="1" dirty="0">
                          <a:solidFill>
                            <a:srgbClr val="000000"/>
                          </a:solidFill>
                          <a:latin typeface="Lucida Sans Unicode"/>
                          <a:ea typeface="Times New Roman"/>
                          <a:cs typeface="Times New Roman"/>
                        </a:rPr>
                        <a:t>Renda</a:t>
                      </a:r>
                      <a:endParaRPr lang="pt-BR" sz="900" dirty="0">
                        <a:latin typeface="Calibri"/>
                        <a:ea typeface="Calibri"/>
                        <a:cs typeface="Times New Roman"/>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t-BR" sz="900" dirty="0">
                          <a:solidFill>
                            <a:srgbClr val="000000"/>
                          </a:solidFill>
                          <a:latin typeface="Lucida Sans Unicode"/>
                          <a:ea typeface="Times New Roman"/>
                          <a:cs typeface="Times New Roman"/>
                        </a:rPr>
                        <a:t>- Renda (IR)</a:t>
                      </a:r>
                      <a:endParaRPr lang="pt-BR" sz="900" dirty="0">
                        <a:latin typeface="Calibri"/>
                        <a:ea typeface="Calibri"/>
                        <a:cs typeface="Times New Roman"/>
                      </a:endParaRPr>
                    </a:p>
                    <a:p>
                      <a:pPr>
                        <a:lnSpc>
                          <a:spcPct val="115000"/>
                        </a:lnSpc>
                        <a:spcAft>
                          <a:spcPts val="0"/>
                        </a:spcAft>
                      </a:pPr>
                      <a:r>
                        <a:rPr lang="pt-BR" sz="900" dirty="0">
                          <a:solidFill>
                            <a:srgbClr val="000000"/>
                          </a:solidFill>
                          <a:latin typeface="Lucida Sans Unicode"/>
                          <a:ea typeface="Times New Roman"/>
                          <a:cs typeface="Times New Roman"/>
                        </a:rPr>
                        <a:t>- Contr. Previdenciária</a:t>
                      </a:r>
                      <a:endParaRPr lang="pt-BR" sz="900" dirty="0">
                        <a:latin typeface="Calibri"/>
                        <a:ea typeface="Calibri"/>
                        <a:cs typeface="Times New Roman"/>
                      </a:endParaRPr>
                    </a:p>
                    <a:p>
                      <a:pPr>
                        <a:lnSpc>
                          <a:spcPct val="115000"/>
                        </a:lnSpc>
                        <a:spcAft>
                          <a:spcPts val="0"/>
                        </a:spcAft>
                      </a:pPr>
                      <a:r>
                        <a:rPr lang="pt-BR" sz="900" dirty="0">
                          <a:solidFill>
                            <a:srgbClr val="000000"/>
                          </a:solidFill>
                          <a:latin typeface="Lucida Sans Unicode"/>
                          <a:ea typeface="Times New Roman"/>
                          <a:cs typeface="Times New Roman"/>
                        </a:rPr>
                        <a:t>- Contr. ao Seguro de Acidente do Trabalho</a:t>
                      </a:r>
                      <a:endParaRPr lang="pt-BR" sz="900" dirty="0">
                        <a:latin typeface="Calibri"/>
                        <a:ea typeface="Calibri"/>
                        <a:cs typeface="Times New Roman"/>
                      </a:endParaRPr>
                    </a:p>
                    <a:p>
                      <a:pPr>
                        <a:lnSpc>
                          <a:spcPct val="115000"/>
                        </a:lnSpc>
                        <a:spcAft>
                          <a:spcPts val="0"/>
                        </a:spcAft>
                      </a:pPr>
                      <a:r>
                        <a:rPr lang="pt-BR" sz="900" dirty="0">
                          <a:solidFill>
                            <a:srgbClr val="000000"/>
                          </a:solidFill>
                          <a:latin typeface="Lucida Sans Unicode"/>
                          <a:ea typeface="Times New Roman"/>
                          <a:cs typeface="Times New Roman"/>
                        </a:rPr>
                        <a:t>- Contr. ao Salário Educação</a:t>
                      </a:r>
                      <a:endParaRPr lang="pt-BR" sz="900" dirty="0">
                        <a:latin typeface="Calibri"/>
                        <a:ea typeface="Calibri"/>
                        <a:cs typeface="Times New Roman"/>
                      </a:endParaRPr>
                    </a:p>
                    <a:p>
                      <a:pPr>
                        <a:lnSpc>
                          <a:spcPct val="115000"/>
                        </a:lnSpc>
                        <a:spcAft>
                          <a:spcPts val="0"/>
                        </a:spcAft>
                      </a:pPr>
                      <a:r>
                        <a:rPr lang="pt-BR" sz="900" dirty="0">
                          <a:solidFill>
                            <a:srgbClr val="000000"/>
                          </a:solidFill>
                          <a:latin typeface="Lucida Sans Unicode"/>
                          <a:ea typeface="Times New Roman"/>
                          <a:cs typeface="Times New Roman"/>
                        </a:rPr>
                        <a:t>- Contr. ao Sistema S</a:t>
                      </a:r>
                      <a:endParaRPr lang="pt-BR" sz="9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pt-BR" sz="900">
                        <a:latin typeface="Calibri"/>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pt-BR" sz="900">
                        <a:latin typeface="Calibri"/>
                        <a:ea typeface="Times New Roman"/>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8553">
                <a:tc>
                  <a:txBody>
                    <a:bodyPr/>
                    <a:lstStyle/>
                    <a:p>
                      <a:pPr>
                        <a:lnSpc>
                          <a:spcPct val="115000"/>
                        </a:lnSpc>
                        <a:spcAft>
                          <a:spcPts val="0"/>
                        </a:spcAft>
                      </a:pPr>
                      <a:r>
                        <a:rPr lang="pt-BR" sz="900" b="1">
                          <a:solidFill>
                            <a:srgbClr val="000000"/>
                          </a:solidFill>
                          <a:latin typeface="Lucida Sans Unicode"/>
                          <a:ea typeface="Times New Roman"/>
                          <a:cs typeface="Times New Roman"/>
                        </a:rPr>
                        <a:t>Patrimônio</a:t>
                      </a:r>
                      <a:endParaRPr lang="pt-BR" sz="900">
                        <a:latin typeface="Calibri"/>
                        <a:ea typeface="Calibri"/>
                        <a:cs typeface="Times New Roman"/>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t-BR" sz="900" dirty="0">
                          <a:solidFill>
                            <a:srgbClr val="000000"/>
                          </a:solidFill>
                          <a:latin typeface="Lucida Sans Unicode"/>
                          <a:ea typeface="Times New Roman"/>
                          <a:cs typeface="Times New Roman"/>
                        </a:rPr>
                        <a:t>- Imposto Propriedade territorial Rural (ITR)</a:t>
                      </a:r>
                      <a:endParaRPr lang="pt-BR" sz="900" dirty="0">
                        <a:latin typeface="Calibri"/>
                        <a:ea typeface="Calibri"/>
                        <a:cs typeface="Times New Roman"/>
                      </a:endParaRPr>
                    </a:p>
                    <a:p>
                      <a:pPr>
                        <a:lnSpc>
                          <a:spcPct val="115000"/>
                        </a:lnSpc>
                        <a:spcAft>
                          <a:spcPts val="0"/>
                        </a:spcAft>
                      </a:pPr>
                      <a:r>
                        <a:rPr lang="pt-BR" sz="900" dirty="0">
                          <a:solidFill>
                            <a:srgbClr val="000000"/>
                          </a:solidFill>
                          <a:latin typeface="Lucida Sans Unicode"/>
                          <a:ea typeface="Times New Roman"/>
                          <a:cs typeface="Times New Roman"/>
                        </a:rPr>
                        <a:t>- Grandes Fortunas</a:t>
                      </a:r>
                      <a:endParaRPr lang="pt-BR" sz="900" dirty="0">
                        <a:latin typeface="Calibri"/>
                        <a:ea typeface="Calibri"/>
                        <a:cs typeface="Times New Roman"/>
                      </a:endParaRPr>
                    </a:p>
                    <a:p>
                      <a:pPr>
                        <a:lnSpc>
                          <a:spcPct val="115000"/>
                        </a:lnSpc>
                        <a:spcAft>
                          <a:spcPts val="0"/>
                        </a:spcAft>
                      </a:pPr>
                      <a:r>
                        <a:rPr lang="pt-BR" sz="900" dirty="0">
                          <a:solidFill>
                            <a:srgbClr val="000000"/>
                          </a:solidFill>
                          <a:latin typeface="Lucida Sans Unicode"/>
                          <a:ea typeface="Times New Roman"/>
                          <a:cs typeface="Times New Roman"/>
                        </a:rPr>
                        <a:t>- Contribuição de Melhoria</a:t>
                      </a:r>
                      <a:endParaRPr lang="pt-BR" sz="9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t-BR" sz="900" dirty="0">
                          <a:solidFill>
                            <a:srgbClr val="000000"/>
                          </a:solidFill>
                          <a:latin typeface="Lucida Sans Unicode"/>
                          <a:ea typeface="Times New Roman"/>
                          <a:cs typeface="Times New Roman"/>
                        </a:rPr>
                        <a:t>- Imposto Transmissão Causa </a:t>
                      </a:r>
                      <a:r>
                        <a:rPr lang="pt-BR" sz="900" dirty="0" err="1">
                          <a:solidFill>
                            <a:srgbClr val="000000"/>
                          </a:solidFill>
                          <a:latin typeface="Lucida Sans Unicode"/>
                          <a:ea typeface="Times New Roman"/>
                          <a:cs typeface="Times New Roman"/>
                        </a:rPr>
                        <a:t>Mortis</a:t>
                      </a:r>
                      <a:r>
                        <a:rPr lang="pt-BR" sz="900" dirty="0">
                          <a:solidFill>
                            <a:srgbClr val="000000"/>
                          </a:solidFill>
                          <a:latin typeface="Lucida Sans Unicode"/>
                          <a:ea typeface="Times New Roman"/>
                          <a:cs typeface="Times New Roman"/>
                        </a:rPr>
                        <a:t> e Doações de Quaisquer Natureza (ITCMD)</a:t>
                      </a:r>
                      <a:endParaRPr lang="pt-BR" sz="900" dirty="0">
                        <a:latin typeface="Calibri"/>
                        <a:ea typeface="Calibri"/>
                        <a:cs typeface="Times New Roman"/>
                      </a:endParaRPr>
                    </a:p>
                    <a:p>
                      <a:pPr>
                        <a:lnSpc>
                          <a:spcPct val="115000"/>
                        </a:lnSpc>
                        <a:spcAft>
                          <a:spcPts val="0"/>
                        </a:spcAft>
                      </a:pPr>
                      <a:r>
                        <a:rPr lang="pt-BR" sz="900" dirty="0">
                          <a:solidFill>
                            <a:srgbClr val="000000"/>
                          </a:solidFill>
                          <a:latin typeface="Lucida Sans Unicode"/>
                          <a:ea typeface="Times New Roman"/>
                          <a:cs typeface="Times New Roman"/>
                        </a:rPr>
                        <a:t>- Imposto Propriedade Veículos Automotores (IPVA)</a:t>
                      </a:r>
                      <a:endParaRPr lang="pt-BR" sz="900" dirty="0">
                        <a:latin typeface="Calibri"/>
                        <a:ea typeface="Calibri"/>
                        <a:cs typeface="Times New Roman"/>
                      </a:endParaRPr>
                    </a:p>
                    <a:p>
                      <a:pPr>
                        <a:lnSpc>
                          <a:spcPct val="115000"/>
                        </a:lnSpc>
                        <a:spcAft>
                          <a:spcPts val="0"/>
                        </a:spcAft>
                      </a:pPr>
                      <a:r>
                        <a:rPr lang="pt-BR" sz="900" dirty="0">
                          <a:solidFill>
                            <a:srgbClr val="000000"/>
                          </a:solidFill>
                          <a:latin typeface="Lucida Sans Unicode"/>
                          <a:ea typeface="Times New Roman"/>
                          <a:cs typeface="Times New Roman"/>
                        </a:rPr>
                        <a:t>- Contribuição de Melhoria</a:t>
                      </a:r>
                      <a:endParaRPr lang="pt-BR" sz="9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t-BR" sz="900" dirty="0">
                          <a:solidFill>
                            <a:srgbClr val="000000"/>
                          </a:solidFill>
                          <a:latin typeface="Lucida Sans Unicode"/>
                          <a:ea typeface="Times New Roman"/>
                          <a:cs typeface="Times New Roman"/>
                        </a:rPr>
                        <a:t>- Imposto de Propriedade predial e territorial Urbano (IPTU)</a:t>
                      </a:r>
                      <a:endParaRPr lang="pt-BR" sz="900" dirty="0">
                        <a:latin typeface="Calibri"/>
                        <a:ea typeface="Calibri"/>
                        <a:cs typeface="Times New Roman"/>
                      </a:endParaRPr>
                    </a:p>
                    <a:p>
                      <a:pPr>
                        <a:lnSpc>
                          <a:spcPct val="115000"/>
                        </a:lnSpc>
                        <a:spcAft>
                          <a:spcPts val="0"/>
                        </a:spcAft>
                      </a:pPr>
                      <a:r>
                        <a:rPr lang="pt-BR" sz="900" dirty="0">
                          <a:solidFill>
                            <a:srgbClr val="000000"/>
                          </a:solidFill>
                          <a:latin typeface="Lucida Sans Unicode"/>
                          <a:ea typeface="Times New Roman"/>
                          <a:cs typeface="Times New Roman"/>
                        </a:rPr>
                        <a:t>- Imposto de Transmissão de bens Imóveis (ITBI)</a:t>
                      </a:r>
                      <a:endParaRPr lang="pt-BR" sz="900" dirty="0">
                        <a:latin typeface="Calibri"/>
                        <a:ea typeface="Calibri"/>
                        <a:cs typeface="Times New Roman"/>
                      </a:endParaRPr>
                    </a:p>
                    <a:p>
                      <a:pPr>
                        <a:lnSpc>
                          <a:spcPct val="115000"/>
                        </a:lnSpc>
                        <a:spcAft>
                          <a:spcPts val="0"/>
                        </a:spcAft>
                      </a:pPr>
                      <a:r>
                        <a:rPr lang="pt-BR" sz="900" dirty="0">
                          <a:solidFill>
                            <a:srgbClr val="000000"/>
                          </a:solidFill>
                          <a:latin typeface="Lucida Sans Unicode"/>
                          <a:ea typeface="Times New Roman"/>
                          <a:cs typeface="Times New Roman"/>
                        </a:rPr>
                        <a:t>- Contribuição de Melhoria</a:t>
                      </a:r>
                      <a:endParaRPr lang="pt-BR" sz="9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7467">
                <a:tc>
                  <a:txBody>
                    <a:bodyPr/>
                    <a:lstStyle/>
                    <a:p>
                      <a:pPr>
                        <a:lnSpc>
                          <a:spcPct val="115000"/>
                        </a:lnSpc>
                        <a:spcAft>
                          <a:spcPts val="0"/>
                        </a:spcAft>
                      </a:pPr>
                      <a:r>
                        <a:rPr lang="pt-BR" sz="900" b="1" dirty="0">
                          <a:solidFill>
                            <a:srgbClr val="000000"/>
                          </a:solidFill>
                          <a:latin typeface="Lucida Sans Unicode"/>
                          <a:ea typeface="Times New Roman"/>
                          <a:cs typeface="Times New Roman"/>
                        </a:rPr>
                        <a:t>Atividade Econômica</a:t>
                      </a:r>
                      <a:endParaRPr lang="pt-BR" sz="900" dirty="0">
                        <a:latin typeface="Calibri"/>
                        <a:ea typeface="Calibri"/>
                        <a:cs typeface="Times New Roman"/>
                      </a:endParaRPr>
                    </a:p>
                    <a:p>
                      <a:pPr>
                        <a:lnSpc>
                          <a:spcPct val="115000"/>
                        </a:lnSpc>
                        <a:spcAft>
                          <a:spcPts val="0"/>
                        </a:spcAft>
                      </a:pPr>
                      <a:r>
                        <a:rPr lang="pt-BR" sz="900" b="1" dirty="0">
                          <a:solidFill>
                            <a:srgbClr val="000000"/>
                          </a:solidFill>
                          <a:latin typeface="Lucida Sans Unicode"/>
                          <a:ea typeface="Times New Roman"/>
                          <a:cs typeface="Times New Roman"/>
                        </a:rPr>
                        <a:t>(consumo)</a:t>
                      </a:r>
                      <a:endParaRPr lang="pt-BR" sz="900" dirty="0">
                        <a:latin typeface="Calibri"/>
                        <a:ea typeface="Calibri"/>
                        <a:cs typeface="Times New Roman"/>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t-BR" sz="900">
                          <a:solidFill>
                            <a:srgbClr val="000000"/>
                          </a:solidFill>
                          <a:latin typeface="Lucida Sans Unicode"/>
                          <a:ea typeface="Times New Roman"/>
                          <a:cs typeface="Times New Roman"/>
                        </a:rPr>
                        <a:t>- Imposto Produtos Industrializados (IPI) *</a:t>
                      </a:r>
                      <a:endParaRPr lang="pt-BR" sz="900">
                        <a:latin typeface="Calibri"/>
                        <a:ea typeface="Calibri"/>
                        <a:cs typeface="Times New Roman"/>
                      </a:endParaRPr>
                    </a:p>
                    <a:p>
                      <a:pPr>
                        <a:lnSpc>
                          <a:spcPct val="115000"/>
                        </a:lnSpc>
                        <a:spcAft>
                          <a:spcPts val="0"/>
                        </a:spcAft>
                      </a:pPr>
                      <a:r>
                        <a:rPr lang="pt-BR" sz="900">
                          <a:solidFill>
                            <a:srgbClr val="000000"/>
                          </a:solidFill>
                          <a:latin typeface="Lucida Sans Unicode"/>
                          <a:ea typeface="Times New Roman"/>
                          <a:cs typeface="Times New Roman"/>
                        </a:rPr>
                        <a:t>- Imposto de Operações Financeiras (IOF) *</a:t>
                      </a:r>
                      <a:endParaRPr lang="pt-BR" sz="900">
                        <a:latin typeface="Calibri"/>
                        <a:ea typeface="Calibri"/>
                        <a:cs typeface="Times New Roman"/>
                      </a:endParaRPr>
                    </a:p>
                    <a:p>
                      <a:pPr>
                        <a:lnSpc>
                          <a:spcPct val="115000"/>
                        </a:lnSpc>
                        <a:spcAft>
                          <a:spcPts val="0"/>
                        </a:spcAft>
                      </a:pPr>
                      <a:r>
                        <a:rPr lang="pt-BR" sz="900">
                          <a:solidFill>
                            <a:srgbClr val="000000"/>
                          </a:solidFill>
                          <a:latin typeface="Lucida Sans Unicode"/>
                          <a:ea typeface="Times New Roman"/>
                          <a:cs typeface="Times New Roman"/>
                        </a:rPr>
                        <a:t>- Imposto de Importação (II) *</a:t>
                      </a:r>
                      <a:endParaRPr lang="pt-BR" sz="900">
                        <a:latin typeface="Calibri"/>
                        <a:ea typeface="Calibri"/>
                        <a:cs typeface="Times New Roman"/>
                      </a:endParaRPr>
                    </a:p>
                    <a:p>
                      <a:pPr>
                        <a:lnSpc>
                          <a:spcPct val="115000"/>
                        </a:lnSpc>
                        <a:spcAft>
                          <a:spcPts val="0"/>
                        </a:spcAft>
                      </a:pPr>
                      <a:r>
                        <a:rPr lang="pt-BR" sz="900">
                          <a:solidFill>
                            <a:srgbClr val="000000"/>
                          </a:solidFill>
                          <a:latin typeface="Lucida Sans Unicode"/>
                          <a:ea typeface="Times New Roman"/>
                          <a:cs typeface="Times New Roman"/>
                        </a:rPr>
                        <a:t>- Imposto Exportação (IE) *</a:t>
                      </a:r>
                      <a:endParaRPr lang="pt-BR" sz="900">
                        <a:latin typeface="Calibri"/>
                        <a:ea typeface="Calibri"/>
                        <a:cs typeface="Times New Roman"/>
                      </a:endParaRPr>
                    </a:p>
                    <a:p>
                      <a:pPr>
                        <a:lnSpc>
                          <a:spcPct val="115000"/>
                        </a:lnSpc>
                        <a:spcAft>
                          <a:spcPts val="0"/>
                        </a:spcAft>
                      </a:pPr>
                      <a:r>
                        <a:rPr lang="pt-BR" sz="900">
                          <a:solidFill>
                            <a:srgbClr val="000000"/>
                          </a:solidFill>
                          <a:latin typeface="Lucida Sans Unicode"/>
                          <a:ea typeface="Times New Roman"/>
                          <a:cs typeface="Times New Roman"/>
                        </a:rPr>
                        <a:t>- Contr. Social da Seguridade Social (COFINS)</a:t>
                      </a:r>
                      <a:endParaRPr lang="pt-BR" sz="900">
                        <a:latin typeface="Calibri"/>
                        <a:ea typeface="Calibri"/>
                        <a:cs typeface="Times New Roman"/>
                      </a:endParaRPr>
                    </a:p>
                    <a:p>
                      <a:pPr>
                        <a:lnSpc>
                          <a:spcPct val="115000"/>
                        </a:lnSpc>
                        <a:spcAft>
                          <a:spcPts val="0"/>
                        </a:spcAft>
                      </a:pPr>
                      <a:r>
                        <a:rPr lang="pt-BR" sz="900">
                          <a:solidFill>
                            <a:srgbClr val="000000"/>
                          </a:solidFill>
                          <a:latin typeface="Lucida Sans Unicode"/>
                          <a:ea typeface="Times New Roman"/>
                          <a:cs typeface="Times New Roman"/>
                        </a:rPr>
                        <a:t>- Programa de Integração Social (PIS)</a:t>
                      </a:r>
                      <a:endParaRPr lang="pt-BR" sz="900">
                        <a:latin typeface="Calibri"/>
                        <a:ea typeface="Calibri"/>
                        <a:cs typeface="Times New Roman"/>
                      </a:endParaRPr>
                    </a:p>
                    <a:p>
                      <a:pPr>
                        <a:lnSpc>
                          <a:spcPct val="115000"/>
                        </a:lnSpc>
                        <a:spcAft>
                          <a:spcPts val="0"/>
                        </a:spcAft>
                      </a:pPr>
                      <a:r>
                        <a:rPr lang="pt-BR" sz="900">
                          <a:solidFill>
                            <a:srgbClr val="000000"/>
                          </a:solidFill>
                          <a:latin typeface="Lucida Sans Unicode"/>
                          <a:ea typeface="Times New Roman"/>
                          <a:cs typeface="Times New Roman"/>
                        </a:rPr>
                        <a:t>- Contr. Social sobre o Lucro Líquido (CSLL)</a:t>
                      </a:r>
                      <a:endParaRPr lang="pt-BR" sz="900">
                        <a:latin typeface="Calibri"/>
                        <a:ea typeface="Calibri"/>
                        <a:cs typeface="Times New Roman"/>
                      </a:endParaRPr>
                    </a:p>
                    <a:p>
                      <a:pPr>
                        <a:lnSpc>
                          <a:spcPct val="115000"/>
                        </a:lnSpc>
                        <a:spcAft>
                          <a:spcPts val="0"/>
                        </a:spcAft>
                      </a:pPr>
                      <a:r>
                        <a:rPr lang="pt-BR" sz="900">
                          <a:solidFill>
                            <a:srgbClr val="000000"/>
                          </a:solidFill>
                          <a:latin typeface="Lucida Sans Unicode"/>
                          <a:ea typeface="Times New Roman"/>
                          <a:cs typeface="Times New Roman"/>
                        </a:rPr>
                        <a:t>- Contr. de Intervenção do Domínio Economico (CIDE)</a:t>
                      </a:r>
                      <a:endParaRPr lang="pt-BR"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t-BR" sz="900">
                          <a:solidFill>
                            <a:srgbClr val="000000"/>
                          </a:solidFill>
                          <a:latin typeface="Lucida Sans Unicode"/>
                          <a:ea typeface="Times New Roman"/>
                          <a:cs typeface="Times New Roman"/>
                        </a:rPr>
                        <a:t>- Imposto Circulação Mercadorias e Serviços (ICMS)</a:t>
                      </a:r>
                      <a:endParaRPr lang="pt-BR"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t-BR" sz="900" dirty="0">
                          <a:solidFill>
                            <a:srgbClr val="000000"/>
                          </a:solidFill>
                          <a:latin typeface="Lucida Sans Unicode"/>
                          <a:ea typeface="Times New Roman"/>
                          <a:cs typeface="Times New Roman"/>
                        </a:rPr>
                        <a:t>- Imposto de Serviços de Quaisquer Natureza (ISS)</a:t>
                      </a:r>
                      <a:endParaRPr lang="pt-BR" sz="9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
        <p:nvSpPr>
          <p:cNvPr id="8" name="CaixaDeTexto 7"/>
          <p:cNvSpPr txBox="1"/>
          <p:nvPr/>
        </p:nvSpPr>
        <p:spPr>
          <a:xfrm>
            <a:off x="2757714" y="6139543"/>
            <a:ext cx="7170057" cy="246221"/>
          </a:xfrm>
          <a:prstGeom prst="rect">
            <a:avLst/>
          </a:prstGeom>
          <a:noFill/>
        </p:spPr>
        <p:txBody>
          <a:bodyPr wrap="square" rtlCol="0">
            <a:spAutoFit/>
          </a:bodyPr>
          <a:lstStyle/>
          <a:p>
            <a:r>
              <a:rPr lang="pt-BR" sz="1000" dirty="0" smtClean="0"/>
              <a:t>Fonte: http://www.migalhas.com.br/dePeso/16,MI130598,21048-Aspectos+gerais+do+Sistema+</a:t>
            </a:r>
            <a:r>
              <a:rPr lang="pt-BR" sz="1000" dirty="0" err="1" smtClean="0"/>
              <a:t>Tributario</a:t>
            </a:r>
            <a:r>
              <a:rPr lang="pt-BR" sz="1000" dirty="0" smtClean="0"/>
              <a:t>+Nacional</a:t>
            </a:r>
            <a:endParaRPr lang="pt-BR" sz="1000" dirty="0"/>
          </a:p>
        </p:txBody>
      </p:sp>
    </p:spTree>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txBox="1">
            <a:spLocks noGrp="1"/>
          </p:cNvSpPr>
          <p:nvPr>
            <p:ph type="title"/>
          </p:nvPr>
        </p:nvSpPr>
        <p:spPr>
          <a:xfrm>
            <a:off x="1739901" y="473839"/>
            <a:ext cx="10308167" cy="400110"/>
          </a:xfrm>
          <a:prstGeom prst="rect">
            <a:avLst/>
          </a:prstGeom>
          <a:noFill/>
        </p:spPr>
        <p:txBody>
          <a:bodyPr wrap="square" rtlCol="0">
            <a:spAutoFit/>
          </a:bodyPr>
          <a:lstStyle/>
          <a:p>
            <a:pPr algn="ctr"/>
            <a:r>
              <a:rPr lang="pt-BR" sz="2000" dirty="0" smtClean="0"/>
              <a:t>Alíquotas do ICMS nas operações internas  (MG) – situações específicas</a:t>
            </a:r>
            <a:endParaRPr lang="pt-BR" sz="2000" dirty="0"/>
          </a:p>
        </p:txBody>
      </p:sp>
      <p:graphicFrame>
        <p:nvGraphicFramePr>
          <p:cNvPr id="6" name="Tabela 5"/>
          <p:cNvGraphicFramePr>
            <a:graphicFrameLocks noGrp="1"/>
          </p:cNvGraphicFramePr>
          <p:nvPr/>
        </p:nvGraphicFramePr>
        <p:xfrm>
          <a:off x="1901371" y="1352596"/>
          <a:ext cx="9884229" cy="5152644"/>
        </p:xfrm>
        <a:graphic>
          <a:graphicData uri="http://schemas.openxmlformats.org/drawingml/2006/table">
            <a:tbl>
              <a:tblPr/>
              <a:tblGrid>
                <a:gridCol w="1016000"/>
                <a:gridCol w="8868229"/>
              </a:tblGrid>
              <a:tr h="67634">
                <a:tc>
                  <a:txBody>
                    <a:bodyPr/>
                    <a:lstStyle/>
                    <a:p>
                      <a:pPr algn="just">
                        <a:lnSpc>
                          <a:spcPct val="115000"/>
                        </a:lnSpc>
                        <a:spcAft>
                          <a:spcPts val="0"/>
                        </a:spcAft>
                      </a:pPr>
                      <a:r>
                        <a:rPr lang="pt-BR" sz="1400" dirty="0">
                          <a:solidFill>
                            <a:srgbClr val="000000"/>
                          </a:solidFill>
                          <a:latin typeface="Verdana"/>
                          <a:ea typeface="Times New Roman"/>
                          <a:cs typeface="Times New Roman"/>
                        </a:rPr>
                        <a:t>Alíquotas</a:t>
                      </a:r>
                      <a:endParaRPr lang="pt-BR" sz="1400" dirty="0">
                        <a:latin typeface="Calibri"/>
                        <a:ea typeface="Calibri"/>
                        <a:cs typeface="Times New Roman"/>
                      </a:endParaRPr>
                    </a:p>
                  </a:txBody>
                  <a:tcPr marL="19578" marR="19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400">
                          <a:solidFill>
                            <a:srgbClr val="000000"/>
                          </a:solidFill>
                          <a:latin typeface="Verdana"/>
                          <a:ea typeface="Times New Roman"/>
                          <a:cs typeface="Times New Roman"/>
                        </a:rPr>
                        <a:t>Operações/Prestações</a:t>
                      </a:r>
                      <a:endParaRPr lang="pt-BR" sz="1400">
                        <a:latin typeface="Calibri"/>
                        <a:ea typeface="Calibri"/>
                        <a:cs typeface="Times New Roman"/>
                      </a:endParaRPr>
                    </a:p>
                  </a:txBody>
                  <a:tcPr marL="19578" marR="19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401415">
                <a:tc>
                  <a:txBody>
                    <a:bodyPr/>
                    <a:lstStyle/>
                    <a:p>
                      <a:pPr algn="just">
                        <a:lnSpc>
                          <a:spcPct val="115000"/>
                        </a:lnSpc>
                        <a:spcAft>
                          <a:spcPts val="1000"/>
                        </a:spcAft>
                      </a:pPr>
                      <a:r>
                        <a:rPr lang="pt-BR" sz="1400" dirty="0">
                          <a:solidFill>
                            <a:srgbClr val="000000"/>
                          </a:solidFill>
                          <a:latin typeface="Verdana"/>
                          <a:ea typeface="Times New Roman"/>
                          <a:cs typeface="Times New Roman"/>
                        </a:rPr>
                        <a:t>30%</a:t>
                      </a:r>
                      <a:endParaRPr lang="pt-BR" sz="1400" dirty="0">
                        <a:latin typeface="Calibri"/>
                        <a:ea typeface="Calibri"/>
                        <a:cs typeface="Times New Roman"/>
                      </a:endParaRPr>
                    </a:p>
                  </a:txBody>
                  <a:tcPr marL="19578" marR="19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pt-BR" sz="1400" dirty="0">
                          <a:solidFill>
                            <a:srgbClr val="000000"/>
                          </a:solidFill>
                          <a:latin typeface="Verdana"/>
                          <a:ea typeface="Times New Roman"/>
                          <a:cs typeface="Times New Roman"/>
                        </a:rPr>
                        <a:t>- nas operações de fornecimento de energia elétrica para consumo residencial, observado o disposto no § 8º do artigo 42 do RICMS/ MG</a:t>
                      </a:r>
                      <a:endParaRPr lang="pt-BR" sz="1400" dirty="0">
                        <a:latin typeface="Calibri"/>
                        <a:ea typeface="Calibri"/>
                        <a:cs typeface="Times New Roman"/>
                      </a:endParaRPr>
                    </a:p>
                  </a:txBody>
                  <a:tcPr marL="19578" marR="19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085">
                <a:tc rowSpan="10">
                  <a:txBody>
                    <a:bodyPr/>
                    <a:lstStyle/>
                    <a:p>
                      <a:pPr algn="just">
                        <a:lnSpc>
                          <a:spcPct val="115000"/>
                        </a:lnSpc>
                        <a:spcAft>
                          <a:spcPts val="1000"/>
                        </a:spcAft>
                      </a:pPr>
                      <a:r>
                        <a:rPr lang="pt-BR" sz="1400" dirty="0">
                          <a:solidFill>
                            <a:srgbClr val="000000"/>
                          </a:solidFill>
                          <a:latin typeface="Verdana"/>
                          <a:ea typeface="Times New Roman"/>
                          <a:cs typeface="Times New Roman"/>
                        </a:rPr>
                        <a:t>25%</a:t>
                      </a:r>
                      <a:endParaRPr lang="pt-BR" sz="1400" dirty="0">
                        <a:latin typeface="Calibri"/>
                        <a:ea typeface="Calibri"/>
                        <a:cs typeface="Times New Roman"/>
                      </a:endParaRPr>
                    </a:p>
                  </a:txBody>
                  <a:tcPr marL="19578" marR="19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pt-BR" sz="1400" dirty="0">
                          <a:solidFill>
                            <a:srgbClr val="000000"/>
                          </a:solidFill>
                          <a:latin typeface="Verdana"/>
                          <a:ea typeface="Times New Roman"/>
                          <a:cs typeface="Times New Roman"/>
                        </a:rPr>
                        <a:t>Nas Operações e prestações internas:</a:t>
                      </a:r>
                      <a:endParaRPr lang="pt-BR" sz="1400" dirty="0">
                        <a:latin typeface="Calibri"/>
                        <a:ea typeface="Calibri"/>
                        <a:cs typeface="Times New Roman"/>
                      </a:endParaRPr>
                    </a:p>
                  </a:txBody>
                  <a:tcPr marL="19578" marR="19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252">
                <a:tc vMerge="1">
                  <a:txBody>
                    <a:bodyPr/>
                    <a:lstStyle/>
                    <a:p>
                      <a:endParaRPr lang="pt-BR"/>
                    </a:p>
                  </a:txBody>
                  <a:tcPr/>
                </a:tc>
                <a:tc>
                  <a:txBody>
                    <a:bodyPr/>
                    <a:lstStyle/>
                    <a:p>
                      <a:pPr algn="just">
                        <a:lnSpc>
                          <a:spcPct val="115000"/>
                        </a:lnSpc>
                        <a:spcAft>
                          <a:spcPts val="0"/>
                        </a:spcAft>
                      </a:pPr>
                      <a:r>
                        <a:rPr lang="pt-BR" sz="1400" dirty="0">
                          <a:solidFill>
                            <a:srgbClr val="000000"/>
                          </a:solidFill>
                          <a:latin typeface="Verdana"/>
                          <a:ea typeface="Times New Roman"/>
                          <a:cs typeface="Times New Roman"/>
                        </a:rPr>
                        <a:t>- nas prestações de serviço de comunicação, observado o disposto no § 19 deste artigo, e nas operações com as seguintes mercadorias:</a:t>
                      </a:r>
                      <a:endParaRPr lang="pt-BR" sz="1400" dirty="0">
                        <a:latin typeface="Calibri"/>
                        <a:ea typeface="Calibri"/>
                        <a:cs typeface="Times New Roman"/>
                      </a:endParaRPr>
                    </a:p>
                  </a:txBody>
                  <a:tcPr marL="19578" marR="19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473">
                <a:tc vMerge="1">
                  <a:txBody>
                    <a:bodyPr/>
                    <a:lstStyle/>
                    <a:p>
                      <a:endParaRPr lang="pt-BR"/>
                    </a:p>
                  </a:txBody>
                  <a:tcPr/>
                </a:tc>
                <a:tc>
                  <a:txBody>
                    <a:bodyPr/>
                    <a:lstStyle/>
                    <a:p>
                      <a:pPr algn="just">
                        <a:lnSpc>
                          <a:spcPct val="115000"/>
                        </a:lnSpc>
                        <a:spcAft>
                          <a:spcPts val="0"/>
                        </a:spcAft>
                      </a:pPr>
                      <a:r>
                        <a:rPr lang="pt-BR" sz="1400" dirty="0">
                          <a:solidFill>
                            <a:srgbClr val="000000"/>
                          </a:solidFill>
                          <a:latin typeface="Verdana"/>
                          <a:ea typeface="Times New Roman"/>
                          <a:cs typeface="Times New Roman"/>
                        </a:rPr>
                        <a:t>- cigarros e produtos de tabacaria;</a:t>
                      </a:r>
                      <a:endParaRPr lang="pt-BR" sz="1400" dirty="0">
                        <a:latin typeface="Calibri"/>
                        <a:ea typeface="Calibri"/>
                        <a:cs typeface="Times New Roman"/>
                      </a:endParaRPr>
                    </a:p>
                  </a:txBody>
                  <a:tcPr marL="19578" marR="19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991">
                <a:tc vMerge="1">
                  <a:txBody>
                    <a:bodyPr/>
                    <a:lstStyle/>
                    <a:p>
                      <a:endParaRPr lang="pt-BR"/>
                    </a:p>
                  </a:txBody>
                  <a:tcPr/>
                </a:tc>
                <a:tc>
                  <a:txBody>
                    <a:bodyPr/>
                    <a:lstStyle/>
                    <a:p>
                      <a:pPr algn="just">
                        <a:lnSpc>
                          <a:spcPct val="115000"/>
                        </a:lnSpc>
                        <a:spcAft>
                          <a:spcPts val="0"/>
                        </a:spcAft>
                      </a:pPr>
                      <a:r>
                        <a:rPr lang="pt-BR" sz="1400" dirty="0">
                          <a:solidFill>
                            <a:srgbClr val="000000"/>
                          </a:solidFill>
                          <a:latin typeface="Verdana"/>
                          <a:ea typeface="Times New Roman"/>
                          <a:cs typeface="Times New Roman"/>
                        </a:rPr>
                        <a:t>- bebidas alcoólicas, exceto cervejas, chopes e aguardentes de cana ou de melaço;</a:t>
                      </a:r>
                      <a:endParaRPr lang="pt-BR" sz="1400" dirty="0">
                        <a:latin typeface="Calibri"/>
                        <a:ea typeface="Calibri"/>
                        <a:cs typeface="Times New Roman"/>
                      </a:endParaRPr>
                    </a:p>
                  </a:txBody>
                  <a:tcPr marL="19578" marR="19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073">
                <a:tc vMerge="1">
                  <a:txBody>
                    <a:bodyPr/>
                    <a:lstStyle/>
                    <a:p>
                      <a:endParaRPr lang="pt-BR"/>
                    </a:p>
                  </a:txBody>
                  <a:tcPr/>
                </a:tc>
                <a:tc>
                  <a:txBody>
                    <a:bodyPr/>
                    <a:lstStyle/>
                    <a:p>
                      <a:pPr>
                        <a:lnSpc>
                          <a:spcPct val="115000"/>
                        </a:lnSpc>
                      </a:pPr>
                      <a:endParaRPr lang="pt-BR" sz="1400" dirty="0">
                        <a:latin typeface="Calibri"/>
                        <a:ea typeface="Times New Roman"/>
                      </a:endParaRPr>
                    </a:p>
                  </a:txBody>
                  <a:tcPr marL="19578" marR="19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473">
                <a:tc vMerge="1">
                  <a:txBody>
                    <a:bodyPr/>
                    <a:lstStyle/>
                    <a:p>
                      <a:endParaRPr lang="pt-BR"/>
                    </a:p>
                  </a:txBody>
                  <a:tcPr/>
                </a:tc>
                <a:tc>
                  <a:txBody>
                    <a:bodyPr/>
                    <a:lstStyle/>
                    <a:p>
                      <a:pPr algn="just">
                        <a:lnSpc>
                          <a:spcPct val="115000"/>
                        </a:lnSpc>
                        <a:spcAft>
                          <a:spcPts val="0"/>
                        </a:spcAft>
                      </a:pPr>
                      <a:r>
                        <a:rPr lang="pt-BR" sz="1400" dirty="0">
                          <a:solidFill>
                            <a:srgbClr val="000000"/>
                          </a:solidFill>
                          <a:latin typeface="Verdana"/>
                          <a:ea typeface="Times New Roman"/>
                          <a:cs typeface="Times New Roman"/>
                        </a:rPr>
                        <a:t>- armas e munições;</a:t>
                      </a:r>
                      <a:endParaRPr lang="pt-BR" sz="1400" dirty="0">
                        <a:latin typeface="Calibri"/>
                        <a:ea typeface="Calibri"/>
                        <a:cs typeface="Times New Roman"/>
                      </a:endParaRPr>
                    </a:p>
                  </a:txBody>
                  <a:tcPr marL="19578" marR="19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473">
                <a:tc vMerge="1">
                  <a:txBody>
                    <a:bodyPr/>
                    <a:lstStyle/>
                    <a:p>
                      <a:endParaRPr lang="pt-BR"/>
                    </a:p>
                  </a:txBody>
                  <a:tcPr/>
                </a:tc>
                <a:tc>
                  <a:txBody>
                    <a:bodyPr/>
                    <a:lstStyle/>
                    <a:p>
                      <a:pPr algn="just">
                        <a:lnSpc>
                          <a:spcPct val="115000"/>
                        </a:lnSpc>
                        <a:spcAft>
                          <a:spcPts val="0"/>
                        </a:spcAft>
                      </a:pPr>
                      <a:r>
                        <a:rPr lang="pt-BR" sz="1400" dirty="0">
                          <a:solidFill>
                            <a:srgbClr val="000000"/>
                          </a:solidFill>
                          <a:latin typeface="Verdana"/>
                          <a:ea typeface="Times New Roman"/>
                          <a:cs typeface="Times New Roman"/>
                        </a:rPr>
                        <a:t>- fogos de artifício;</a:t>
                      </a:r>
                      <a:endParaRPr lang="pt-BR" sz="1400" dirty="0">
                        <a:latin typeface="Calibri"/>
                        <a:ea typeface="Calibri"/>
                        <a:cs typeface="Times New Roman"/>
                      </a:endParaRPr>
                    </a:p>
                  </a:txBody>
                  <a:tcPr marL="19578" marR="19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5805">
                <a:tc vMerge="1">
                  <a:txBody>
                    <a:bodyPr/>
                    <a:lstStyle/>
                    <a:p>
                      <a:endParaRPr lang="pt-BR"/>
                    </a:p>
                  </a:txBody>
                  <a:tcPr/>
                </a:tc>
                <a:tc>
                  <a:txBody>
                    <a:bodyPr/>
                    <a:lstStyle/>
                    <a:p>
                      <a:pPr algn="just">
                        <a:lnSpc>
                          <a:spcPct val="115000"/>
                        </a:lnSpc>
                        <a:spcAft>
                          <a:spcPts val="0"/>
                        </a:spcAft>
                      </a:pPr>
                      <a:r>
                        <a:rPr lang="pt-BR" sz="1400" dirty="0">
                          <a:solidFill>
                            <a:srgbClr val="000000"/>
                          </a:solidFill>
                          <a:latin typeface="Verdana"/>
                          <a:ea typeface="Times New Roman"/>
                          <a:cs typeface="Times New Roman"/>
                        </a:rPr>
                        <a:t>- embarcações de esporte e recreação, inclusive seus motores, ainda que objeto de operações distintas;</a:t>
                      </a:r>
                      <a:endParaRPr lang="pt-BR" sz="1400" dirty="0">
                        <a:latin typeface="Calibri"/>
                        <a:ea typeface="Calibri"/>
                        <a:cs typeface="Times New Roman"/>
                      </a:endParaRPr>
                    </a:p>
                  </a:txBody>
                  <a:tcPr marL="19578" marR="19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9001">
                <a:tc vMerge="1">
                  <a:txBody>
                    <a:bodyPr/>
                    <a:lstStyle/>
                    <a:p>
                      <a:endParaRPr lang="pt-BR"/>
                    </a:p>
                  </a:txBody>
                  <a:tcPr/>
                </a:tc>
                <a:tc>
                  <a:txBody>
                    <a:bodyPr/>
                    <a:lstStyle/>
                    <a:p>
                      <a:pPr algn="just">
                        <a:lnSpc>
                          <a:spcPct val="115000"/>
                        </a:lnSpc>
                        <a:spcAft>
                          <a:spcPts val="0"/>
                        </a:spcAft>
                      </a:pPr>
                      <a:r>
                        <a:rPr lang="pt-BR" sz="1400" dirty="0">
                          <a:solidFill>
                            <a:srgbClr val="000000"/>
                          </a:solidFill>
                          <a:latin typeface="Verdana"/>
                          <a:ea typeface="Times New Roman"/>
                          <a:cs typeface="Times New Roman"/>
                        </a:rPr>
                        <a:t>- perfumes, cosméticos e produtos de toucador, classificados nas posições 3303, 3304, 3305 e 3307 da Nomenclatura Brasileira de Mercadorias - Sistema Harmonizado (NBM/SH - com o sistema de classificação adotado a partir de 1º de janeiro de 1997), exceto água-de-colônia (3303.00.20), creme e espuma para barbear (3307.10.00) e desodorante corporal e </a:t>
                      </a:r>
                      <a:r>
                        <a:rPr lang="pt-BR" sz="1400" dirty="0" err="1">
                          <a:solidFill>
                            <a:srgbClr val="000000"/>
                          </a:solidFill>
                          <a:latin typeface="Verdana"/>
                          <a:ea typeface="Times New Roman"/>
                          <a:cs typeface="Times New Roman"/>
                        </a:rPr>
                        <a:t>antiperspirante</a:t>
                      </a:r>
                      <a:r>
                        <a:rPr lang="pt-BR" sz="1400" dirty="0">
                          <a:solidFill>
                            <a:srgbClr val="000000"/>
                          </a:solidFill>
                          <a:latin typeface="Verdana"/>
                          <a:ea typeface="Times New Roman"/>
                          <a:cs typeface="Times New Roman"/>
                        </a:rPr>
                        <a:t> (3307.20);</a:t>
                      </a:r>
                      <a:endParaRPr lang="pt-BR" sz="1400" dirty="0">
                        <a:latin typeface="Calibri"/>
                        <a:ea typeface="Calibri"/>
                        <a:cs typeface="Times New Roman"/>
                      </a:endParaRPr>
                    </a:p>
                  </a:txBody>
                  <a:tcPr marL="19578" marR="19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0159">
                <a:tc vMerge="1">
                  <a:txBody>
                    <a:bodyPr/>
                    <a:lstStyle/>
                    <a:p>
                      <a:endParaRPr lang="pt-BR"/>
                    </a:p>
                  </a:txBody>
                  <a:tcPr/>
                </a:tc>
                <a:tc>
                  <a:txBody>
                    <a:bodyPr/>
                    <a:lstStyle/>
                    <a:p>
                      <a:pPr algn="just">
                        <a:lnSpc>
                          <a:spcPct val="115000"/>
                        </a:lnSpc>
                        <a:spcAft>
                          <a:spcPts val="0"/>
                        </a:spcAft>
                      </a:pPr>
                      <a:r>
                        <a:rPr lang="pt-BR" sz="1400" dirty="0">
                          <a:solidFill>
                            <a:srgbClr val="000000"/>
                          </a:solidFill>
                          <a:latin typeface="Verdana"/>
                          <a:ea typeface="Times New Roman"/>
                          <a:cs typeface="Times New Roman"/>
                        </a:rPr>
                        <a:t>- artefatos de joalheira ou ourivesaria das posições 7113 a 7116 da NBM/SH (com o sistema de classificação adotado até 31 de dezembro de 1996), importados de países </a:t>
                      </a:r>
                      <a:r>
                        <a:rPr lang="pt-BR" sz="1400" dirty="0" err="1">
                          <a:solidFill>
                            <a:srgbClr val="000000"/>
                          </a:solidFill>
                          <a:latin typeface="Verdana"/>
                          <a:ea typeface="Times New Roman"/>
                          <a:cs typeface="Times New Roman"/>
                        </a:rPr>
                        <a:t>não-membros</a:t>
                      </a:r>
                      <a:r>
                        <a:rPr lang="pt-BR" sz="1400" dirty="0">
                          <a:solidFill>
                            <a:srgbClr val="000000"/>
                          </a:solidFill>
                          <a:latin typeface="Verdana"/>
                          <a:ea typeface="Times New Roman"/>
                          <a:cs typeface="Times New Roman"/>
                        </a:rPr>
                        <a:t> do GATT;</a:t>
                      </a:r>
                      <a:endParaRPr lang="pt-BR" sz="1400" dirty="0">
                        <a:latin typeface="Calibri"/>
                        <a:ea typeface="Calibri"/>
                        <a:cs typeface="Times New Roman"/>
                      </a:endParaRPr>
                    </a:p>
                  </a:txBody>
                  <a:tcPr marL="19578" marR="19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nvGraphicFramePr>
        <p:xfrm>
          <a:off x="1857830" y="1166459"/>
          <a:ext cx="10014856" cy="5293043"/>
        </p:xfrm>
        <a:graphic>
          <a:graphicData uri="http://schemas.openxmlformats.org/drawingml/2006/table">
            <a:tbl>
              <a:tblPr/>
              <a:tblGrid>
                <a:gridCol w="1301932"/>
                <a:gridCol w="8712924"/>
              </a:tblGrid>
              <a:tr h="47190">
                <a:tc>
                  <a:txBody>
                    <a:bodyPr/>
                    <a:lstStyle/>
                    <a:p>
                      <a:pPr algn="just">
                        <a:lnSpc>
                          <a:spcPct val="115000"/>
                        </a:lnSpc>
                        <a:spcAft>
                          <a:spcPts val="1000"/>
                        </a:spcAft>
                      </a:pPr>
                      <a:r>
                        <a:rPr lang="pt-BR" sz="1200" dirty="0">
                          <a:solidFill>
                            <a:srgbClr val="000000"/>
                          </a:solidFill>
                          <a:latin typeface="Verdana"/>
                          <a:ea typeface="Times New Roman"/>
                          <a:cs typeface="Times New Roman"/>
                        </a:rPr>
                        <a:t>19%</a:t>
                      </a:r>
                      <a:endParaRPr lang="pt-BR" sz="1200" dirty="0">
                        <a:latin typeface="Calibri"/>
                        <a:ea typeface="Calibri"/>
                        <a:cs typeface="Times New Roman"/>
                      </a:endParaRPr>
                    </a:p>
                  </a:txBody>
                  <a:tcPr marL="23082" marR="23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pt-BR" sz="1200">
                          <a:solidFill>
                            <a:srgbClr val="000000"/>
                          </a:solidFill>
                          <a:latin typeface="Verdana"/>
                          <a:ea typeface="Times New Roman"/>
                          <a:cs typeface="Times New Roman"/>
                        </a:rPr>
                        <a:t>- nas operações com álcool para fins carburantes;</a:t>
                      </a:r>
                      <a:endParaRPr lang="pt-BR" sz="1200">
                        <a:latin typeface="Calibri"/>
                        <a:ea typeface="Calibri"/>
                        <a:cs typeface="Times New Roman"/>
                      </a:endParaRPr>
                    </a:p>
                  </a:txBody>
                  <a:tcPr marL="23082" marR="23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47190">
                <a:tc>
                  <a:txBody>
                    <a:bodyPr/>
                    <a:lstStyle/>
                    <a:p>
                      <a:pPr algn="just">
                        <a:lnSpc>
                          <a:spcPct val="115000"/>
                        </a:lnSpc>
                        <a:spcAft>
                          <a:spcPts val="1000"/>
                        </a:spcAft>
                      </a:pPr>
                      <a:r>
                        <a:rPr lang="pt-BR" sz="1200">
                          <a:solidFill>
                            <a:srgbClr val="000000"/>
                          </a:solidFill>
                          <a:latin typeface="Verdana"/>
                          <a:ea typeface="Times New Roman"/>
                          <a:cs typeface="Times New Roman"/>
                        </a:rPr>
                        <a:t>27%</a:t>
                      </a:r>
                      <a:endParaRPr lang="pt-BR" sz="1200">
                        <a:latin typeface="Calibri"/>
                        <a:ea typeface="Calibri"/>
                        <a:cs typeface="Times New Roman"/>
                      </a:endParaRPr>
                    </a:p>
                  </a:txBody>
                  <a:tcPr marL="23082" marR="23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pt-BR" sz="1200">
                          <a:solidFill>
                            <a:srgbClr val="000000"/>
                          </a:solidFill>
                          <a:latin typeface="Verdana"/>
                          <a:ea typeface="Times New Roman"/>
                          <a:cs typeface="Times New Roman"/>
                        </a:rPr>
                        <a:t>- nas operações com gasolina para fins carburantes;</a:t>
                      </a:r>
                      <a:endParaRPr lang="pt-BR" sz="1200">
                        <a:latin typeface="Calibri"/>
                        <a:ea typeface="Calibri"/>
                        <a:cs typeface="Times New Roman"/>
                      </a:endParaRPr>
                    </a:p>
                  </a:txBody>
                  <a:tcPr marL="23082" marR="23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190">
                <a:tc>
                  <a:txBody>
                    <a:bodyPr/>
                    <a:lstStyle/>
                    <a:p>
                      <a:pPr algn="just">
                        <a:lnSpc>
                          <a:spcPct val="115000"/>
                        </a:lnSpc>
                        <a:spcAft>
                          <a:spcPts val="1000"/>
                        </a:spcAft>
                      </a:pPr>
                      <a:r>
                        <a:rPr lang="pt-BR" sz="1200">
                          <a:solidFill>
                            <a:srgbClr val="000000"/>
                          </a:solidFill>
                          <a:latin typeface="Verdana"/>
                          <a:ea typeface="Times New Roman"/>
                          <a:cs typeface="Times New Roman"/>
                        </a:rPr>
                        <a:t>15%</a:t>
                      </a:r>
                      <a:endParaRPr lang="pt-BR" sz="1200">
                        <a:latin typeface="Calibri"/>
                        <a:ea typeface="Calibri"/>
                        <a:cs typeface="Times New Roman"/>
                      </a:endParaRPr>
                    </a:p>
                  </a:txBody>
                  <a:tcPr marL="23082" marR="23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pt-BR" sz="1200">
                          <a:solidFill>
                            <a:srgbClr val="000000"/>
                          </a:solidFill>
                          <a:latin typeface="Verdana"/>
                          <a:ea typeface="Times New Roman"/>
                          <a:cs typeface="Times New Roman"/>
                        </a:rPr>
                        <a:t>- nas operações com óleo diesel;</a:t>
                      </a:r>
                      <a:endParaRPr lang="pt-BR" sz="1200">
                        <a:latin typeface="Calibri"/>
                        <a:ea typeface="Calibri"/>
                        <a:cs typeface="Times New Roman"/>
                      </a:endParaRPr>
                    </a:p>
                  </a:txBody>
                  <a:tcPr marL="23082" marR="23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190">
                <a:tc rowSpan="10">
                  <a:txBody>
                    <a:bodyPr/>
                    <a:lstStyle/>
                    <a:p>
                      <a:pPr algn="just">
                        <a:lnSpc>
                          <a:spcPct val="115000"/>
                        </a:lnSpc>
                        <a:spcAft>
                          <a:spcPts val="0"/>
                        </a:spcAft>
                      </a:pPr>
                      <a:r>
                        <a:rPr lang="pt-BR" sz="1200" dirty="0">
                          <a:solidFill>
                            <a:srgbClr val="000000"/>
                          </a:solidFill>
                          <a:latin typeface="Verdana"/>
                          <a:ea typeface="Times New Roman"/>
                          <a:cs typeface="Times New Roman"/>
                        </a:rPr>
                        <a:t>12%</a:t>
                      </a:r>
                      <a:endParaRPr lang="pt-BR" sz="1200" dirty="0">
                        <a:latin typeface="Calibri"/>
                        <a:ea typeface="Calibri"/>
                        <a:cs typeface="Times New Roman"/>
                      </a:endParaRPr>
                    </a:p>
                  </a:txBody>
                  <a:tcPr marL="23082" marR="23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pt-BR" sz="1200">
                          <a:solidFill>
                            <a:srgbClr val="000000"/>
                          </a:solidFill>
                          <a:latin typeface="Verdana"/>
                          <a:ea typeface="Times New Roman"/>
                          <a:cs typeface="Times New Roman"/>
                        </a:rPr>
                        <a:t>Na prestação de serviço de transporte aéreo e nas operações com as seguintes mercadorias:</a:t>
                      </a:r>
                      <a:endParaRPr lang="pt-BR" sz="1200">
                        <a:latin typeface="Calibri"/>
                        <a:ea typeface="Calibri"/>
                        <a:cs typeface="Times New Roman"/>
                      </a:endParaRPr>
                    </a:p>
                  </a:txBody>
                  <a:tcPr marL="23082" marR="23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1571">
                <a:tc vMerge="1">
                  <a:txBody>
                    <a:bodyPr/>
                    <a:lstStyle/>
                    <a:p>
                      <a:endParaRPr lang="pt-BR"/>
                    </a:p>
                  </a:txBody>
                  <a:tcPr/>
                </a:tc>
                <a:tc>
                  <a:txBody>
                    <a:bodyPr/>
                    <a:lstStyle/>
                    <a:p>
                      <a:pPr algn="just">
                        <a:lnSpc>
                          <a:spcPct val="115000"/>
                        </a:lnSpc>
                        <a:spcAft>
                          <a:spcPts val="0"/>
                        </a:spcAft>
                      </a:pPr>
                      <a:r>
                        <a:rPr lang="pt-BR" sz="1200" dirty="0">
                          <a:solidFill>
                            <a:srgbClr val="000000"/>
                          </a:solidFill>
                          <a:latin typeface="Verdana"/>
                          <a:ea typeface="Times New Roman"/>
                          <a:cs typeface="Times New Roman"/>
                        </a:rPr>
                        <a:t>- arroz, feijão, fubá de milho, farinha de milho, farinha de mandioca, leite in natura, aves, peixes, gado bovino, bufalino, suíno, caprino e ovino e produtos comestíveis resultantes de seu abate, em estado natural, resfriados ou congelados, quando de produção nacional</a:t>
                      </a:r>
                      <a:endParaRPr lang="pt-BR" sz="1200" dirty="0">
                        <a:latin typeface="Calibri"/>
                        <a:ea typeface="Calibri"/>
                        <a:cs typeface="Times New Roman"/>
                      </a:endParaRPr>
                    </a:p>
                  </a:txBody>
                  <a:tcPr marL="23082" marR="23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190">
                <a:tc vMerge="1">
                  <a:txBody>
                    <a:bodyPr/>
                    <a:lstStyle/>
                    <a:p>
                      <a:endParaRPr lang="pt-BR"/>
                    </a:p>
                  </a:txBody>
                  <a:tcPr/>
                </a:tc>
                <a:tc>
                  <a:txBody>
                    <a:bodyPr/>
                    <a:lstStyle/>
                    <a:p>
                      <a:pPr algn="just">
                        <a:lnSpc>
                          <a:spcPct val="115000"/>
                        </a:lnSpc>
                        <a:spcAft>
                          <a:spcPts val="0"/>
                        </a:spcAft>
                      </a:pPr>
                      <a:r>
                        <a:rPr lang="pt-BR" sz="1200">
                          <a:solidFill>
                            <a:srgbClr val="000000"/>
                          </a:solidFill>
                          <a:latin typeface="Verdana"/>
                          <a:ea typeface="Times New Roman"/>
                          <a:cs typeface="Times New Roman"/>
                        </a:rPr>
                        <a:t>- carne bovina, bufalina, suína, caprina e ovina, salgada ou seca, de produção nacional</a:t>
                      </a:r>
                      <a:endParaRPr lang="pt-BR" sz="1200">
                        <a:latin typeface="Calibri"/>
                        <a:ea typeface="Calibri"/>
                        <a:cs typeface="Times New Roman"/>
                      </a:endParaRPr>
                    </a:p>
                  </a:txBody>
                  <a:tcPr marL="23082" marR="23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380">
                <a:tc vMerge="1">
                  <a:txBody>
                    <a:bodyPr/>
                    <a:lstStyle/>
                    <a:p>
                      <a:endParaRPr lang="pt-BR"/>
                    </a:p>
                  </a:txBody>
                  <a:tcPr/>
                </a:tc>
                <a:tc>
                  <a:txBody>
                    <a:bodyPr/>
                    <a:lstStyle/>
                    <a:p>
                      <a:pPr algn="just">
                        <a:lnSpc>
                          <a:spcPct val="115000"/>
                        </a:lnSpc>
                        <a:spcAft>
                          <a:spcPts val="1000"/>
                        </a:spcAft>
                      </a:pPr>
                      <a:r>
                        <a:rPr lang="pt-BR" sz="1200">
                          <a:solidFill>
                            <a:srgbClr val="000000"/>
                          </a:solidFill>
                          <a:latin typeface="Verdana"/>
                          <a:ea typeface="Times New Roman"/>
                          <a:cs typeface="Times New Roman"/>
                        </a:rPr>
                        <a:t>- máquinas, aparelhos e equipamentos industriais e máquinas, equipamentos e ferramentas agrícolas relacionados nas Partes 1 e 2 do Anexo XII;</a:t>
                      </a:r>
                      <a:endParaRPr lang="pt-BR" sz="1200">
                        <a:latin typeface="Calibri"/>
                        <a:ea typeface="Calibri"/>
                        <a:cs typeface="Times New Roman"/>
                      </a:endParaRPr>
                    </a:p>
                  </a:txBody>
                  <a:tcPr marL="23082" marR="23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055">
                <a:tc vMerge="1">
                  <a:txBody>
                    <a:bodyPr/>
                    <a:lstStyle/>
                    <a:p>
                      <a:pPr algn="just">
                        <a:lnSpc>
                          <a:spcPct val="115000"/>
                        </a:lnSpc>
                        <a:spcAft>
                          <a:spcPts val="0"/>
                        </a:spcAft>
                      </a:pPr>
                      <a:endParaRPr lang="pt-BR" sz="1000" dirty="0">
                        <a:latin typeface="Calibri"/>
                        <a:ea typeface="Calibri"/>
                        <a:cs typeface="Times New Roman"/>
                      </a:endParaRPr>
                    </a:p>
                  </a:txBody>
                  <a:tcPr marL="23082" marR="23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dirty="0" smtClean="0">
                          <a:solidFill>
                            <a:srgbClr val="000000"/>
                          </a:solidFill>
                          <a:latin typeface="Verdana"/>
                          <a:ea typeface="Times New Roman"/>
                          <a:cs typeface="Times New Roman"/>
                        </a:rPr>
                        <a:t>- produtos da indústria de informática e automação relacionados na </a:t>
                      </a:r>
                      <a:r>
                        <a:rPr lang="pt-BR" sz="1200" u="sng" dirty="0" smtClean="0">
                          <a:solidFill>
                            <a:srgbClr val="000000"/>
                          </a:solidFill>
                          <a:latin typeface="Verdana"/>
                          <a:ea typeface="Times New Roman"/>
                          <a:cs typeface="Times New Roman"/>
                        </a:rPr>
                        <a:t>Parte 3 do Anexo XII</a:t>
                      </a:r>
                      <a:endParaRPr lang="pt-BR" sz="1200" dirty="0" smtClean="0">
                        <a:latin typeface="Calibri"/>
                        <a:ea typeface="Calibri"/>
                        <a:cs typeface="Times New Roman"/>
                      </a:endParaRPr>
                    </a:p>
                    <a:p>
                      <a:endParaRPr lang="pt-BR" sz="1200" dirty="0"/>
                    </a:p>
                  </a:txBody>
                  <a:tcPr marL="30776" marR="30776" marT="15388" marB="15388">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r>
              <a:tr h="535498">
                <a:tc vMerge="1">
                  <a:txBody>
                    <a:bodyPr/>
                    <a:lstStyle/>
                    <a:p>
                      <a:pPr algn="just">
                        <a:lnSpc>
                          <a:spcPct val="115000"/>
                        </a:lnSpc>
                        <a:spcAft>
                          <a:spcPts val="0"/>
                        </a:spcAft>
                      </a:pPr>
                      <a:endParaRPr lang="pt-BR" sz="1000" dirty="0">
                        <a:latin typeface="Calibri"/>
                        <a:ea typeface="Calibri"/>
                        <a:cs typeface="Times New Roman"/>
                      </a:endParaRPr>
                    </a:p>
                  </a:txBody>
                  <a:tcPr marL="23082" marR="23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dirty="0" smtClean="0">
                          <a:solidFill>
                            <a:srgbClr val="000000"/>
                          </a:solidFill>
                          <a:latin typeface="Verdana"/>
                          <a:ea typeface="Times New Roman"/>
                          <a:cs typeface="Times New Roman"/>
                        </a:rPr>
                        <a:t>- medicamento genérico, assim definido pela Lei Federal n° 6.360, de 23 de setembro de 1976, relacionado em resolução da Agência Nacional de Vigilância Sanitária (ANVISA);</a:t>
                      </a:r>
                      <a:endParaRPr lang="pt-BR" sz="1200" dirty="0" smtClean="0">
                        <a:latin typeface="Calibri"/>
                        <a:ea typeface="Calibri"/>
                        <a:cs typeface="Times New Roman"/>
                      </a:endParaRPr>
                    </a:p>
                  </a:txBody>
                  <a:tcPr marL="30776" marR="30776" marT="15388" marB="15388">
                    <a:lnL w="12700" cap="flat" cmpd="sng" algn="ctr">
                      <a:solidFill>
                        <a:srgbClr val="000000"/>
                      </a:solidFill>
                      <a:prstDash val="solid"/>
                      <a:round/>
                      <a:headEnd type="none" w="med" len="med"/>
                      <a:tailEnd type="none" w="med" len="med"/>
                    </a:lnL>
                  </a:tcPr>
                </a:tc>
              </a:tr>
              <a:tr h="348342">
                <a:tc vMerge="1">
                  <a:txBody>
                    <a:bodyPr/>
                    <a:lstStyle/>
                    <a:p>
                      <a:pPr algn="just">
                        <a:lnSpc>
                          <a:spcPct val="115000"/>
                        </a:lnSpc>
                        <a:spcAft>
                          <a:spcPts val="0"/>
                        </a:spcAft>
                      </a:pPr>
                      <a:endParaRPr lang="pt-BR" sz="1000" dirty="0">
                        <a:latin typeface="Calibri"/>
                        <a:ea typeface="Calibri"/>
                        <a:cs typeface="Times New Roman"/>
                      </a:endParaRPr>
                    </a:p>
                  </a:txBody>
                  <a:tcPr marL="23082" marR="23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dirty="0" smtClean="0">
                          <a:solidFill>
                            <a:srgbClr val="000000"/>
                          </a:solidFill>
                          <a:latin typeface="Verdana"/>
                          <a:ea typeface="Times New Roman"/>
                          <a:cs typeface="Times New Roman"/>
                        </a:rPr>
                        <a:t>- fios e fibras, quando destinados a estabelecimento industrial para a fabricação de tecidos e vestuário;</a:t>
                      </a:r>
                      <a:endParaRPr lang="pt-BR" sz="1200" dirty="0" smtClean="0">
                        <a:latin typeface="Calibri"/>
                        <a:ea typeface="Calibri"/>
                        <a:cs typeface="Times New Roman"/>
                      </a:endParaRPr>
                    </a:p>
                    <a:p>
                      <a:endParaRPr lang="pt-BR" sz="1200" dirty="0"/>
                    </a:p>
                  </a:txBody>
                  <a:tcPr marL="30776" marR="30776" marT="15388" marB="15388">
                    <a:lnL w="12700" cap="flat" cmpd="sng" algn="ctr">
                      <a:solidFill>
                        <a:srgbClr val="000000"/>
                      </a:solidFill>
                      <a:prstDash val="solid"/>
                      <a:round/>
                      <a:headEnd type="none" w="med" len="med"/>
                      <a:tailEnd type="none" w="med" len="med"/>
                    </a:lnL>
                  </a:tcPr>
                </a:tc>
              </a:tr>
              <a:tr h="397395">
                <a:tc vMerge="1">
                  <a:txBody>
                    <a:bodyPr/>
                    <a:lstStyle/>
                    <a:p>
                      <a:pPr algn="just">
                        <a:lnSpc>
                          <a:spcPct val="115000"/>
                        </a:lnSpc>
                        <a:spcAft>
                          <a:spcPts val="0"/>
                        </a:spcAft>
                      </a:pPr>
                      <a:endParaRPr lang="pt-BR" sz="1000" dirty="0">
                        <a:latin typeface="Calibri"/>
                        <a:ea typeface="Calibri"/>
                        <a:cs typeface="Times New Roman"/>
                      </a:endParaRPr>
                    </a:p>
                  </a:txBody>
                  <a:tcPr marL="23082" marR="23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dirty="0" smtClean="0">
                          <a:solidFill>
                            <a:srgbClr val="000000"/>
                          </a:solidFill>
                          <a:latin typeface="Verdana"/>
                          <a:ea typeface="Times New Roman"/>
                          <a:cs typeface="Times New Roman"/>
                        </a:rPr>
                        <a:t>- ferros, aços e materiais de construção relacionados na Parte 6 do Anexo XII, em operações promovidas por estabelecimento industrial;</a:t>
                      </a:r>
                      <a:endParaRPr lang="pt-BR" sz="1200" dirty="0" smtClean="0">
                        <a:latin typeface="Calibri"/>
                        <a:ea typeface="Calibri"/>
                        <a:cs typeface="Times New Roman"/>
                      </a:endParaRPr>
                    </a:p>
                    <a:p>
                      <a:endParaRPr lang="pt-BR" sz="1200" dirty="0"/>
                    </a:p>
                  </a:txBody>
                  <a:tcPr marL="30776" marR="30776" marT="15388" marB="15388">
                    <a:lnL w="12700" cap="flat" cmpd="sng" algn="ctr">
                      <a:solidFill>
                        <a:srgbClr val="000000"/>
                      </a:solidFill>
                      <a:prstDash val="solid"/>
                      <a:round/>
                      <a:headEnd type="none" w="med" len="med"/>
                      <a:tailEnd type="none" w="med" len="med"/>
                    </a:lnL>
                  </a:tcPr>
                </a:tc>
              </a:tr>
              <a:tr h="533533">
                <a:tc vMerge="1">
                  <a:txBody>
                    <a:bodyPr/>
                    <a:lstStyle/>
                    <a:p>
                      <a:pPr algn="just">
                        <a:lnSpc>
                          <a:spcPct val="115000"/>
                        </a:lnSpc>
                        <a:spcAft>
                          <a:spcPts val="0"/>
                        </a:spcAft>
                      </a:pPr>
                      <a:endParaRPr lang="pt-BR" sz="1000" dirty="0">
                        <a:latin typeface="Calibri"/>
                        <a:ea typeface="Calibri"/>
                        <a:cs typeface="Times New Roman"/>
                      </a:endParaRPr>
                    </a:p>
                  </a:txBody>
                  <a:tcPr marL="23082" marR="23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dirty="0" smtClean="0">
                          <a:solidFill>
                            <a:srgbClr val="000000"/>
                          </a:solidFill>
                          <a:latin typeface="Verdana"/>
                          <a:ea typeface="Times New Roman"/>
                          <a:cs typeface="Times New Roman"/>
                        </a:rPr>
                        <a:t>- energia elétrica destinada a produtor rural e utilizada na atividade de irrigação no período diurno, nos termos definidos pela Agência Nacional de Energia Elétrica (ANEEL);</a:t>
                      </a:r>
                      <a:endParaRPr lang="pt-BR" sz="1200" dirty="0" smtClean="0">
                        <a:latin typeface="Calibri"/>
                        <a:ea typeface="Calibri"/>
                        <a:cs typeface="Times New Roman"/>
                      </a:endParaRPr>
                    </a:p>
                    <a:p>
                      <a:endParaRPr lang="pt-BR" sz="1200" dirty="0"/>
                    </a:p>
                  </a:txBody>
                  <a:tcPr marL="30776" marR="30776" marT="15388" marB="15388">
                    <a:lnL w="12700" cap="flat" cmpd="sng" algn="ctr">
                      <a:solidFill>
                        <a:srgbClr val="000000"/>
                      </a:solidFill>
                      <a:prstDash val="solid"/>
                      <a:round/>
                      <a:headEnd type="none" w="med" len="med"/>
                      <a:tailEnd type="none" w="med" len="med"/>
                    </a:lnL>
                  </a:tcPr>
                </a:tc>
              </a:tr>
              <a:tr h="502757">
                <a:tc vMerge="1">
                  <a:txBody>
                    <a:bodyPr/>
                    <a:lstStyle/>
                    <a:p>
                      <a:pPr algn="just">
                        <a:lnSpc>
                          <a:spcPct val="115000"/>
                        </a:lnSpc>
                        <a:spcAft>
                          <a:spcPts val="0"/>
                        </a:spcAft>
                      </a:pPr>
                      <a:endParaRPr lang="pt-BR" sz="1000" dirty="0">
                        <a:latin typeface="Calibri"/>
                        <a:ea typeface="Calibri"/>
                        <a:cs typeface="Times New Roman"/>
                      </a:endParaRPr>
                    </a:p>
                  </a:txBody>
                  <a:tcPr marL="23082" marR="23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dirty="0" smtClean="0">
                          <a:solidFill>
                            <a:srgbClr val="000000"/>
                          </a:solidFill>
                          <a:latin typeface="Verdana"/>
                          <a:ea typeface="Times New Roman"/>
                          <a:cs typeface="Times New Roman"/>
                        </a:rPr>
                        <a:t>- absorvente higiênico feminino, papel higiênico folha simples, creme dental e escova dental, exceto elétrica, a bateria, a pilha ou similar, até 31 de dezembro de 2011;</a:t>
                      </a:r>
                      <a:endParaRPr lang="pt-BR" sz="1200" dirty="0" smtClean="0">
                        <a:latin typeface="Calibri"/>
                        <a:ea typeface="Calibri"/>
                        <a:cs typeface="Times New Roman"/>
                      </a:endParaRPr>
                    </a:p>
                    <a:p>
                      <a:endParaRPr lang="pt-BR" sz="1200" dirty="0"/>
                    </a:p>
                  </a:txBody>
                  <a:tcPr marL="30776" marR="30776" marT="15388" marB="15388">
                    <a:lnL w="12700" cap="flat" cmpd="sng" algn="ctr">
                      <a:solidFill>
                        <a:srgbClr val="000000"/>
                      </a:solidFill>
                      <a:prstDash val="solid"/>
                      <a:round/>
                      <a:headEnd type="none" w="med" len="med"/>
                      <a:tailEnd type="none" w="med" len="med"/>
                    </a:lnL>
                  </a:tcPr>
                </a:tc>
              </a:tr>
              <a:tr h="123105">
                <a:tc>
                  <a:txBody>
                    <a:bodyPr/>
                    <a:lstStyle/>
                    <a:p>
                      <a:pPr>
                        <a:lnSpc>
                          <a:spcPct val="115000"/>
                        </a:lnSpc>
                      </a:pPr>
                      <a:endParaRPr lang="pt-BR" sz="400">
                        <a:latin typeface="Calibri"/>
                        <a:ea typeface="Times New Roman"/>
                      </a:endParaRPr>
                    </a:p>
                  </a:txBody>
                  <a:tcPr marL="23082" marR="2308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pt-BR" sz="600" dirty="0"/>
                    </a:p>
                  </a:txBody>
                  <a:tcPr marL="30776" marR="30776" marT="15388" marB="15388">
                    <a:lnL w="12700" cap="flat" cmpd="sng" algn="ctr">
                      <a:solidFill>
                        <a:srgbClr val="000000"/>
                      </a:solidFill>
                      <a:prstDash val="solid"/>
                      <a:round/>
                      <a:headEnd type="none" w="med" len="med"/>
                      <a:tailEnd type="none" w="med" len="med"/>
                    </a:lnL>
                  </a:tcPr>
                </a:tc>
              </a:tr>
            </a:tbl>
          </a:graphicData>
        </a:graphic>
      </p:graphicFrame>
      <p:sp>
        <p:nvSpPr>
          <p:cNvPr id="6" name="Título 3"/>
          <p:cNvSpPr txBox="1">
            <a:spLocks noGrp="1"/>
          </p:cNvSpPr>
          <p:nvPr>
            <p:ph type="title"/>
          </p:nvPr>
        </p:nvSpPr>
        <p:spPr>
          <a:prstGeom prst="rect">
            <a:avLst/>
          </a:prstGeom>
          <a:noFill/>
        </p:spPr>
        <p:txBody>
          <a:bodyPr wrap="square" rtlCol="0">
            <a:spAutoFit/>
          </a:bodyPr>
          <a:lstStyle/>
          <a:p>
            <a:pPr algn="ctr"/>
            <a:r>
              <a:rPr lang="pt-BR" sz="2000" dirty="0" smtClean="0"/>
              <a:t>Alíquotas do ICMS nas operações internas  (MG) – situações específicas</a:t>
            </a:r>
            <a:endParaRPr lang="pt-BR" sz="20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txBox="1">
            <a:spLocks noGrp="1"/>
          </p:cNvSpPr>
          <p:nvPr>
            <p:ph type="title"/>
          </p:nvPr>
        </p:nvSpPr>
        <p:spPr>
          <a:prstGeom prst="rect">
            <a:avLst/>
          </a:prstGeom>
          <a:noFill/>
        </p:spPr>
        <p:txBody>
          <a:bodyPr wrap="square" rtlCol="0">
            <a:spAutoFit/>
          </a:bodyPr>
          <a:lstStyle/>
          <a:p>
            <a:pPr algn="ctr"/>
            <a:r>
              <a:rPr lang="pt-BR" sz="2000" dirty="0" smtClean="0"/>
              <a:t>Alíquotas do ICMS nas operações internas  (MG) – situações específicas</a:t>
            </a:r>
            <a:endParaRPr lang="pt-BR" sz="2000" dirty="0"/>
          </a:p>
        </p:txBody>
      </p:sp>
      <p:graphicFrame>
        <p:nvGraphicFramePr>
          <p:cNvPr id="5" name="Tabela 4"/>
          <p:cNvGraphicFramePr>
            <a:graphicFrameLocks noGrp="1"/>
          </p:cNvGraphicFramePr>
          <p:nvPr/>
        </p:nvGraphicFramePr>
        <p:xfrm>
          <a:off x="2133600" y="1594484"/>
          <a:ext cx="7692572" cy="3048117"/>
        </p:xfrm>
        <a:graphic>
          <a:graphicData uri="http://schemas.openxmlformats.org/drawingml/2006/table">
            <a:tbl>
              <a:tblPr/>
              <a:tblGrid>
                <a:gridCol w="1000034"/>
                <a:gridCol w="6692538"/>
              </a:tblGrid>
              <a:tr h="198179">
                <a:tc rowSpan="7">
                  <a:txBody>
                    <a:bodyPr/>
                    <a:lstStyle/>
                    <a:p>
                      <a:pPr algn="just">
                        <a:lnSpc>
                          <a:spcPct val="115000"/>
                        </a:lnSpc>
                        <a:spcAft>
                          <a:spcPts val="1000"/>
                        </a:spcAft>
                      </a:pPr>
                      <a:r>
                        <a:rPr lang="pt-BR" sz="1200" dirty="0">
                          <a:solidFill>
                            <a:srgbClr val="000000"/>
                          </a:solidFill>
                          <a:latin typeface="Verdana"/>
                          <a:ea typeface="Times New Roman"/>
                          <a:cs typeface="Times New Roman"/>
                        </a:rPr>
                        <a:t>7%</a:t>
                      </a:r>
                      <a:endParaRPr lang="pt-BR"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pt-BR" sz="1200" dirty="0">
                          <a:solidFill>
                            <a:srgbClr val="000000"/>
                          </a:solidFill>
                          <a:latin typeface="Verdana"/>
                          <a:ea typeface="Times New Roman"/>
                          <a:cs typeface="Times New Roman"/>
                        </a:rPr>
                        <a:t>Nas operações com as seguintes mercadorias:</a:t>
                      </a:r>
                      <a:endParaRPr lang="pt-BR"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792716">
                <a:tc vMerge="1">
                  <a:txBody>
                    <a:bodyPr/>
                    <a:lstStyle/>
                    <a:p>
                      <a:endParaRPr lang="pt-BR"/>
                    </a:p>
                  </a:txBody>
                  <a:tcPr/>
                </a:tc>
                <a:tc>
                  <a:txBody>
                    <a:bodyPr/>
                    <a:lstStyle/>
                    <a:p>
                      <a:pPr algn="just">
                        <a:lnSpc>
                          <a:spcPct val="115000"/>
                        </a:lnSpc>
                        <a:spcAft>
                          <a:spcPts val="0"/>
                        </a:spcAft>
                      </a:pPr>
                      <a:r>
                        <a:rPr lang="pt-BR" sz="1200" dirty="0">
                          <a:solidFill>
                            <a:srgbClr val="000000"/>
                          </a:solidFill>
                          <a:latin typeface="Verdana"/>
                          <a:ea typeface="Times New Roman"/>
                          <a:cs typeface="Times New Roman"/>
                        </a:rPr>
                        <a:t>- tijolos cerâmicos, </a:t>
                      </a:r>
                      <a:r>
                        <a:rPr lang="pt-BR" sz="1200" dirty="0" err="1">
                          <a:solidFill>
                            <a:srgbClr val="000000"/>
                          </a:solidFill>
                          <a:latin typeface="Verdana"/>
                          <a:ea typeface="Times New Roman"/>
                          <a:cs typeface="Times New Roman"/>
                        </a:rPr>
                        <a:t>tijoleiras</a:t>
                      </a:r>
                      <a:r>
                        <a:rPr lang="pt-BR" sz="1200" dirty="0">
                          <a:solidFill>
                            <a:srgbClr val="000000"/>
                          </a:solidFill>
                          <a:latin typeface="Verdana"/>
                          <a:ea typeface="Times New Roman"/>
                          <a:cs typeface="Times New Roman"/>
                        </a:rPr>
                        <a:t>, complemento de </a:t>
                      </a:r>
                      <a:r>
                        <a:rPr lang="pt-BR" sz="1200" dirty="0" err="1">
                          <a:solidFill>
                            <a:srgbClr val="000000"/>
                          </a:solidFill>
                          <a:latin typeface="Verdana"/>
                          <a:ea typeface="Times New Roman"/>
                          <a:cs typeface="Times New Roman"/>
                        </a:rPr>
                        <a:t>tijoleira</a:t>
                      </a:r>
                      <a:r>
                        <a:rPr lang="pt-BR" sz="1200" dirty="0">
                          <a:solidFill>
                            <a:srgbClr val="000000"/>
                          </a:solidFill>
                          <a:latin typeface="Verdana"/>
                          <a:ea typeface="Times New Roman"/>
                          <a:cs typeface="Times New Roman"/>
                        </a:rPr>
                        <a:t>, peças ocas para tetos e pavimentos, telhas cerâmicas, </a:t>
                      </a:r>
                      <a:r>
                        <a:rPr lang="pt-BR" sz="1200" dirty="0" err="1">
                          <a:solidFill>
                            <a:srgbClr val="000000"/>
                          </a:solidFill>
                          <a:latin typeface="Verdana"/>
                          <a:ea typeface="Times New Roman"/>
                          <a:cs typeface="Times New Roman"/>
                        </a:rPr>
                        <a:t>tapa-vistas</a:t>
                      </a:r>
                      <a:r>
                        <a:rPr lang="pt-BR" sz="1200" dirty="0">
                          <a:solidFill>
                            <a:srgbClr val="000000"/>
                          </a:solidFill>
                          <a:latin typeface="Verdana"/>
                          <a:ea typeface="Times New Roman"/>
                          <a:cs typeface="Times New Roman"/>
                        </a:rPr>
                        <a:t> de cerâmica, manilhas, conexões cerâmicas, areia, brita, blocos pré-fabricados, ardósia, granito, mármore, quartzito e outras pedras ornamentais, até 31 de dezembro de 2011;</a:t>
                      </a:r>
                      <a:endParaRPr lang="pt-BR"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6357">
                <a:tc vMerge="1">
                  <a:txBody>
                    <a:bodyPr/>
                    <a:lstStyle/>
                    <a:p>
                      <a:endParaRPr lang="pt-BR"/>
                    </a:p>
                  </a:txBody>
                  <a:tcPr/>
                </a:tc>
                <a:tc>
                  <a:txBody>
                    <a:bodyPr/>
                    <a:lstStyle/>
                    <a:p>
                      <a:pPr algn="just">
                        <a:lnSpc>
                          <a:spcPct val="115000"/>
                        </a:lnSpc>
                        <a:spcAft>
                          <a:spcPts val="0"/>
                        </a:spcAft>
                      </a:pPr>
                      <a:r>
                        <a:rPr lang="pt-BR" sz="1200" dirty="0">
                          <a:solidFill>
                            <a:srgbClr val="000000"/>
                          </a:solidFill>
                          <a:latin typeface="Verdana"/>
                          <a:ea typeface="Times New Roman"/>
                          <a:cs typeface="Times New Roman"/>
                        </a:rPr>
                        <a:t>- mel, própolis, </a:t>
                      </a:r>
                      <a:r>
                        <a:rPr lang="pt-BR" sz="1200" dirty="0" err="1">
                          <a:solidFill>
                            <a:srgbClr val="000000"/>
                          </a:solidFill>
                          <a:latin typeface="Verdana"/>
                          <a:ea typeface="Times New Roman"/>
                          <a:cs typeface="Times New Roman"/>
                        </a:rPr>
                        <a:t>geléia</a:t>
                      </a:r>
                      <a:r>
                        <a:rPr lang="pt-BR" sz="1200" dirty="0">
                          <a:solidFill>
                            <a:srgbClr val="000000"/>
                          </a:solidFill>
                          <a:latin typeface="Verdana"/>
                          <a:ea typeface="Times New Roman"/>
                          <a:cs typeface="Times New Roman"/>
                        </a:rPr>
                        <a:t> real, cera de abelha e demais produtos da apicultura, até 31 de dezembro de 2011;</a:t>
                      </a:r>
                      <a:endParaRPr lang="pt-BR"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7790">
                <a:tc vMerge="1">
                  <a:txBody>
                    <a:bodyPr/>
                    <a:lstStyle/>
                    <a:p>
                      <a:endParaRPr lang="pt-BR"/>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pt-BR" sz="1200" dirty="0" smtClean="0">
                          <a:solidFill>
                            <a:srgbClr val="000000"/>
                          </a:solidFill>
                          <a:latin typeface="Verdana"/>
                          <a:ea typeface="Times New Roman"/>
                          <a:cs typeface="Times New Roman"/>
                        </a:rPr>
                        <a:t>- produtos alimentícios fornecidos a órgãos da Administração Pública, destinados à merenda escolar, identificados em edital de licitação pública;</a:t>
                      </a:r>
                      <a:endParaRPr lang="pt-BR" sz="1200" dirty="0" smtClean="0">
                        <a:latin typeface="Calibri"/>
                        <a:ea typeface="Calibri"/>
                        <a:cs typeface="Times New Roman"/>
                      </a:endParaRPr>
                    </a:p>
                    <a:p>
                      <a:pPr>
                        <a:lnSpc>
                          <a:spcPct val="115000"/>
                        </a:lnSpc>
                      </a:pPr>
                      <a:endParaRPr lang="pt-BR" sz="1200" dirty="0">
                        <a:latin typeface="Calibri"/>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478">
                <a:tc vMerge="1">
                  <a:txBody>
                    <a:bodyPr/>
                    <a:lstStyle/>
                    <a:p>
                      <a:endParaRPr lang="pt-BR"/>
                    </a:p>
                  </a:txBody>
                  <a:tcPr/>
                </a:tc>
                <a:tc>
                  <a:txBody>
                    <a:bodyPr/>
                    <a:lstStyle/>
                    <a:p>
                      <a:endParaRPr lang="pt-B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496">
                <a:tc vMerge="1">
                  <a:txBody>
                    <a:bodyPr/>
                    <a:lstStyle/>
                    <a:p>
                      <a:endParaRPr lang="pt-BR"/>
                    </a:p>
                  </a:txBody>
                  <a:tcPr/>
                </a:tc>
                <a:tc>
                  <a:txBody>
                    <a:bodyPr/>
                    <a:lstStyle/>
                    <a:p>
                      <a:endParaRPr lang="pt-BR"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6357">
                <a:tc vMerge="1">
                  <a:txBody>
                    <a:bodyPr/>
                    <a:lstStyle/>
                    <a:p>
                      <a:endParaRPr lang="pt-BR"/>
                    </a:p>
                  </a:txBody>
                  <a:tcPr/>
                </a:tc>
                <a:tc>
                  <a:txBody>
                    <a:bodyPr/>
                    <a:lstStyle/>
                    <a:p>
                      <a:endParaRPr lang="pt-BR"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1"/>
          <p:cNvSpPr>
            <a:spLocks noChangeArrowheads="1"/>
          </p:cNvSpPr>
          <p:nvPr/>
        </p:nvSpPr>
        <p:spPr bwMode="auto">
          <a:xfrm>
            <a:off x="188685" y="5903893"/>
            <a:ext cx="11611429"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5875"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Aplicação</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1400" b="1"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da</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1400" b="1"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tabela</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1400" b="1"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nas</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1400" b="1"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operações</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1400" b="1"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interestaduais</a:t>
            </a:r>
            <a:r>
              <a:rPr lang="en-US" sz="1400" b="1" dirty="0" smtClean="0">
                <a:latin typeface="Arial" pitchFamily="34" charset="0"/>
                <a:ea typeface="Times New Roman" pitchFamily="18" charset="0"/>
                <a:cs typeface="Times New Roman" pitchFamily="18" charset="0"/>
              </a:rPr>
              <a:t>:</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endParaRPr lang="en-US" sz="1400" b="1" dirty="0" smtClean="0">
              <a:latin typeface="Arial" pitchFamily="34" charset="0"/>
              <a:ea typeface="Times New Roman" pitchFamily="18" charset="0"/>
              <a:cs typeface="Times New Roman" pitchFamily="18" charset="0"/>
            </a:endParaRPr>
          </a:p>
          <a:p>
            <a:pPr marL="0" marR="0" lvl="0" indent="15875" algn="l" defTabSz="914400" rtl="0" eaLnBrk="0" fontAlgn="base" latinLnBrk="0" hangingPunct="0">
              <a:lnSpc>
                <a:spcPct val="100000"/>
              </a:lnSpc>
              <a:spcBef>
                <a:spcPct val="0"/>
              </a:spcBef>
              <a:spcAft>
                <a:spcPct val="0"/>
              </a:spcAft>
              <a:buClrTx/>
              <a:buSzTx/>
              <a:buFontTx/>
              <a:buNone/>
              <a:tabLst/>
            </a:pPr>
            <a:r>
              <a:rPr lang="en-US" sz="1400" dirty="0" err="1" smtClean="0">
                <a:latin typeface="Arial" pitchFamily="34" charset="0"/>
                <a:ea typeface="Times New Roman" pitchFamily="18" charset="0"/>
                <a:cs typeface="Times New Roman" pitchFamily="18" charset="0"/>
              </a:rPr>
              <a:t>C</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oluna</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vertical: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Estados</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de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origem</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das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operações</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t>
            </a:r>
            <a:endParaRPr kumimoji="0" lang="pt-B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15875" algn="l" defTabSz="914400" rtl="0" eaLnBrk="0" fontAlgn="base" latinLnBrk="0" hangingPunct="0">
              <a:lnSpc>
                <a:spcPct val="100000"/>
              </a:lnSpc>
              <a:spcBef>
                <a:spcPct val="0"/>
              </a:spcBef>
              <a:spcAft>
                <a:spcPct val="0"/>
              </a:spcAft>
              <a:buClrTx/>
              <a:buSzTx/>
              <a:buFontTx/>
              <a:buNone/>
              <a:tabLst/>
            </a:pPr>
            <a:r>
              <a:rPr lang="en-US" sz="1400" dirty="0" err="1" smtClean="0">
                <a:latin typeface="Arial" pitchFamily="34" charset="0"/>
                <a:ea typeface="Times New Roman" pitchFamily="18" charset="0"/>
                <a:cs typeface="Times New Roman" pitchFamily="18" charset="0"/>
              </a:rPr>
              <a:t>C</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oluna</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horizontal: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Estados</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de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destino</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das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operações</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de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comercialização</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dos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produtos</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das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mercadorias</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dos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serviços</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prestados</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p>
          <a:p>
            <a:pPr marL="0" marR="0" lvl="0" indent="15875"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Quadros</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em</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branco</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referem</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-se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às</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operações</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internas</a:t>
            </a: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t>
            </a:r>
            <a:endParaRPr kumimoji="0" lang="pt-BR"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180225" name="Rectangle 1"/>
          <p:cNvSpPr>
            <a:spLocks noChangeArrowheads="1"/>
          </p:cNvSpPr>
          <p:nvPr/>
        </p:nvSpPr>
        <p:spPr bwMode="auto">
          <a:xfrm>
            <a:off x="2148115" y="189077"/>
            <a:ext cx="820057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pt-BR"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ICMS - Tabela de Alíquotas nas Operações Interestaduais</a:t>
            </a:r>
            <a:r>
              <a:rPr kumimoji="0" lang="pt-BR" b="1"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pt-BR" sz="1000" i="0" u="none" strike="noStrike" cap="none" normalizeH="0" dirty="0" smtClean="0">
                <a:ln>
                  <a:noFill/>
                </a:ln>
                <a:solidFill>
                  <a:schemeClr val="tx1"/>
                </a:solidFill>
                <a:effectLst/>
                <a:latin typeface="Calibri" pitchFamily="34" charset="0"/>
                <a:ea typeface="Calibri" pitchFamily="34" charset="0"/>
                <a:cs typeface="Times New Roman" pitchFamily="18" charset="0"/>
              </a:rPr>
              <a:t>(</a:t>
            </a:r>
            <a:r>
              <a:rPr lang="en-US" sz="1000" dirty="0" err="1" smtClean="0">
                <a:latin typeface="Arial" pitchFamily="34" charset="0"/>
                <a:ea typeface="Times New Roman" pitchFamily="18" charset="0"/>
                <a:cs typeface="Times New Roman" pitchFamily="18" charset="0"/>
              </a:rPr>
              <a:t>Resolução</a:t>
            </a:r>
            <a:r>
              <a:rPr lang="en-US" sz="1000" dirty="0" smtClean="0">
                <a:latin typeface="Arial" pitchFamily="34" charset="0"/>
                <a:ea typeface="Times New Roman" pitchFamily="18" charset="0"/>
                <a:cs typeface="Times New Roman" pitchFamily="18" charset="0"/>
              </a:rPr>
              <a:t> do </a:t>
            </a:r>
            <a:r>
              <a:rPr lang="en-US" sz="1000" dirty="0" err="1" smtClean="0">
                <a:latin typeface="Arial" pitchFamily="34" charset="0"/>
                <a:ea typeface="Times New Roman" pitchFamily="18" charset="0"/>
                <a:cs typeface="Times New Roman" pitchFamily="18" charset="0"/>
              </a:rPr>
              <a:t>Senado</a:t>
            </a:r>
            <a:r>
              <a:rPr lang="en-US" sz="1000" dirty="0" smtClean="0">
                <a:latin typeface="Arial" pitchFamily="34" charset="0"/>
                <a:ea typeface="Times New Roman" pitchFamily="18" charset="0"/>
                <a:cs typeface="Times New Roman" pitchFamily="18" charset="0"/>
              </a:rPr>
              <a:t> Federal n. 22/89).</a:t>
            </a:r>
            <a:endParaRPr kumimoji="0" lang="pt-BR" sz="1000" b="1"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 name="Tabela 6"/>
          <p:cNvGraphicFramePr>
            <a:graphicFrameLocks noGrp="1"/>
          </p:cNvGraphicFramePr>
          <p:nvPr/>
        </p:nvGraphicFramePr>
        <p:xfrm>
          <a:off x="246754" y="537029"/>
          <a:ext cx="11422727" cy="5662576"/>
        </p:xfrm>
        <a:graphic>
          <a:graphicData uri="http://schemas.openxmlformats.org/drawingml/2006/table">
            <a:tbl>
              <a:tblPr/>
              <a:tblGrid>
                <a:gridCol w="767368"/>
                <a:gridCol w="393941"/>
                <a:gridCol w="393941"/>
                <a:gridCol w="393941"/>
                <a:gridCol w="376458"/>
                <a:gridCol w="376458"/>
                <a:gridCol w="376458"/>
                <a:gridCol w="376458"/>
                <a:gridCol w="376458"/>
                <a:gridCol w="376458"/>
                <a:gridCol w="376458"/>
                <a:gridCol w="376458"/>
                <a:gridCol w="376458"/>
                <a:gridCol w="376458"/>
                <a:gridCol w="376458"/>
                <a:gridCol w="376458"/>
                <a:gridCol w="376458"/>
                <a:gridCol w="376458"/>
                <a:gridCol w="376458"/>
                <a:gridCol w="376458"/>
                <a:gridCol w="376458"/>
                <a:gridCol w="376458"/>
                <a:gridCol w="376458"/>
                <a:gridCol w="376458"/>
                <a:gridCol w="376458"/>
                <a:gridCol w="376458"/>
                <a:gridCol w="376458"/>
                <a:gridCol w="376458"/>
                <a:gridCol w="438544"/>
              </a:tblGrid>
              <a:tr h="613444">
                <a:tc>
                  <a:txBody>
                    <a:bodyPr/>
                    <a:lstStyle/>
                    <a:p>
                      <a:pPr algn="ctr">
                        <a:lnSpc>
                          <a:spcPct val="115000"/>
                        </a:lnSpc>
                        <a:spcAft>
                          <a:spcPts val="0"/>
                        </a:spcAft>
                      </a:pPr>
                      <a:r>
                        <a:rPr lang="pt-BR" sz="900" b="1" dirty="0">
                          <a:solidFill>
                            <a:srgbClr val="FFFFFF"/>
                          </a:solidFill>
                          <a:latin typeface="Arial"/>
                          <a:ea typeface="Times New Roman"/>
                          <a:cs typeface="Times New Roman"/>
                        </a:rPr>
                        <a:t>Alíquota Interna do ICMS</a:t>
                      </a:r>
                      <a:endParaRPr lang="pt-BR" sz="700" dirty="0">
                        <a:latin typeface="Calibri"/>
                        <a:ea typeface="Calibri"/>
                        <a:cs typeface="Times New Roman"/>
                      </a:endParaRPr>
                    </a:p>
                  </a:txBody>
                  <a:tcPr marL="6397" marR="6397" marT="63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gridSpan="28">
                  <a:txBody>
                    <a:bodyPr/>
                    <a:lstStyle/>
                    <a:p>
                      <a:pPr algn="ctr">
                        <a:lnSpc>
                          <a:spcPct val="115000"/>
                        </a:lnSpc>
                        <a:spcAft>
                          <a:spcPts val="0"/>
                        </a:spcAft>
                      </a:pPr>
                      <a:r>
                        <a:rPr lang="pt-BR" sz="1500" b="1" dirty="0">
                          <a:latin typeface="Arial"/>
                          <a:ea typeface="Times New Roman"/>
                          <a:cs typeface="Times New Roman"/>
                        </a:rPr>
                        <a:t>D   E   S   T   I  N  O</a:t>
                      </a:r>
                      <a:endParaRPr lang="pt-BR" sz="700" dirty="0">
                        <a:latin typeface="Calibri"/>
                        <a:ea typeface="Calibri"/>
                        <a:cs typeface="Times New Roman"/>
                      </a:endParaRPr>
                    </a:p>
                  </a:txBody>
                  <a:tcPr marL="6397" marR="6397" marT="63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158834">
                <a:tc rowSpan="28">
                  <a:txBody>
                    <a:bodyPr/>
                    <a:lstStyle/>
                    <a:p>
                      <a:pPr algn="ctr">
                        <a:lnSpc>
                          <a:spcPct val="115000"/>
                        </a:lnSpc>
                        <a:spcAft>
                          <a:spcPts val="0"/>
                        </a:spcAft>
                      </a:pPr>
                      <a:r>
                        <a:rPr lang="pt-BR" sz="1000" b="1" dirty="0">
                          <a:latin typeface="Arial"/>
                          <a:ea typeface="Times New Roman"/>
                          <a:cs typeface="Times New Roman"/>
                        </a:rPr>
                        <a:t>O</a:t>
                      </a:r>
                      <a:endParaRPr lang="pt-BR" sz="1000" dirty="0">
                        <a:latin typeface="Calibri"/>
                        <a:ea typeface="Calibri"/>
                        <a:cs typeface="Times New Roman"/>
                      </a:endParaRPr>
                    </a:p>
                    <a:p>
                      <a:pPr algn="ctr">
                        <a:lnSpc>
                          <a:spcPct val="115000"/>
                        </a:lnSpc>
                        <a:spcAft>
                          <a:spcPts val="1000"/>
                        </a:spcAft>
                      </a:pPr>
                      <a:r>
                        <a:rPr lang="pt-BR" sz="1000" b="1" dirty="0">
                          <a:latin typeface="Arial"/>
                          <a:ea typeface="Times New Roman"/>
                          <a:cs typeface="Times New Roman"/>
                        </a:rPr>
                        <a:t>R</a:t>
                      </a:r>
                      <a:endParaRPr lang="pt-BR" sz="1000" dirty="0">
                        <a:latin typeface="Calibri"/>
                        <a:ea typeface="Calibri"/>
                        <a:cs typeface="Times New Roman"/>
                      </a:endParaRPr>
                    </a:p>
                    <a:p>
                      <a:pPr algn="ctr">
                        <a:lnSpc>
                          <a:spcPct val="115000"/>
                        </a:lnSpc>
                        <a:spcAft>
                          <a:spcPts val="1000"/>
                        </a:spcAft>
                      </a:pPr>
                      <a:r>
                        <a:rPr lang="pt-BR" sz="1000" b="1" dirty="0">
                          <a:latin typeface="Arial"/>
                          <a:ea typeface="Times New Roman"/>
                          <a:cs typeface="Times New Roman"/>
                        </a:rPr>
                        <a:t>I</a:t>
                      </a:r>
                      <a:endParaRPr lang="pt-BR" sz="1000" dirty="0">
                        <a:latin typeface="Calibri"/>
                        <a:ea typeface="Calibri"/>
                        <a:cs typeface="Times New Roman"/>
                      </a:endParaRPr>
                    </a:p>
                    <a:p>
                      <a:pPr algn="ctr">
                        <a:lnSpc>
                          <a:spcPct val="115000"/>
                        </a:lnSpc>
                        <a:spcAft>
                          <a:spcPts val="1000"/>
                        </a:spcAft>
                      </a:pPr>
                      <a:r>
                        <a:rPr lang="pt-BR" sz="1000" b="1" dirty="0">
                          <a:latin typeface="Arial"/>
                          <a:ea typeface="Times New Roman"/>
                          <a:cs typeface="Times New Roman"/>
                        </a:rPr>
                        <a:t>G</a:t>
                      </a:r>
                      <a:endParaRPr lang="pt-BR" sz="1000" dirty="0">
                        <a:latin typeface="Calibri"/>
                        <a:ea typeface="Calibri"/>
                        <a:cs typeface="Times New Roman"/>
                      </a:endParaRPr>
                    </a:p>
                    <a:p>
                      <a:pPr algn="ctr">
                        <a:lnSpc>
                          <a:spcPct val="115000"/>
                        </a:lnSpc>
                        <a:spcAft>
                          <a:spcPts val="1000"/>
                        </a:spcAft>
                      </a:pPr>
                      <a:r>
                        <a:rPr lang="pt-BR" sz="1000" b="1" dirty="0">
                          <a:latin typeface="Arial"/>
                          <a:ea typeface="Times New Roman"/>
                          <a:cs typeface="Times New Roman"/>
                        </a:rPr>
                        <a:t>E</a:t>
                      </a:r>
                      <a:endParaRPr lang="pt-BR" sz="1000" dirty="0">
                        <a:latin typeface="Calibri"/>
                        <a:ea typeface="Calibri"/>
                        <a:cs typeface="Times New Roman"/>
                      </a:endParaRPr>
                    </a:p>
                    <a:p>
                      <a:pPr algn="ctr">
                        <a:lnSpc>
                          <a:spcPct val="115000"/>
                        </a:lnSpc>
                        <a:spcAft>
                          <a:spcPts val="1000"/>
                        </a:spcAft>
                      </a:pPr>
                      <a:r>
                        <a:rPr lang="pt-BR" sz="1000" b="1" dirty="0">
                          <a:latin typeface="Arial"/>
                          <a:ea typeface="Times New Roman"/>
                          <a:cs typeface="Times New Roman"/>
                        </a:rPr>
                        <a:t>M</a:t>
                      </a:r>
                      <a:endParaRPr lang="pt-BR" sz="1000" dirty="0">
                        <a:latin typeface="Calibri"/>
                        <a:ea typeface="Calibri"/>
                        <a:cs typeface="Times New Roman"/>
                      </a:endParaRPr>
                    </a:p>
                  </a:txBody>
                  <a:tcPr marL="6397" marR="6397" marT="63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pt-BR" sz="1000" dirty="0">
                          <a:latin typeface="Arial"/>
                          <a:ea typeface="Times New Roman"/>
                          <a:cs typeface="Times New Roman"/>
                        </a:rPr>
                        <a:t> </a:t>
                      </a:r>
                      <a:endParaRPr lang="pt-BR" sz="1000" dirty="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15000"/>
                        </a:lnSpc>
                        <a:spcAft>
                          <a:spcPts val="0"/>
                        </a:spcAft>
                      </a:pPr>
                      <a:r>
                        <a:rPr lang="pt-BR" sz="1000" b="1" dirty="0">
                          <a:solidFill>
                            <a:srgbClr val="FF0000"/>
                          </a:solidFill>
                          <a:latin typeface="Arial"/>
                          <a:ea typeface="Times New Roman"/>
                          <a:cs typeface="Times New Roman"/>
                        </a:rPr>
                        <a:t>AC</a:t>
                      </a:r>
                      <a:endParaRPr lang="pt-BR" sz="1000" dirty="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solidFill>
                            <a:srgbClr val="FF0000"/>
                          </a:solidFill>
                          <a:latin typeface="Arial"/>
                          <a:ea typeface="Times New Roman"/>
                          <a:cs typeface="Times New Roman"/>
                        </a:rPr>
                        <a:t>AL</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solidFill>
                            <a:srgbClr val="FF0000"/>
                          </a:solidFill>
                          <a:latin typeface="Arial"/>
                          <a:ea typeface="Times New Roman"/>
                          <a:cs typeface="Times New Roman"/>
                        </a:rPr>
                        <a:t>AM</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solidFill>
                            <a:srgbClr val="FF0000"/>
                          </a:solidFill>
                          <a:latin typeface="Arial"/>
                          <a:ea typeface="Times New Roman"/>
                          <a:cs typeface="Times New Roman"/>
                        </a:rPr>
                        <a:t>AP</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solidFill>
                            <a:srgbClr val="FF0000"/>
                          </a:solidFill>
                          <a:latin typeface="Arial"/>
                          <a:ea typeface="Times New Roman"/>
                          <a:cs typeface="Times New Roman"/>
                        </a:rPr>
                        <a:t>BA</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solidFill>
                            <a:srgbClr val="FF0000"/>
                          </a:solidFill>
                          <a:latin typeface="Arial"/>
                          <a:ea typeface="Times New Roman"/>
                          <a:cs typeface="Times New Roman"/>
                        </a:rPr>
                        <a:t>CE</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solidFill>
                            <a:srgbClr val="FF0000"/>
                          </a:solidFill>
                          <a:latin typeface="Arial"/>
                          <a:ea typeface="Times New Roman"/>
                          <a:cs typeface="Times New Roman"/>
                        </a:rPr>
                        <a:t>DF</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solidFill>
                            <a:srgbClr val="FF0000"/>
                          </a:solidFill>
                          <a:latin typeface="Arial"/>
                          <a:ea typeface="Times New Roman"/>
                          <a:cs typeface="Times New Roman"/>
                        </a:rPr>
                        <a:t>ES</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solidFill>
                            <a:srgbClr val="FF0000"/>
                          </a:solidFill>
                          <a:latin typeface="Arial"/>
                          <a:ea typeface="Times New Roman"/>
                          <a:cs typeface="Times New Roman"/>
                        </a:rPr>
                        <a:t>GO</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solidFill>
                            <a:srgbClr val="FF0000"/>
                          </a:solidFill>
                          <a:latin typeface="Arial"/>
                          <a:ea typeface="Times New Roman"/>
                          <a:cs typeface="Times New Roman"/>
                        </a:rPr>
                        <a:t>MA</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solidFill>
                            <a:srgbClr val="FF0000"/>
                          </a:solidFill>
                          <a:latin typeface="Arial"/>
                          <a:ea typeface="Times New Roman"/>
                          <a:cs typeface="Times New Roman"/>
                        </a:rPr>
                        <a:t>MT</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solidFill>
                            <a:srgbClr val="FF0000"/>
                          </a:solidFill>
                          <a:latin typeface="Arial"/>
                          <a:ea typeface="Times New Roman"/>
                          <a:cs typeface="Times New Roman"/>
                        </a:rPr>
                        <a:t>MS</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solidFill>
                            <a:srgbClr val="FF0000"/>
                          </a:solidFill>
                          <a:latin typeface="Arial"/>
                          <a:ea typeface="Times New Roman"/>
                          <a:cs typeface="Times New Roman"/>
                        </a:rPr>
                        <a:t>MG</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solidFill>
                            <a:srgbClr val="FF0000"/>
                          </a:solidFill>
                          <a:latin typeface="Arial"/>
                          <a:ea typeface="Times New Roman"/>
                          <a:cs typeface="Times New Roman"/>
                        </a:rPr>
                        <a:t>PA</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solidFill>
                            <a:srgbClr val="FF0000"/>
                          </a:solidFill>
                          <a:latin typeface="Arial"/>
                          <a:ea typeface="Times New Roman"/>
                          <a:cs typeface="Times New Roman"/>
                        </a:rPr>
                        <a:t>PB</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solidFill>
                            <a:srgbClr val="FF0000"/>
                          </a:solidFill>
                          <a:latin typeface="Arial"/>
                          <a:ea typeface="Times New Roman"/>
                          <a:cs typeface="Times New Roman"/>
                        </a:rPr>
                        <a:t>PR</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solidFill>
                            <a:srgbClr val="FF0000"/>
                          </a:solidFill>
                          <a:latin typeface="Arial"/>
                          <a:ea typeface="Times New Roman"/>
                          <a:cs typeface="Times New Roman"/>
                        </a:rPr>
                        <a:t>PE</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solidFill>
                            <a:srgbClr val="FF0000"/>
                          </a:solidFill>
                          <a:latin typeface="Arial"/>
                          <a:ea typeface="Times New Roman"/>
                          <a:cs typeface="Times New Roman"/>
                        </a:rPr>
                        <a:t>PI</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solidFill>
                            <a:srgbClr val="FF0000"/>
                          </a:solidFill>
                          <a:latin typeface="Arial"/>
                          <a:ea typeface="Times New Roman"/>
                          <a:cs typeface="Times New Roman"/>
                        </a:rPr>
                        <a:t>RN</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solidFill>
                            <a:srgbClr val="FF0000"/>
                          </a:solidFill>
                          <a:latin typeface="Arial"/>
                          <a:ea typeface="Times New Roman"/>
                          <a:cs typeface="Times New Roman"/>
                        </a:rPr>
                        <a:t>RS</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solidFill>
                            <a:srgbClr val="FF0000"/>
                          </a:solidFill>
                          <a:latin typeface="Arial"/>
                          <a:ea typeface="Times New Roman"/>
                          <a:cs typeface="Times New Roman"/>
                        </a:rPr>
                        <a:t>RJ</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solidFill>
                            <a:srgbClr val="FF0000"/>
                          </a:solidFill>
                          <a:latin typeface="Arial"/>
                          <a:ea typeface="Times New Roman"/>
                          <a:cs typeface="Times New Roman"/>
                        </a:rPr>
                        <a:t>RO</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solidFill>
                            <a:srgbClr val="FF0000"/>
                          </a:solidFill>
                          <a:latin typeface="Arial"/>
                          <a:ea typeface="Times New Roman"/>
                          <a:cs typeface="Times New Roman"/>
                        </a:rPr>
                        <a:t>RR</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solidFill>
                            <a:srgbClr val="FF0000"/>
                          </a:solidFill>
                          <a:latin typeface="Arial"/>
                          <a:ea typeface="Times New Roman"/>
                          <a:cs typeface="Times New Roman"/>
                        </a:rPr>
                        <a:t>SC</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solidFill>
                            <a:srgbClr val="FF0000"/>
                          </a:solidFill>
                          <a:latin typeface="Arial"/>
                          <a:ea typeface="Times New Roman"/>
                          <a:cs typeface="Times New Roman"/>
                        </a:rPr>
                        <a:t>SP</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solidFill>
                            <a:srgbClr val="FF0000"/>
                          </a:solidFill>
                          <a:latin typeface="Arial"/>
                          <a:ea typeface="Times New Roman"/>
                          <a:cs typeface="Times New Roman"/>
                        </a:rPr>
                        <a:t>SE</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solidFill>
                            <a:srgbClr val="FF0000"/>
                          </a:solidFill>
                          <a:latin typeface="Arial"/>
                          <a:ea typeface="Times New Roman"/>
                          <a:cs typeface="Times New Roman"/>
                        </a:rPr>
                        <a:t>TO</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834">
                <a:tc vMerge="1">
                  <a:txBody>
                    <a:bodyPr/>
                    <a:lstStyle/>
                    <a:p>
                      <a:endParaRPr lang="pt-BR"/>
                    </a:p>
                  </a:txBody>
                  <a:tcPr/>
                </a:tc>
                <a:tc>
                  <a:txBody>
                    <a:bodyPr/>
                    <a:lstStyle/>
                    <a:p>
                      <a:pPr algn="ctr">
                        <a:lnSpc>
                          <a:spcPct val="115000"/>
                        </a:lnSpc>
                        <a:spcAft>
                          <a:spcPts val="0"/>
                        </a:spcAft>
                      </a:pPr>
                      <a:r>
                        <a:rPr lang="pt-BR" sz="1000" b="1" dirty="0">
                          <a:solidFill>
                            <a:srgbClr val="0000FF"/>
                          </a:solidFill>
                          <a:latin typeface="Arial"/>
                          <a:ea typeface="Times New Roman"/>
                          <a:cs typeface="Times New Roman"/>
                        </a:rPr>
                        <a:t>AC</a:t>
                      </a:r>
                      <a:endParaRPr lang="pt-BR" sz="1000" dirty="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solidFill>
                            <a:srgbClr val="FFFFFF"/>
                          </a:solidFill>
                          <a:latin typeface="Arial"/>
                          <a:ea typeface="Times New Roman"/>
                          <a:cs typeface="Times New Roman"/>
                        </a:rPr>
                        <a:t>17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dirty="0">
                          <a:latin typeface="Arial"/>
                          <a:ea typeface="Times New Roman"/>
                          <a:cs typeface="Times New Roman"/>
                        </a:rPr>
                        <a:t>12</a:t>
                      </a:r>
                      <a:endParaRPr lang="pt-BR" sz="1000" dirty="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dirty="0">
                          <a:latin typeface="Arial"/>
                          <a:ea typeface="Times New Roman"/>
                          <a:cs typeface="Times New Roman"/>
                        </a:rPr>
                        <a:t>12</a:t>
                      </a:r>
                      <a:endParaRPr lang="pt-BR" sz="1000" dirty="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834">
                <a:tc vMerge="1">
                  <a:txBody>
                    <a:bodyPr/>
                    <a:lstStyle/>
                    <a:p>
                      <a:endParaRPr lang="pt-BR"/>
                    </a:p>
                  </a:txBody>
                  <a:tcPr/>
                </a:tc>
                <a:tc>
                  <a:txBody>
                    <a:bodyPr/>
                    <a:lstStyle/>
                    <a:p>
                      <a:pPr algn="ctr">
                        <a:lnSpc>
                          <a:spcPct val="115000"/>
                        </a:lnSpc>
                        <a:spcAft>
                          <a:spcPts val="0"/>
                        </a:spcAft>
                      </a:pPr>
                      <a:r>
                        <a:rPr lang="pt-BR" sz="1000" b="1">
                          <a:solidFill>
                            <a:srgbClr val="0000FF"/>
                          </a:solidFill>
                          <a:latin typeface="Arial"/>
                          <a:ea typeface="Times New Roman"/>
                          <a:cs typeface="Times New Roman"/>
                        </a:rPr>
                        <a:t>AL</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solidFill>
                            <a:srgbClr val="FFFFFF"/>
                          </a:solidFill>
                          <a:latin typeface="Arial"/>
                          <a:ea typeface="Times New Roman"/>
                          <a:cs typeface="Times New Roman"/>
                        </a:rPr>
                        <a:t>17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dirty="0">
                          <a:latin typeface="Arial"/>
                          <a:ea typeface="Times New Roman"/>
                          <a:cs typeface="Times New Roman"/>
                        </a:rPr>
                        <a:t>12</a:t>
                      </a:r>
                      <a:endParaRPr lang="pt-BR" sz="1000" dirty="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834">
                <a:tc vMerge="1">
                  <a:txBody>
                    <a:bodyPr/>
                    <a:lstStyle/>
                    <a:p>
                      <a:endParaRPr lang="pt-BR"/>
                    </a:p>
                  </a:txBody>
                  <a:tcPr/>
                </a:tc>
                <a:tc>
                  <a:txBody>
                    <a:bodyPr/>
                    <a:lstStyle/>
                    <a:p>
                      <a:pPr algn="ctr">
                        <a:lnSpc>
                          <a:spcPct val="115000"/>
                        </a:lnSpc>
                        <a:spcAft>
                          <a:spcPts val="0"/>
                        </a:spcAft>
                      </a:pPr>
                      <a:r>
                        <a:rPr lang="pt-BR" sz="1000" b="1">
                          <a:solidFill>
                            <a:srgbClr val="0000FF"/>
                          </a:solidFill>
                          <a:latin typeface="Arial"/>
                          <a:ea typeface="Times New Roman"/>
                          <a:cs typeface="Times New Roman"/>
                        </a:rPr>
                        <a:t>AM</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solidFill>
                            <a:srgbClr val="FFFFFF"/>
                          </a:solidFill>
                          <a:latin typeface="Arial"/>
                          <a:ea typeface="Times New Roman"/>
                          <a:cs typeface="Times New Roman"/>
                        </a:rPr>
                        <a:t>17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dirty="0">
                          <a:latin typeface="Arial"/>
                          <a:ea typeface="Times New Roman"/>
                          <a:cs typeface="Times New Roman"/>
                        </a:rPr>
                        <a:t>12</a:t>
                      </a:r>
                      <a:endParaRPr lang="pt-BR" sz="1000" dirty="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834">
                <a:tc vMerge="1">
                  <a:txBody>
                    <a:bodyPr/>
                    <a:lstStyle/>
                    <a:p>
                      <a:endParaRPr lang="pt-BR"/>
                    </a:p>
                  </a:txBody>
                  <a:tcPr/>
                </a:tc>
                <a:tc>
                  <a:txBody>
                    <a:bodyPr/>
                    <a:lstStyle/>
                    <a:p>
                      <a:pPr algn="ctr">
                        <a:lnSpc>
                          <a:spcPct val="115000"/>
                        </a:lnSpc>
                        <a:spcAft>
                          <a:spcPts val="0"/>
                        </a:spcAft>
                      </a:pPr>
                      <a:r>
                        <a:rPr lang="pt-BR" sz="1000" b="1">
                          <a:solidFill>
                            <a:srgbClr val="0000FF"/>
                          </a:solidFill>
                          <a:latin typeface="Arial"/>
                          <a:ea typeface="Times New Roman"/>
                          <a:cs typeface="Times New Roman"/>
                        </a:rPr>
                        <a:t>AP</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solidFill>
                            <a:srgbClr val="FFFFFF"/>
                          </a:solidFill>
                          <a:latin typeface="Arial"/>
                          <a:ea typeface="Times New Roman"/>
                          <a:cs typeface="Times New Roman"/>
                        </a:rPr>
                        <a:t>17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dirty="0">
                          <a:latin typeface="Arial"/>
                          <a:ea typeface="Times New Roman"/>
                          <a:cs typeface="Times New Roman"/>
                        </a:rPr>
                        <a:t>12</a:t>
                      </a:r>
                      <a:endParaRPr lang="pt-BR" sz="1000" dirty="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834">
                <a:tc vMerge="1">
                  <a:txBody>
                    <a:bodyPr/>
                    <a:lstStyle/>
                    <a:p>
                      <a:endParaRPr lang="pt-BR"/>
                    </a:p>
                  </a:txBody>
                  <a:tcPr/>
                </a:tc>
                <a:tc>
                  <a:txBody>
                    <a:bodyPr/>
                    <a:lstStyle/>
                    <a:p>
                      <a:pPr algn="ctr">
                        <a:lnSpc>
                          <a:spcPct val="115000"/>
                        </a:lnSpc>
                        <a:spcAft>
                          <a:spcPts val="0"/>
                        </a:spcAft>
                      </a:pPr>
                      <a:r>
                        <a:rPr lang="pt-BR" sz="1000" b="1">
                          <a:solidFill>
                            <a:srgbClr val="0000FF"/>
                          </a:solidFill>
                          <a:latin typeface="Arial"/>
                          <a:ea typeface="Times New Roman"/>
                          <a:cs typeface="Times New Roman"/>
                        </a:rPr>
                        <a:t>BA</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solidFill>
                            <a:srgbClr val="FFFFFF"/>
                          </a:solidFill>
                          <a:latin typeface="Arial"/>
                          <a:ea typeface="Times New Roman"/>
                          <a:cs typeface="Times New Roman"/>
                        </a:rPr>
                        <a:t>17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dirty="0">
                          <a:latin typeface="Arial"/>
                          <a:ea typeface="Times New Roman"/>
                          <a:cs typeface="Times New Roman"/>
                        </a:rPr>
                        <a:t>12</a:t>
                      </a:r>
                      <a:endParaRPr lang="pt-BR" sz="1000" dirty="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dirty="0">
                          <a:latin typeface="Arial"/>
                          <a:ea typeface="Times New Roman"/>
                          <a:cs typeface="Times New Roman"/>
                        </a:rPr>
                        <a:t>12</a:t>
                      </a:r>
                      <a:endParaRPr lang="pt-BR" sz="1000" dirty="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dirty="0">
                          <a:latin typeface="Arial"/>
                          <a:ea typeface="Times New Roman"/>
                          <a:cs typeface="Times New Roman"/>
                        </a:rPr>
                        <a:t>12</a:t>
                      </a:r>
                      <a:endParaRPr lang="pt-BR" sz="1000" dirty="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834">
                <a:tc vMerge="1">
                  <a:txBody>
                    <a:bodyPr/>
                    <a:lstStyle/>
                    <a:p>
                      <a:endParaRPr lang="pt-BR"/>
                    </a:p>
                  </a:txBody>
                  <a:tcPr/>
                </a:tc>
                <a:tc>
                  <a:txBody>
                    <a:bodyPr/>
                    <a:lstStyle/>
                    <a:p>
                      <a:pPr algn="ctr">
                        <a:lnSpc>
                          <a:spcPct val="115000"/>
                        </a:lnSpc>
                        <a:spcAft>
                          <a:spcPts val="0"/>
                        </a:spcAft>
                      </a:pPr>
                      <a:r>
                        <a:rPr lang="pt-BR" sz="1000" b="1">
                          <a:solidFill>
                            <a:srgbClr val="0000FF"/>
                          </a:solidFill>
                          <a:latin typeface="Arial"/>
                          <a:ea typeface="Times New Roman"/>
                          <a:cs typeface="Times New Roman"/>
                        </a:rPr>
                        <a:t>CE</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solidFill>
                            <a:srgbClr val="FFFFFF"/>
                          </a:solidFill>
                          <a:latin typeface="Arial"/>
                          <a:ea typeface="Times New Roman"/>
                          <a:cs typeface="Times New Roman"/>
                        </a:rPr>
                        <a:t>17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dirty="0">
                          <a:latin typeface="Arial"/>
                          <a:ea typeface="Times New Roman"/>
                          <a:cs typeface="Times New Roman"/>
                        </a:rPr>
                        <a:t>12</a:t>
                      </a:r>
                      <a:endParaRPr lang="pt-BR" sz="1000" dirty="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dirty="0">
                          <a:latin typeface="Arial"/>
                          <a:ea typeface="Times New Roman"/>
                          <a:cs typeface="Times New Roman"/>
                        </a:rPr>
                        <a:t>12</a:t>
                      </a:r>
                      <a:endParaRPr lang="pt-BR" sz="1000" dirty="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834">
                <a:tc vMerge="1">
                  <a:txBody>
                    <a:bodyPr/>
                    <a:lstStyle/>
                    <a:p>
                      <a:endParaRPr lang="pt-BR"/>
                    </a:p>
                  </a:txBody>
                  <a:tcPr/>
                </a:tc>
                <a:tc>
                  <a:txBody>
                    <a:bodyPr/>
                    <a:lstStyle/>
                    <a:p>
                      <a:pPr algn="ctr">
                        <a:lnSpc>
                          <a:spcPct val="115000"/>
                        </a:lnSpc>
                        <a:spcAft>
                          <a:spcPts val="0"/>
                        </a:spcAft>
                      </a:pPr>
                      <a:r>
                        <a:rPr lang="pt-BR" sz="1000" b="1">
                          <a:solidFill>
                            <a:srgbClr val="0000FF"/>
                          </a:solidFill>
                          <a:latin typeface="Arial"/>
                          <a:ea typeface="Times New Roman"/>
                          <a:cs typeface="Times New Roman"/>
                        </a:rPr>
                        <a:t>DF</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solidFill>
                            <a:srgbClr val="FFFFFF"/>
                          </a:solidFill>
                          <a:latin typeface="Arial"/>
                          <a:ea typeface="Times New Roman"/>
                          <a:cs typeface="Times New Roman"/>
                        </a:rPr>
                        <a:t>17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dirty="0">
                          <a:latin typeface="Arial"/>
                          <a:ea typeface="Times New Roman"/>
                          <a:cs typeface="Times New Roman"/>
                        </a:rPr>
                        <a:t>12</a:t>
                      </a:r>
                      <a:endParaRPr lang="pt-BR" sz="1000" dirty="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834">
                <a:tc vMerge="1">
                  <a:txBody>
                    <a:bodyPr/>
                    <a:lstStyle/>
                    <a:p>
                      <a:endParaRPr lang="pt-BR"/>
                    </a:p>
                  </a:txBody>
                  <a:tcPr/>
                </a:tc>
                <a:tc>
                  <a:txBody>
                    <a:bodyPr/>
                    <a:lstStyle/>
                    <a:p>
                      <a:pPr algn="ctr">
                        <a:lnSpc>
                          <a:spcPct val="115000"/>
                        </a:lnSpc>
                        <a:spcAft>
                          <a:spcPts val="0"/>
                        </a:spcAft>
                      </a:pPr>
                      <a:r>
                        <a:rPr lang="pt-BR" sz="1000" b="1">
                          <a:solidFill>
                            <a:srgbClr val="0000FF"/>
                          </a:solidFill>
                          <a:latin typeface="Arial"/>
                          <a:ea typeface="Times New Roman"/>
                          <a:cs typeface="Times New Roman"/>
                        </a:rPr>
                        <a:t>ES</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solidFill>
                            <a:srgbClr val="FFFFFF"/>
                          </a:solidFill>
                          <a:latin typeface="Arial"/>
                          <a:ea typeface="Times New Roman"/>
                          <a:cs typeface="Times New Roman"/>
                        </a:rPr>
                        <a:t>17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834">
                <a:tc vMerge="1">
                  <a:txBody>
                    <a:bodyPr/>
                    <a:lstStyle/>
                    <a:p>
                      <a:endParaRPr lang="pt-BR"/>
                    </a:p>
                  </a:txBody>
                  <a:tcPr/>
                </a:tc>
                <a:tc>
                  <a:txBody>
                    <a:bodyPr/>
                    <a:lstStyle/>
                    <a:p>
                      <a:pPr algn="ctr">
                        <a:lnSpc>
                          <a:spcPct val="115000"/>
                        </a:lnSpc>
                        <a:spcAft>
                          <a:spcPts val="0"/>
                        </a:spcAft>
                      </a:pPr>
                      <a:r>
                        <a:rPr lang="pt-BR" sz="1000" b="1">
                          <a:solidFill>
                            <a:srgbClr val="0000FF"/>
                          </a:solidFill>
                          <a:latin typeface="Arial"/>
                          <a:ea typeface="Times New Roman"/>
                          <a:cs typeface="Times New Roman"/>
                        </a:rPr>
                        <a:t>GO</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solidFill>
                            <a:srgbClr val="FFFFFF"/>
                          </a:solidFill>
                          <a:latin typeface="Arial"/>
                          <a:ea typeface="Times New Roman"/>
                          <a:cs typeface="Times New Roman"/>
                        </a:rPr>
                        <a:t>17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dirty="0">
                          <a:latin typeface="Arial"/>
                          <a:ea typeface="Times New Roman"/>
                          <a:cs typeface="Times New Roman"/>
                        </a:rPr>
                        <a:t>12</a:t>
                      </a:r>
                      <a:endParaRPr lang="pt-BR" sz="1000" dirty="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834">
                <a:tc vMerge="1">
                  <a:txBody>
                    <a:bodyPr/>
                    <a:lstStyle/>
                    <a:p>
                      <a:endParaRPr lang="pt-BR"/>
                    </a:p>
                  </a:txBody>
                  <a:tcPr/>
                </a:tc>
                <a:tc>
                  <a:txBody>
                    <a:bodyPr/>
                    <a:lstStyle/>
                    <a:p>
                      <a:pPr algn="ctr">
                        <a:lnSpc>
                          <a:spcPct val="115000"/>
                        </a:lnSpc>
                        <a:spcAft>
                          <a:spcPts val="0"/>
                        </a:spcAft>
                      </a:pPr>
                      <a:r>
                        <a:rPr lang="pt-BR" sz="1000" b="1">
                          <a:solidFill>
                            <a:srgbClr val="0000FF"/>
                          </a:solidFill>
                          <a:latin typeface="Arial"/>
                          <a:ea typeface="Times New Roman"/>
                          <a:cs typeface="Times New Roman"/>
                        </a:rPr>
                        <a:t>MA</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solidFill>
                            <a:srgbClr val="FFFFFF"/>
                          </a:solidFill>
                          <a:latin typeface="Arial"/>
                          <a:ea typeface="Times New Roman"/>
                          <a:cs typeface="Times New Roman"/>
                        </a:rPr>
                        <a:t>17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834">
                <a:tc vMerge="1">
                  <a:txBody>
                    <a:bodyPr/>
                    <a:lstStyle/>
                    <a:p>
                      <a:endParaRPr lang="pt-BR"/>
                    </a:p>
                  </a:txBody>
                  <a:tcPr/>
                </a:tc>
                <a:tc>
                  <a:txBody>
                    <a:bodyPr/>
                    <a:lstStyle/>
                    <a:p>
                      <a:pPr algn="ctr">
                        <a:lnSpc>
                          <a:spcPct val="115000"/>
                        </a:lnSpc>
                        <a:spcAft>
                          <a:spcPts val="0"/>
                        </a:spcAft>
                      </a:pPr>
                      <a:r>
                        <a:rPr lang="pt-BR" sz="1000" b="1">
                          <a:solidFill>
                            <a:srgbClr val="0000FF"/>
                          </a:solidFill>
                          <a:latin typeface="Arial"/>
                          <a:ea typeface="Times New Roman"/>
                          <a:cs typeface="Times New Roman"/>
                        </a:rPr>
                        <a:t>MT</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solidFill>
                            <a:srgbClr val="FFFFFF"/>
                          </a:solidFill>
                          <a:latin typeface="Arial"/>
                          <a:ea typeface="Times New Roman"/>
                          <a:cs typeface="Times New Roman"/>
                        </a:rPr>
                        <a:t>17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834">
                <a:tc vMerge="1">
                  <a:txBody>
                    <a:bodyPr/>
                    <a:lstStyle/>
                    <a:p>
                      <a:endParaRPr lang="pt-BR"/>
                    </a:p>
                  </a:txBody>
                  <a:tcPr/>
                </a:tc>
                <a:tc>
                  <a:txBody>
                    <a:bodyPr/>
                    <a:lstStyle/>
                    <a:p>
                      <a:pPr algn="ctr">
                        <a:lnSpc>
                          <a:spcPct val="115000"/>
                        </a:lnSpc>
                        <a:spcAft>
                          <a:spcPts val="0"/>
                        </a:spcAft>
                      </a:pPr>
                      <a:r>
                        <a:rPr lang="pt-BR" sz="1000" b="1">
                          <a:solidFill>
                            <a:srgbClr val="0000FF"/>
                          </a:solidFill>
                          <a:latin typeface="Arial"/>
                          <a:ea typeface="Times New Roman"/>
                          <a:cs typeface="Times New Roman"/>
                        </a:rPr>
                        <a:t>MS</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solidFill>
                            <a:srgbClr val="FFFFFF"/>
                          </a:solidFill>
                          <a:latin typeface="Arial"/>
                          <a:ea typeface="Times New Roman"/>
                          <a:cs typeface="Times New Roman"/>
                        </a:rPr>
                        <a:t>17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dirty="0">
                          <a:latin typeface="Arial"/>
                          <a:ea typeface="Times New Roman"/>
                          <a:cs typeface="Times New Roman"/>
                        </a:rPr>
                        <a:t>12</a:t>
                      </a:r>
                      <a:endParaRPr lang="pt-BR" sz="1000" dirty="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834">
                <a:tc vMerge="1">
                  <a:txBody>
                    <a:bodyPr/>
                    <a:lstStyle/>
                    <a:p>
                      <a:endParaRPr lang="pt-BR"/>
                    </a:p>
                  </a:txBody>
                  <a:tcPr/>
                </a:tc>
                <a:tc>
                  <a:txBody>
                    <a:bodyPr/>
                    <a:lstStyle/>
                    <a:p>
                      <a:pPr algn="ctr">
                        <a:lnSpc>
                          <a:spcPct val="115000"/>
                        </a:lnSpc>
                        <a:spcAft>
                          <a:spcPts val="0"/>
                        </a:spcAft>
                      </a:pPr>
                      <a:r>
                        <a:rPr lang="pt-BR" sz="1000" b="1">
                          <a:solidFill>
                            <a:srgbClr val="0000FF"/>
                          </a:solidFill>
                          <a:latin typeface="Arial"/>
                          <a:ea typeface="Times New Roman"/>
                          <a:cs typeface="Times New Roman"/>
                        </a:rPr>
                        <a:t>MG</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solidFill>
                            <a:srgbClr val="FFFFFF"/>
                          </a:solidFill>
                          <a:latin typeface="Arial"/>
                          <a:ea typeface="Times New Roman"/>
                          <a:cs typeface="Times New Roman"/>
                        </a:rPr>
                        <a:t>18</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834">
                <a:tc vMerge="1">
                  <a:txBody>
                    <a:bodyPr/>
                    <a:lstStyle/>
                    <a:p>
                      <a:endParaRPr lang="pt-BR"/>
                    </a:p>
                  </a:txBody>
                  <a:tcPr/>
                </a:tc>
                <a:tc>
                  <a:txBody>
                    <a:bodyPr/>
                    <a:lstStyle/>
                    <a:p>
                      <a:pPr algn="ctr">
                        <a:lnSpc>
                          <a:spcPct val="115000"/>
                        </a:lnSpc>
                        <a:spcAft>
                          <a:spcPts val="0"/>
                        </a:spcAft>
                      </a:pPr>
                      <a:r>
                        <a:rPr lang="pt-BR" sz="1000" b="1">
                          <a:solidFill>
                            <a:srgbClr val="0000FF"/>
                          </a:solidFill>
                          <a:latin typeface="Arial"/>
                          <a:ea typeface="Times New Roman"/>
                          <a:cs typeface="Times New Roman"/>
                        </a:rPr>
                        <a:t>PA</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solidFill>
                            <a:srgbClr val="FFFFFF"/>
                          </a:solidFill>
                          <a:latin typeface="Arial"/>
                          <a:ea typeface="Times New Roman"/>
                          <a:cs typeface="Times New Roman"/>
                        </a:rPr>
                        <a:t>17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834">
                <a:tc vMerge="1">
                  <a:txBody>
                    <a:bodyPr/>
                    <a:lstStyle/>
                    <a:p>
                      <a:endParaRPr lang="pt-BR"/>
                    </a:p>
                  </a:txBody>
                  <a:tcPr/>
                </a:tc>
                <a:tc>
                  <a:txBody>
                    <a:bodyPr/>
                    <a:lstStyle/>
                    <a:p>
                      <a:pPr algn="ctr">
                        <a:lnSpc>
                          <a:spcPct val="115000"/>
                        </a:lnSpc>
                        <a:spcAft>
                          <a:spcPts val="0"/>
                        </a:spcAft>
                      </a:pPr>
                      <a:r>
                        <a:rPr lang="pt-BR" sz="1000" b="1">
                          <a:solidFill>
                            <a:srgbClr val="0000FF"/>
                          </a:solidFill>
                          <a:latin typeface="Arial"/>
                          <a:ea typeface="Times New Roman"/>
                          <a:cs typeface="Times New Roman"/>
                        </a:rPr>
                        <a:t>PB</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solidFill>
                            <a:srgbClr val="FFFFFF"/>
                          </a:solidFill>
                          <a:latin typeface="Arial"/>
                          <a:ea typeface="Times New Roman"/>
                          <a:cs typeface="Times New Roman"/>
                        </a:rPr>
                        <a:t>17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834">
                <a:tc vMerge="1">
                  <a:txBody>
                    <a:bodyPr/>
                    <a:lstStyle/>
                    <a:p>
                      <a:endParaRPr lang="pt-BR"/>
                    </a:p>
                  </a:txBody>
                  <a:tcPr/>
                </a:tc>
                <a:tc>
                  <a:txBody>
                    <a:bodyPr/>
                    <a:lstStyle/>
                    <a:p>
                      <a:pPr algn="ctr">
                        <a:lnSpc>
                          <a:spcPct val="115000"/>
                        </a:lnSpc>
                        <a:spcAft>
                          <a:spcPts val="0"/>
                        </a:spcAft>
                      </a:pPr>
                      <a:r>
                        <a:rPr lang="pt-BR" sz="1000" b="1">
                          <a:solidFill>
                            <a:srgbClr val="0000FF"/>
                          </a:solidFill>
                          <a:latin typeface="Arial"/>
                          <a:ea typeface="Times New Roman"/>
                          <a:cs typeface="Times New Roman"/>
                        </a:rPr>
                        <a:t>PR</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solidFill>
                            <a:srgbClr val="FFFFFF"/>
                          </a:solidFill>
                          <a:latin typeface="Arial"/>
                          <a:ea typeface="Times New Roman"/>
                          <a:cs typeface="Times New Roman"/>
                        </a:rPr>
                        <a:t>18</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834">
                <a:tc vMerge="1">
                  <a:txBody>
                    <a:bodyPr/>
                    <a:lstStyle/>
                    <a:p>
                      <a:endParaRPr lang="pt-BR"/>
                    </a:p>
                  </a:txBody>
                  <a:tcPr/>
                </a:tc>
                <a:tc>
                  <a:txBody>
                    <a:bodyPr/>
                    <a:lstStyle/>
                    <a:p>
                      <a:pPr algn="ctr">
                        <a:lnSpc>
                          <a:spcPct val="115000"/>
                        </a:lnSpc>
                        <a:spcAft>
                          <a:spcPts val="0"/>
                        </a:spcAft>
                      </a:pPr>
                      <a:r>
                        <a:rPr lang="pt-BR" sz="1000" b="1">
                          <a:solidFill>
                            <a:srgbClr val="0000FF"/>
                          </a:solidFill>
                          <a:latin typeface="Arial"/>
                          <a:ea typeface="Times New Roman"/>
                          <a:cs typeface="Times New Roman"/>
                        </a:rPr>
                        <a:t>PE</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solidFill>
                            <a:srgbClr val="FFFFFF"/>
                          </a:solidFill>
                          <a:latin typeface="Arial"/>
                          <a:ea typeface="Times New Roman"/>
                          <a:cs typeface="Times New Roman"/>
                        </a:rPr>
                        <a:t>17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834">
                <a:tc vMerge="1">
                  <a:txBody>
                    <a:bodyPr/>
                    <a:lstStyle/>
                    <a:p>
                      <a:endParaRPr lang="pt-BR"/>
                    </a:p>
                  </a:txBody>
                  <a:tcPr/>
                </a:tc>
                <a:tc>
                  <a:txBody>
                    <a:bodyPr/>
                    <a:lstStyle/>
                    <a:p>
                      <a:pPr algn="ctr">
                        <a:lnSpc>
                          <a:spcPct val="115000"/>
                        </a:lnSpc>
                        <a:spcAft>
                          <a:spcPts val="0"/>
                        </a:spcAft>
                      </a:pPr>
                      <a:r>
                        <a:rPr lang="pt-BR" sz="1000" b="1">
                          <a:solidFill>
                            <a:srgbClr val="0000FF"/>
                          </a:solidFill>
                          <a:latin typeface="Arial"/>
                          <a:ea typeface="Times New Roman"/>
                          <a:cs typeface="Times New Roman"/>
                        </a:rPr>
                        <a:t>PI</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solidFill>
                            <a:srgbClr val="FFFFFF"/>
                          </a:solidFill>
                          <a:latin typeface="Arial"/>
                          <a:ea typeface="Times New Roman"/>
                          <a:cs typeface="Times New Roman"/>
                        </a:rPr>
                        <a:t>17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dirty="0">
                          <a:latin typeface="Arial"/>
                          <a:ea typeface="Times New Roman"/>
                          <a:cs typeface="Times New Roman"/>
                        </a:rPr>
                        <a:t>12</a:t>
                      </a:r>
                      <a:endParaRPr lang="pt-BR" sz="1000" dirty="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834">
                <a:tc vMerge="1">
                  <a:txBody>
                    <a:bodyPr/>
                    <a:lstStyle/>
                    <a:p>
                      <a:endParaRPr lang="pt-BR"/>
                    </a:p>
                  </a:txBody>
                  <a:tcPr/>
                </a:tc>
                <a:tc>
                  <a:txBody>
                    <a:bodyPr/>
                    <a:lstStyle/>
                    <a:p>
                      <a:pPr algn="ctr">
                        <a:lnSpc>
                          <a:spcPct val="115000"/>
                        </a:lnSpc>
                        <a:spcAft>
                          <a:spcPts val="0"/>
                        </a:spcAft>
                      </a:pPr>
                      <a:r>
                        <a:rPr lang="pt-BR" sz="1000" b="1">
                          <a:solidFill>
                            <a:srgbClr val="0000FF"/>
                          </a:solidFill>
                          <a:latin typeface="Arial"/>
                          <a:ea typeface="Times New Roman"/>
                          <a:cs typeface="Times New Roman"/>
                        </a:rPr>
                        <a:t>RN</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solidFill>
                            <a:srgbClr val="FFFFFF"/>
                          </a:solidFill>
                          <a:latin typeface="Arial"/>
                          <a:ea typeface="Times New Roman"/>
                          <a:cs typeface="Times New Roman"/>
                        </a:rPr>
                        <a:t>17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834">
                <a:tc vMerge="1">
                  <a:txBody>
                    <a:bodyPr/>
                    <a:lstStyle/>
                    <a:p>
                      <a:endParaRPr lang="pt-BR"/>
                    </a:p>
                  </a:txBody>
                  <a:tcPr/>
                </a:tc>
                <a:tc>
                  <a:txBody>
                    <a:bodyPr/>
                    <a:lstStyle/>
                    <a:p>
                      <a:pPr algn="ctr">
                        <a:lnSpc>
                          <a:spcPct val="115000"/>
                        </a:lnSpc>
                        <a:spcAft>
                          <a:spcPts val="0"/>
                        </a:spcAft>
                      </a:pPr>
                      <a:r>
                        <a:rPr lang="pt-BR" sz="1000" b="1">
                          <a:solidFill>
                            <a:srgbClr val="0000FF"/>
                          </a:solidFill>
                          <a:latin typeface="Arial"/>
                          <a:ea typeface="Times New Roman"/>
                          <a:cs typeface="Times New Roman"/>
                        </a:rPr>
                        <a:t>RS</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solidFill>
                            <a:srgbClr val="FFFFFF"/>
                          </a:solidFill>
                          <a:latin typeface="Arial"/>
                          <a:ea typeface="Times New Roman"/>
                          <a:cs typeface="Times New Roman"/>
                        </a:rPr>
                        <a:t>17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834">
                <a:tc vMerge="1">
                  <a:txBody>
                    <a:bodyPr/>
                    <a:lstStyle/>
                    <a:p>
                      <a:endParaRPr lang="pt-BR"/>
                    </a:p>
                  </a:txBody>
                  <a:tcPr/>
                </a:tc>
                <a:tc>
                  <a:txBody>
                    <a:bodyPr/>
                    <a:lstStyle/>
                    <a:p>
                      <a:pPr algn="ctr">
                        <a:lnSpc>
                          <a:spcPct val="115000"/>
                        </a:lnSpc>
                        <a:spcAft>
                          <a:spcPts val="0"/>
                        </a:spcAft>
                      </a:pPr>
                      <a:r>
                        <a:rPr lang="pt-BR" sz="1000" b="1">
                          <a:solidFill>
                            <a:srgbClr val="0000FF"/>
                          </a:solidFill>
                          <a:latin typeface="Arial"/>
                          <a:ea typeface="Times New Roman"/>
                          <a:cs typeface="Times New Roman"/>
                        </a:rPr>
                        <a:t>RJ</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solidFill>
                            <a:srgbClr val="FFFFFF"/>
                          </a:solidFill>
                          <a:latin typeface="Arial"/>
                          <a:ea typeface="Times New Roman"/>
                          <a:cs typeface="Times New Roman"/>
                        </a:rPr>
                        <a:t>19</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834">
                <a:tc vMerge="1">
                  <a:txBody>
                    <a:bodyPr/>
                    <a:lstStyle/>
                    <a:p>
                      <a:endParaRPr lang="pt-BR"/>
                    </a:p>
                  </a:txBody>
                  <a:tcPr/>
                </a:tc>
                <a:tc>
                  <a:txBody>
                    <a:bodyPr/>
                    <a:lstStyle/>
                    <a:p>
                      <a:pPr algn="ctr">
                        <a:lnSpc>
                          <a:spcPct val="115000"/>
                        </a:lnSpc>
                        <a:spcAft>
                          <a:spcPts val="0"/>
                        </a:spcAft>
                      </a:pPr>
                      <a:r>
                        <a:rPr lang="pt-BR" sz="1000" b="1">
                          <a:solidFill>
                            <a:srgbClr val="0000FF"/>
                          </a:solidFill>
                          <a:latin typeface="Arial"/>
                          <a:ea typeface="Times New Roman"/>
                          <a:cs typeface="Times New Roman"/>
                        </a:rPr>
                        <a:t>RO</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solidFill>
                            <a:srgbClr val="FFFFFF"/>
                          </a:solidFill>
                          <a:latin typeface="Arial"/>
                          <a:ea typeface="Times New Roman"/>
                          <a:cs typeface="Times New Roman"/>
                        </a:rPr>
                        <a:t>17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394">
                <a:tc vMerge="1">
                  <a:txBody>
                    <a:bodyPr/>
                    <a:lstStyle/>
                    <a:p>
                      <a:endParaRPr lang="pt-BR"/>
                    </a:p>
                  </a:txBody>
                  <a:tcPr/>
                </a:tc>
                <a:tc>
                  <a:txBody>
                    <a:bodyPr/>
                    <a:lstStyle/>
                    <a:p>
                      <a:pPr algn="ctr">
                        <a:lnSpc>
                          <a:spcPct val="115000"/>
                        </a:lnSpc>
                        <a:spcAft>
                          <a:spcPts val="0"/>
                        </a:spcAft>
                      </a:pPr>
                      <a:r>
                        <a:rPr lang="pt-BR" sz="1000" b="1">
                          <a:solidFill>
                            <a:srgbClr val="0000FF"/>
                          </a:solidFill>
                          <a:latin typeface="Arial"/>
                          <a:ea typeface="Times New Roman"/>
                          <a:cs typeface="Times New Roman"/>
                        </a:rPr>
                        <a:t>RR</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solidFill>
                            <a:srgbClr val="FFFFFF"/>
                          </a:solidFill>
                          <a:latin typeface="Arial"/>
                          <a:ea typeface="Times New Roman"/>
                          <a:cs typeface="Times New Roman"/>
                        </a:rPr>
                        <a:t>17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dirty="0">
                          <a:latin typeface="Arial"/>
                          <a:ea typeface="Times New Roman"/>
                          <a:cs typeface="Times New Roman"/>
                        </a:rPr>
                        <a:t>12</a:t>
                      </a:r>
                      <a:endParaRPr lang="pt-BR" sz="1000" dirty="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834">
                <a:tc vMerge="1">
                  <a:txBody>
                    <a:bodyPr/>
                    <a:lstStyle/>
                    <a:p>
                      <a:endParaRPr lang="pt-BR"/>
                    </a:p>
                  </a:txBody>
                  <a:tcPr/>
                </a:tc>
                <a:tc>
                  <a:txBody>
                    <a:bodyPr/>
                    <a:lstStyle/>
                    <a:p>
                      <a:pPr algn="ctr">
                        <a:lnSpc>
                          <a:spcPct val="115000"/>
                        </a:lnSpc>
                        <a:spcAft>
                          <a:spcPts val="0"/>
                        </a:spcAft>
                      </a:pPr>
                      <a:r>
                        <a:rPr lang="pt-BR" sz="1000" b="1">
                          <a:solidFill>
                            <a:srgbClr val="0000FF"/>
                          </a:solidFill>
                          <a:latin typeface="Arial"/>
                          <a:ea typeface="Times New Roman"/>
                          <a:cs typeface="Times New Roman"/>
                        </a:rPr>
                        <a:t>SC</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solidFill>
                            <a:srgbClr val="FFFFFF"/>
                          </a:solidFill>
                          <a:latin typeface="Arial"/>
                          <a:ea typeface="Times New Roman"/>
                          <a:cs typeface="Times New Roman"/>
                        </a:rPr>
                        <a:t>17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dirty="0">
                          <a:latin typeface="Arial"/>
                          <a:ea typeface="Times New Roman"/>
                          <a:cs typeface="Times New Roman"/>
                        </a:rPr>
                        <a:t>7</a:t>
                      </a:r>
                      <a:endParaRPr lang="pt-BR" sz="1000" dirty="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834">
                <a:tc vMerge="1">
                  <a:txBody>
                    <a:bodyPr/>
                    <a:lstStyle/>
                    <a:p>
                      <a:endParaRPr lang="pt-BR"/>
                    </a:p>
                  </a:txBody>
                  <a:tcPr/>
                </a:tc>
                <a:tc>
                  <a:txBody>
                    <a:bodyPr/>
                    <a:lstStyle/>
                    <a:p>
                      <a:pPr algn="ctr">
                        <a:lnSpc>
                          <a:spcPct val="115000"/>
                        </a:lnSpc>
                        <a:spcAft>
                          <a:spcPts val="0"/>
                        </a:spcAft>
                      </a:pPr>
                      <a:r>
                        <a:rPr lang="pt-BR" sz="1000" b="1">
                          <a:solidFill>
                            <a:srgbClr val="0000FF"/>
                          </a:solidFill>
                          <a:latin typeface="Arial"/>
                          <a:ea typeface="Times New Roman"/>
                          <a:cs typeface="Times New Roman"/>
                        </a:rPr>
                        <a:t>SP</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solidFill>
                            <a:srgbClr val="FFFFFF"/>
                          </a:solidFill>
                          <a:latin typeface="Arial"/>
                          <a:ea typeface="Times New Roman"/>
                          <a:cs typeface="Times New Roman"/>
                        </a:rPr>
                        <a:t>18</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7</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834">
                <a:tc vMerge="1">
                  <a:txBody>
                    <a:bodyPr/>
                    <a:lstStyle/>
                    <a:p>
                      <a:endParaRPr lang="pt-BR"/>
                    </a:p>
                  </a:txBody>
                  <a:tcPr/>
                </a:tc>
                <a:tc>
                  <a:txBody>
                    <a:bodyPr/>
                    <a:lstStyle/>
                    <a:p>
                      <a:pPr algn="ctr">
                        <a:lnSpc>
                          <a:spcPct val="115000"/>
                        </a:lnSpc>
                        <a:spcAft>
                          <a:spcPts val="0"/>
                        </a:spcAft>
                      </a:pPr>
                      <a:r>
                        <a:rPr lang="pt-BR" sz="1000" b="1">
                          <a:solidFill>
                            <a:srgbClr val="0000FF"/>
                          </a:solidFill>
                          <a:latin typeface="Arial"/>
                          <a:ea typeface="Times New Roman"/>
                          <a:cs typeface="Times New Roman"/>
                        </a:rPr>
                        <a:t>SE</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dirty="0">
                          <a:latin typeface="Arial"/>
                          <a:ea typeface="Times New Roman"/>
                          <a:cs typeface="Times New Roman"/>
                        </a:rPr>
                        <a:t>12</a:t>
                      </a:r>
                      <a:endParaRPr lang="pt-BR" sz="1000" dirty="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dirty="0">
                          <a:latin typeface="Arial"/>
                          <a:ea typeface="Times New Roman"/>
                          <a:cs typeface="Times New Roman"/>
                        </a:rPr>
                        <a:t>12</a:t>
                      </a:r>
                      <a:endParaRPr lang="pt-BR" sz="1000" dirty="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dirty="0">
                          <a:latin typeface="Arial"/>
                          <a:ea typeface="Times New Roman"/>
                          <a:cs typeface="Times New Roman"/>
                        </a:rPr>
                        <a:t>12</a:t>
                      </a:r>
                      <a:endParaRPr lang="pt-BR" sz="1000" dirty="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dirty="0">
                          <a:latin typeface="Arial"/>
                          <a:ea typeface="Times New Roman"/>
                          <a:cs typeface="Times New Roman"/>
                        </a:rPr>
                        <a:t>12</a:t>
                      </a:r>
                      <a:endParaRPr lang="pt-BR" sz="1000" dirty="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dirty="0">
                          <a:latin typeface="Arial"/>
                          <a:ea typeface="Times New Roman"/>
                          <a:cs typeface="Times New Roman"/>
                        </a:rPr>
                        <a:t>12</a:t>
                      </a:r>
                      <a:endParaRPr lang="pt-BR" sz="1000" dirty="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dirty="0">
                          <a:latin typeface="Arial"/>
                          <a:ea typeface="Times New Roman"/>
                          <a:cs typeface="Times New Roman"/>
                        </a:rPr>
                        <a:t>12</a:t>
                      </a:r>
                      <a:endParaRPr lang="pt-BR" sz="1000" dirty="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dirty="0">
                          <a:latin typeface="Arial"/>
                          <a:ea typeface="Times New Roman"/>
                          <a:cs typeface="Times New Roman"/>
                        </a:rPr>
                        <a:t>12</a:t>
                      </a:r>
                      <a:endParaRPr lang="pt-BR" sz="1000" dirty="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dirty="0">
                          <a:latin typeface="Arial"/>
                          <a:ea typeface="Times New Roman"/>
                          <a:cs typeface="Times New Roman"/>
                        </a:rPr>
                        <a:t>12</a:t>
                      </a:r>
                      <a:endParaRPr lang="pt-BR" sz="1000" dirty="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dirty="0">
                          <a:latin typeface="Arial"/>
                          <a:ea typeface="Times New Roman"/>
                          <a:cs typeface="Times New Roman"/>
                        </a:rPr>
                        <a:t>12</a:t>
                      </a:r>
                      <a:endParaRPr lang="pt-BR" sz="1000" dirty="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dirty="0">
                          <a:latin typeface="Arial"/>
                          <a:ea typeface="Times New Roman"/>
                          <a:cs typeface="Times New Roman"/>
                        </a:rPr>
                        <a:t>12</a:t>
                      </a:r>
                      <a:endParaRPr lang="pt-BR" sz="1000" dirty="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a:latin typeface="Arial"/>
                          <a:ea typeface="Times New Roman"/>
                          <a:cs typeface="Times New Roman"/>
                        </a:rPr>
                        <a:t>12</a:t>
                      </a:r>
                      <a:endParaRPr lang="pt-BR" sz="10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dirty="0">
                          <a:latin typeface="Arial"/>
                          <a:ea typeface="Times New Roman"/>
                          <a:cs typeface="Times New Roman"/>
                        </a:rPr>
                        <a:t>12</a:t>
                      </a:r>
                      <a:endParaRPr lang="pt-BR" sz="1000" dirty="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dirty="0">
                          <a:latin typeface="Arial"/>
                          <a:ea typeface="Times New Roman"/>
                          <a:cs typeface="Times New Roman"/>
                        </a:rPr>
                        <a:t>12</a:t>
                      </a:r>
                      <a:endParaRPr lang="pt-BR" sz="1000" dirty="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dirty="0">
                          <a:latin typeface="Arial"/>
                          <a:ea typeface="Times New Roman"/>
                          <a:cs typeface="Times New Roman"/>
                        </a:rPr>
                        <a:t>12</a:t>
                      </a:r>
                      <a:endParaRPr lang="pt-BR" sz="1000" dirty="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000" b="1" dirty="0">
                          <a:solidFill>
                            <a:srgbClr val="FFFFFF"/>
                          </a:solidFill>
                          <a:latin typeface="Arial"/>
                          <a:ea typeface="Times New Roman"/>
                          <a:cs typeface="Times New Roman"/>
                        </a:rPr>
                        <a:t>17</a:t>
                      </a:r>
                      <a:endParaRPr lang="pt-BR" sz="1000" dirty="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15000"/>
                        </a:lnSpc>
                        <a:spcAft>
                          <a:spcPts val="0"/>
                        </a:spcAft>
                      </a:pPr>
                      <a:r>
                        <a:rPr lang="pt-BR" sz="1000" b="1" dirty="0">
                          <a:latin typeface="Arial"/>
                          <a:ea typeface="Times New Roman"/>
                          <a:cs typeface="Times New Roman"/>
                        </a:rPr>
                        <a:t>12</a:t>
                      </a:r>
                      <a:endParaRPr lang="pt-BR" sz="1000" dirty="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393">
                <a:tc vMerge="1">
                  <a:txBody>
                    <a:bodyPr/>
                    <a:lstStyle/>
                    <a:p>
                      <a:endParaRPr lang="pt-BR"/>
                    </a:p>
                  </a:txBody>
                  <a:tcPr/>
                </a:tc>
                <a:tc>
                  <a:txBody>
                    <a:bodyPr/>
                    <a:lstStyle/>
                    <a:p>
                      <a:pPr algn="ctr">
                        <a:lnSpc>
                          <a:spcPct val="115000"/>
                        </a:lnSpc>
                        <a:spcAft>
                          <a:spcPts val="0"/>
                        </a:spcAft>
                      </a:pPr>
                      <a:r>
                        <a:rPr lang="pt-BR" sz="600" b="1">
                          <a:solidFill>
                            <a:srgbClr val="0000FF"/>
                          </a:solidFill>
                          <a:latin typeface="Arial"/>
                          <a:ea typeface="Times New Roman"/>
                          <a:cs typeface="Times New Roman"/>
                        </a:rPr>
                        <a:t>TO</a:t>
                      </a:r>
                      <a:endParaRPr lang="pt-BR" sz="7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600" b="1">
                          <a:latin typeface="Arial"/>
                          <a:ea typeface="Times New Roman"/>
                          <a:cs typeface="Times New Roman"/>
                        </a:rPr>
                        <a:t>12</a:t>
                      </a:r>
                      <a:endParaRPr lang="pt-BR" sz="7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600" b="1">
                          <a:latin typeface="Arial"/>
                          <a:ea typeface="Times New Roman"/>
                          <a:cs typeface="Times New Roman"/>
                        </a:rPr>
                        <a:t>12</a:t>
                      </a:r>
                      <a:endParaRPr lang="pt-BR" sz="7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600" b="1">
                          <a:latin typeface="Arial"/>
                          <a:ea typeface="Times New Roman"/>
                          <a:cs typeface="Times New Roman"/>
                        </a:rPr>
                        <a:t>12</a:t>
                      </a:r>
                      <a:endParaRPr lang="pt-BR" sz="7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600" b="1">
                          <a:latin typeface="Arial"/>
                          <a:ea typeface="Times New Roman"/>
                          <a:cs typeface="Times New Roman"/>
                        </a:rPr>
                        <a:t>12</a:t>
                      </a:r>
                      <a:endParaRPr lang="pt-BR" sz="7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600" b="1">
                          <a:latin typeface="Arial"/>
                          <a:ea typeface="Times New Roman"/>
                          <a:cs typeface="Times New Roman"/>
                        </a:rPr>
                        <a:t>12</a:t>
                      </a:r>
                      <a:endParaRPr lang="pt-BR" sz="7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600" b="1">
                          <a:latin typeface="Arial"/>
                          <a:ea typeface="Times New Roman"/>
                          <a:cs typeface="Times New Roman"/>
                        </a:rPr>
                        <a:t>12</a:t>
                      </a:r>
                      <a:endParaRPr lang="pt-BR" sz="7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600" b="1">
                          <a:latin typeface="Arial"/>
                          <a:ea typeface="Times New Roman"/>
                          <a:cs typeface="Times New Roman"/>
                        </a:rPr>
                        <a:t>12</a:t>
                      </a:r>
                      <a:endParaRPr lang="pt-BR" sz="7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600" b="1">
                          <a:latin typeface="Arial"/>
                          <a:ea typeface="Times New Roman"/>
                          <a:cs typeface="Times New Roman"/>
                        </a:rPr>
                        <a:t>12</a:t>
                      </a:r>
                      <a:endParaRPr lang="pt-BR" sz="7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600" b="1">
                          <a:latin typeface="Arial"/>
                          <a:ea typeface="Times New Roman"/>
                          <a:cs typeface="Times New Roman"/>
                        </a:rPr>
                        <a:t>12</a:t>
                      </a:r>
                      <a:endParaRPr lang="pt-BR" sz="7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600" b="1">
                          <a:latin typeface="Arial"/>
                          <a:ea typeface="Times New Roman"/>
                          <a:cs typeface="Times New Roman"/>
                        </a:rPr>
                        <a:t>12</a:t>
                      </a:r>
                      <a:endParaRPr lang="pt-BR" sz="7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600" b="1" dirty="0">
                          <a:latin typeface="Arial"/>
                          <a:ea typeface="Times New Roman"/>
                          <a:cs typeface="Times New Roman"/>
                        </a:rPr>
                        <a:t>12</a:t>
                      </a:r>
                      <a:endParaRPr lang="pt-BR" sz="700" dirty="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600" b="1">
                          <a:latin typeface="Arial"/>
                          <a:ea typeface="Times New Roman"/>
                          <a:cs typeface="Times New Roman"/>
                        </a:rPr>
                        <a:t>12</a:t>
                      </a:r>
                      <a:endParaRPr lang="pt-BR" sz="7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600" b="1">
                          <a:latin typeface="Arial"/>
                          <a:ea typeface="Times New Roman"/>
                          <a:cs typeface="Times New Roman"/>
                        </a:rPr>
                        <a:t>12</a:t>
                      </a:r>
                      <a:endParaRPr lang="pt-BR" sz="7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600" b="1">
                          <a:latin typeface="Arial"/>
                          <a:ea typeface="Times New Roman"/>
                          <a:cs typeface="Times New Roman"/>
                        </a:rPr>
                        <a:t>12</a:t>
                      </a:r>
                      <a:endParaRPr lang="pt-BR" sz="7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600" b="1">
                          <a:latin typeface="Arial"/>
                          <a:ea typeface="Times New Roman"/>
                          <a:cs typeface="Times New Roman"/>
                        </a:rPr>
                        <a:t>12</a:t>
                      </a:r>
                      <a:endParaRPr lang="pt-BR" sz="7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600" b="1">
                          <a:latin typeface="Arial"/>
                          <a:ea typeface="Times New Roman"/>
                          <a:cs typeface="Times New Roman"/>
                        </a:rPr>
                        <a:t>12</a:t>
                      </a:r>
                      <a:endParaRPr lang="pt-BR" sz="7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600" b="1" dirty="0">
                          <a:latin typeface="Arial"/>
                          <a:ea typeface="Times New Roman"/>
                          <a:cs typeface="Times New Roman"/>
                        </a:rPr>
                        <a:t>12</a:t>
                      </a:r>
                      <a:endParaRPr lang="pt-BR" sz="700" dirty="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600" b="1">
                          <a:latin typeface="Arial"/>
                          <a:ea typeface="Times New Roman"/>
                          <a:cs typeface="Times New Roman"/>
                        </a:rPr>
                        <a:t>12</a:t>
                      </a:r>
                      <a:endParaRPr lang="pt-BR" sz="7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600" b="1">
                          <a:latin typeface="Arial"/>
                          <a:ea typeface="Times New Roman"/>
                          <a:cs typeface="Times New Roman"/>
                        </a:rPr>
                        <a:t>12</a:t>
                      </a:r>
                      <a:endParaRPr lang="pt-BR" sz="7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600" b="1" dirty="0">
                          <a:latin typeface="Arial"/>
                          <a:ea typeface="Times New Roman"/>
                          <a:cs typeface="Times New Roman"/>
                        </a:rPr>
                        <a:t>12</a:t>
                      </a:r>
                      <a:endParaRPr lang="pt-BR" sz="700" dirty="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600" b="1">
                          <a:latin typeface="Arial"/>
                          <a:ea typeface="Times New Roman"/>
                          <a:cs typeface="Times New Roman"/>
                        </a:rPr>
                        <a:t>12</a:t>
                      </a:r>
                      <a:endParaRPr lang="pt-BR" sz="7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600" b="1">
                          <a:latin typeface="Arial"/>
                          <a:ea typeface="Times New Roman"/>
                          <a:cs typeface="Times New Roman"/>
                        </a:rPr>
                        <a:t>12</a:t>
                      </a:r>
                      <a:endParaRPr lang="pt-BR" sz="7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600" b="1">
                          <a:latin typeface="Arial"/>
                          <a:ea typeface="Times New Roman"/>
                          <a:cs typeface="Times New Roman"/>
                        </a:rPr>
                        <a:t>12</a:t>
                      </a:r>
                      <a:endParaRPr lang="pt-BR" sz="7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600" b="1">
                          <a:latin typeface="Arial"/>
                          <a:ea typeface="Times New Roman"/>
                          <a:cs typeface="Times New Roman"/>
                        </a:rPr>
                        <a:t>12</a:t>
                      </a:r>
                      <a:endParaRPr lang="pt-BR" sz="7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600" b="1">
                          <a:latin typeface="Arial"/>
                          <a:ea typeface="Times New Roman"/>
                          <a:cs typeface="Times New Roman"/>
                        </a:rPr>
                        <a:t>12</a:t>
                      </a:r>
                      <a:endParaRPr lang="pt-BR" sz="7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600" b="1">
                          <a:latin typeface="Arial"/>
                          <a:ea typeface="Times New Roman"/>
                          <a:cs typeface="Times New Roman"/>
                        </a:rPr>
                        <a:t>12</a:t>
                      </a:r>
                      <a:endParaRPr lang="pt-BR" sz="70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600" b="1" dirty="0">
                          <a:solidFill>
                            <a:srgbClr val="FFFFFF"/>
                          </a:solidFill>
                          <a:latin typeface="Arial"/>
                          <a:ea typeface="Times New Roman"/>
                          <a:cs typeface="Times New Roman"/>
                        </a:rPr>
                        <a:t>17</a:t>
                      </a:r>
                      <a:endParaRPr lang="pt-BR" sz="700" dirty="0">
                        <a:latin typeface="Calibri"/>
                        <a:ea typeface="Calibri"/>
                        <a:cs typeface="Times New Roman"/>
                      </a:endParaRPr>
                    </a:p>
                  </a:txBody>
                  <a:tcPr marL="6397" marR="6397" marT="6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bl>
          </a:graphicData>
        </a:graphic>
      </p:graphicFrame>
    </p:spTree>
  </p:cSld>
  <p:clrMapOvr>
    <a:masterClrMapping/>
  </p:clrMapOvr>
  <p:transition spd="slow">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a 5"/>
          <p:cNvGraphicFramePr>
            <a:graphicFrameLocks noGrp="1"/>
          </p:cNvGraphicFramePr>
          <p:nvPr/>
        </p:nvGraphicFramePr>
        <p:xfrm>
          <a:off x="319316" y="669833"/>
          <a:ext cx="11408221" cy="4937760"/>
        </p:xfrm>
        <a:graphic>
          <a:graphicData uri="http://schemas.openxmlformats.org/drawingml/2006/table">
            <a:tbl>
              <a:tblPr/>
              <a:tblGrid>
                <a:gridCol w="392689"/>
                <a:gridCol w="393609"/>
                <a:gridCol w="393609"/>
                <a:gridCol w="392689"/>
                <a:gridCol w="393609"/>
                <a:gridCol w="393609"/>
                <a:gridCol w="393609"/>
                <a:gridCol w="393609"/>
                <a:gridCol w="392689"/>
                <a:gridCol w="393609"/>
                <a:gridCol w="393609"/>
                <a:gridCol w="392689"/>
                <a:gridCol w="393609"/>
                <a:gridCol w="393609"/>
                <a:gridCol w="393609"/>
                <a:gridCol w="392689"/>
                <a:gridCol w="393609"/>
                <a:gridCol w="393609"/>
                <a:gridCol w="392689"/>
                <a:gridCol w="393609"/>
                <a:gridCol w="393609"/>
                <a:gridCol w="393609"/>
                <a:gridCol w="393609"/>
                <a:gridCol w="393609"/>
                <a:gridCol w="393609"/>
                <a:gridCol w="392689"/>
                <a:gridCol w="393609"/>
                <a:gridCol w="393609"/>
                <a:gridCol w="393609"/>
              </a:tblGrid>
              <a:tr h="240030">
                <a:tc gridSpan="29">
                  <a:txBody>
                    <a:bodyPr/>
                    <a:lstStyle/>
                    <a:p>
                      <a:pPr algn="ctr">
                        <a:spcAft>
                          <a:spcPts val="0"/>
                        </a:spcAft>
                      </a:pPr>
                      <a:r>
                        <a:rPr lang="en-US" sz="1600" dirty="0">
                          <a:latin typeface="Times New Roman"/>
                          <a:ea typeface="Calibri"/>
                          <a:cs typeface="Times New Roman"/>
                        </a:rPr>
                        <a:t>DESTINO</a:t>
                      </a:r>
                      <a:endParaRPr lang="pt-BR" sz="11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149225">
                <a:tc>
                  <a:txBody>
                    <a:bodyPr/>
                    <a:lstStyle/>
                    <a:p>
                      <a:pPr>
                        <a:spcAft>
                          <a:spcPts val="0"/>
                        </a:spcAft>
                      </a:pPr>
                      <a:endParaRPr lang="en-US"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960"/>
                        </a:lnSpc>
                        <a:spcAft>
                          <a:spcPts val="0"/>
                        </a:spcAft>
                      </a:pPr>
                      <a:r>
                        <a:rPr lang="en-US" sz="1100">
                          <a:solidFill>
                            <a:schemeClr val="tx1"/>
                          </a:solidFill>
                          <a:latin typeface="Times New Roman"/>
                          <a:ea typeface="Calibri"/>
                          <a:cs typeface="Times New Roman"/>
                        </a:rPr>
                        <a:t>AC</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960"/>
                        </a:lnSpc>
                        <a:spcAft>
                          <a:spcPts val="0"/>
                        </a:spcAft>
                      </a:pPr>
                      <a:r>
                        <a:rPr lang="en-US" sz="1100">
                          <a:solidFill>
                            <a:schemeClr val="tx1"/>
                          </a:solidFill>
                          <a:latin typeface="Times New Roman"/>
                          <a:ea typeface="Calibri"/>
                          <a:cs typeface="Times New Roman"/>
                        </a:rPr>
                        <a:t>AL</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960"/>
                        </a:lnSpc>
                        <a:spcAft>
                          <a:spcPts val="0"/>
                        </a:spcAft>
                      </a:pPr>
                      <a:r>
                        <a:rPr lang="en-US" sz="1100">
                          <a:solidFill>
                            <a:schemeClr val="tx1"/>
                          </a:solidFill>
                          <a:latin typeface="Times New Roman"/>
                          <a:ea typeface="Calibri"/>
                          <a:cs typeface="Times New Roman"/>
                        </a:rPr>
                        <a:t>AM</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960"/>
                        </a:lnSpc>
                        <a:spcAft>
                          <a:spcPts val="0"/>
                        </a:spcAft>
                      </a:pPr>
                      <a:r>
                        <a:rPr lang="en-US" sz="1100">
                          <a:solidFill>
                            <a:schemeClr val="tx1"/>
                          </a:solidFill>
                          <a:latin typeface="Times New Roman"/>
                          <a:ea typeface="Calibri"/>
                          <a:cs typeface="Times New Roman"/>
                        </a:rPr>
                        <a:t>AP</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005">
                        <a:lnSpc>
                          <a:spcPts val="960"/>
                        </a:lnSpc>
                        <a:spcAft>
                          <a:spcPts val="0"/>
                        </a:spcAft>
                      </a:pPr>
                      <a:r>
                        <a:rPr lang="en-US" sz="1100">
                          <a:solidFill>
                            <a:schemeClr val="tx1"/>
                          </a:solidFill>
                          <a:latin typeface="Times New Roman"/>
                          <a:ea typeface="Calibri"/>
                          <a:cs typeface="Times New Roman"/>
                        </a:rPr>
                        <a:t>BA</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005">
                        <a:lnSpc>
                          <a:spcPts val="960"/>
                        </a:lnSpc>
                        <a:spcAft>
                          <a:spcPts val="0"/>
                        </a:spcAft>
                      </a:pPr>
                      <a:r>
                        <a:rPr lang="en-US" sz="1100">
                          <a:solidFill>
                            <a:schemeClr val="tx1"/>
                          </a:solidFill>
                          <a:latin typeface="Times New Roman"/>
                          <a:ea typeface="Calibri"/>
                          <a:cs typeface="Times New Roman"/>
                        </a:rPr>
                        <a:t>CE</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005">
                        <a:lnSpc>
                          <a:spcPts val="960"/>
                        </a:lnSpc>
                        <a:spcAft>
                          <a:spcPts val="0"/>
                        </a:spcAft>
                      </a:pPr>
                      <a:r>
                        <a:rPr lang="en-US" sz="1100">
                          <a:solidFill>
                            <a:schemeClr val="tx1"/>
                          </a:solidFill>
                          <a:latin typeface="Times New Roman"/>
                          <a:ea typeface="Calibri"/>
                          <a:cs typeface="Times New Roman"/>
                        </a:rPr>
                        <a:t>DF</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005">
                        <a:lnSpc>
                          <a:spcPts val="960"/>
                        </a:lnSpc>
                        <a:spcAft>
                          <a:spcPts val="0"/>
                        </a:spcAft>
                      </a:pPr>
                      <a:r>
                        <a:rPr lang="en-US" sz="1100">
                          <a:solidFill>
                            <a:schemeClr val="tx1"/>
                          </a:solidFill>
                          <a:latin typeface="Times New Roman"/>
                          <a:ea typeface="Calibri"/>
                          <a:cs typeface="Times New Roman"/>
                        </a:rPr>
                        <a:t>ES</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9370">
                        <a:lnSpc>
                          <a:spcPts val="960"/>
                        </a:lnSpc>
                        <a:spcAft>
                          <a:spcPts val="0"/>
                        </a:spcAft>
                      </a:pPr>
                      <a:r>
                        <a:rPr lang="en-US" sz="1100">
                          <a:solidFill>
                            <a:schemeClr val="tx1"/>
                          </a:solidFill>
                          <a:latin typeface="Times New Roman"/>
                          <a:ea typeface="Calibri"/>
                          <a:cs typeface="Times New Roman"/>
                        </a:rPr>
                        <a:t>GO</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9370">
                        <a:lnSpc>
                          <a:spcPts val="960"/>
                        </a:lnSpc>
                        <a:spcAft>
                          <a:spcPts val="0"/>
                        </a:spcAft>
                      </a:pPr>
                      <a:r>
                        <a:rPr lang="en-US" sz="1100">
                          <a:solidFill>
                            <a:schemeClr val="tx1"/>
                          </a:solidFill>
                          <a:latin typeface="Times New Roman"/>
                          <a:ea typeface="Calibri"/>
                          <a:cs typeface="Times New Roman"/>
                        </a:rPr>
                        <a:t>MA</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005">
                        <a:lnSpc>
                          <a:spcPts val="960"/>
                        </a:lnSpc>
                        <a:spcAft>
                          <a:spcPts val="0"/>
                        </a:spcAft>
                      </a:pPr>
                      <a:r>
                        <a:rPr lang="en-US" sz="1100">
                          <a:solidFill>
                            <a:schemeClr val="tx1"/>
                          </a:solidFill>
                          <a:latin typeface="Times New Roman"/>
                          <a:ea typeface="Calibri"/>
                          <a:cs typeface="Times New Roman"/>
                        </a:rPr>
                        <a:t>MT</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960"/>
                        </a:lnSpc>
                        <a:spcAft>
                          <a:spcPts val="0"/>
                        </a:spcAft>
                      </a:pPr>
                      <a:r>
                        <a:rPr lang="en-US" sz="1100">
                          <a:solidFill>
                            <a:schemeClr val="tx1"/>
                          </a:solidFill>
                          <a:latin typeface="Times New Roman"/>
                          <a:ea typeface="Calibri"/>
                          <a:cs typeface="Times New Roman"/>
                        </a:rPr>
                        <a:t>MS</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890" algn="ctr">
                        <a:lnSpc>
                          <a:spcPts val="960"/>
                        </a:lnSpc>
                        <a:spcAft>
                          <a:spcPts val="0"/>
                        </a:spcAft>
                      </a:pPr>
                      <a:r>
                        <a:rPr lang="en-US" sz="1100">
                          <a:solidFill>
                            <a:schemeClr val="tx1"/>
                          </a:solidFill>
                          <a:latin typeface="Times New Roman"/>
                          <a:ea typeface="Calibri"/>
                          <a:cs typeface="Times New Roman"/>
                        </a:rPr>
                        <a:t>MG</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960"/>
                        </a:lnSpc>
                        <a:spcAft>
                          <a:spcPts val="0"/>
                        </a:spcAft>
                      </a:pPr>
                      <a:r>
                        <a:rPr lang="en-US" sz="1100">
                          <a:solidFill>
                            <a:schemeClr val="tx1"/>
                          </a:solidFill>
                          <a:latin typeface="Times New Roman"/>
                          <a:ea typeface="Calibri"/>
                          <a:cs typeface="Times New Roman"/>
                        </a:rPr>
                        <a:t>PA</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960"/>
                        </a:lnSpc>
                        <a:spcAft>
                          <a:spcPts val="0"/>
                        </a:spcAft>
                      </a:pPr>
                      <a:r>
                        <a:rPr lang="en-US" sz="1100">
                          <a:solidFill>
                            <a:schemeClr val="tx1"/>
                          </a:solidFill>
                          <a:latin typeface="Times New Roman"/>
                          <a:ea typeface="Calibri"/>
                          <a:cs typeface="Times New Roman"/>
                        </a:rPr>
                        <a:t>PB</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960"/>
                        </a:lnSpc>
                        <a:spcAft>
                          <a:spcPts val="0"/>
                        </a:spcAft>
                      </a:pPr>
                      <a:r>
                        <a:rPr lang="en-US" sz="1100">
                          <a:solidFill>
                            <a:schemeClr val="tx1"/>
                          </a:solidFill>
                          <a:latin typeface="Times New Roman"/>
                          <a:ea typeface="Calibri"/>
                          <a:cs typeface="Times New Roman"/>
                        </a:rPr>
                        <a:t>PR</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960"/>
                        </a:lnSpc>
                        <a:spcAft>
                          <a:spcPts val="0"/>
                        </a:spcAft>
                      </a:pPr>
                      <a:r>
                        <a:rPr lang="en-US" sz="1100">
                          <a:solidFill>
                            <a:schemeClr val="tx1"/>
                          </a:solidFill>
                          <a:latin typeface="Times New Roman"/>
                          <a:ea typeface="Calibri"/>
                          <a:cs typeface="Times New Roman"/>
                        </a:rPr>
                        <a:t>PE</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960"/>
                        </a:lnSpc>
                        <a:spcAft>
                          <a:spcPts val="0"/>
                        </a:spcAft>
                      </a:pPr>
                      <a:r>
                        <a:rPr lang="en-US" sz="1100">
                          <a:solidFill>
                            <a:schemeClr val="tx1"/>
                          </a:solidFill>
                          <a:latin typeface="Times New Roman"/>
                          <a:ea typeface="Calibri"/>
                          <a:cs typeface="Times New Roman"/>
                        </a:rPr>
                        <a:t>PI</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910">
                        <a:lnSpc>
                          <a:spcPts val="960"/>
                        </a:lnSpc>
                        <a:spcAft>
                          <a:spcPts val="0"/>
                        </a:spcAft>
                      </a:pPr>
                      <a:r>
                        <a:rPr lang="en-US" sz="1100">
                          <a:solidFill>
                            <a:schemeClr val="tx1"/>
                          </a:solidFill>
                          <a:latin typeface="Times New Roman"/>
                          <a:ea typeface="Calibri"/>
                          <a:cs typeface="Times New Roman"/>
                        </a:rPr>
                        <a:t>RN</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960"/>
                        </a:lnSpc>
                        <a:spcAft>
                          <a:spcPts val="0"/>
                        </a:spcAft>
                      </a:pPr>
                      <a:r>
                        <a:rPr lang="en-US" sz="1100">
                          <a:solidFill>
                            <a:schemeClr val="tx1"/>
                          </a:solidFill>
                          <a:latin typeface="Times New Roman"/>
                          <a:ea typeface="Calibri"/>
                          <a:cs typeface="Times New Roman"/>
                        </a:rPr>
                        <a:t>RS</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960"/>
                        </a:lnSpc>
                        <a:spcAft>
                          <a:spcPts val="0"/>
                        </a:spcAft>
                      </a:pPr>
                      <a:r>
                        <a:rPr lang="en-US" sz="1100">
                          <a:solidFill>
                            <a:schemeClr val="tx1"/>
                          </a:solidFill>
                          <a:latin typeface="Times New Roman"/>
                          <a:ea typeface="Calibri"/>
                          <a:cs typeface="Times New Roman"/>
                        </a:rPr>
                        <a:t>RJ</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960"/>
                        </a:lnSpc>
                        <a:spcAft>
                          <a:spcPts val="0"/>
                        </a:spcAft>
                      </a:pPr>
                      <a:r>
                        <a:rPr lang="en-US" sz="1100">
                          <a:solidFill>
                            <a:schemeClr val="tx1"/>
                          </a:solidFill>
                          <a:latin typeface="Times New Roman"/>
                          <a:ea typeface="Calibri"/>
                          <a:cs typeface="Times New Roman"/>
                        </a:rPr>
                        <a:t>RO</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960"/>
                        </a:lnSpc>
                        <a:spcAft>
                          <a:spcPts val="0"/>
                        </a:spcAft>
                      </a:pPr>
                      <a:r>
                        <a:rPr lang="en-US" sz="1100">
                          <a:solidFill>
                            <a:schemeClr val="tx1"/>
                          </a:solidFill>
                          <a:latin typeface="Times New Roman"/>
                          <a:ea typeface="Calibri"/>
                          <a:cs typeface="Times New Roman"/>
                        </a:rPr>
                        <a:t>RR</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960"/>
                        </a:lnSpc>
                        <a:spcAft>
                          <a:spcPts val="0"/>
                        </a:spcAft>
                      </a:pPr>
                      <a:r>
                        <a:rPr lang="en-US" sz="1100">
                          <a:solidFill>
                            <a:schemeClr val="tx1"/>
                          </a:solidFill>
                          <a:latin typeface="Times New Roman"/>
                          <a:ea typeface="Calibri"/>
                          <a:cs typeface="Times New Roman"/>
                        </a:rPr>
                        <a:t>SC</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960"/>
                        </a:lnSpc>
                        <a:spcAft>
                          <a:spcPts val="0"/>
                        </a:spcAft>
                      </a:pPr>
                      <a:r>
                        <a:rPr lang="en-US" sz="1100">
                          <a:solidFill>
                            <a:schemeClr val="tx1"/>
                          </a:solidFill>
                          <a:latin typeface="Times New Roman"/>
                          <a:ea typeface="Calibri"/>
                          <a:cs typeface="Times New Roman"/>
                        </a:rPr>
                        <a:t>SP</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960"/>
                        </a:lnSpc>
                        <a:spcAft>
                          <a:spcPts val="0"/>
                        </a:spcAft>
                      </a:pPr>
                      <a:r>
                        <a:rPr lang="en-US" sz="1100">
                          <a:solidFill>
                            <a:schemeClr val="tx1"/>
                          </a:solidFill>
                          <a:latin typeface="Times New Roman"/>
                          <a:ea typeface="Calibri"/>
                          <a:cs typeface="Times New Roman"/>
                        </a:rPr>
                        <a:t>SE</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960"/>
                        </a:lnSpc>
                        <a:spcAft>
                          <a:spcPts val="0"/>
                        </a:spcAft>
                      </a:pPr>
                      <a:r>
                        <a:rPr lang="en-US" sz="1100" dirty="0">
                          <a:solidFill>
                            <a:schemeClr val="tx1"/>
                          </a:solidFill>
                          <a:latin typeface="Times New Roman"/>
                          <a:ea typeface="Calibri"/>
                          <a:cs typeface="Times New Roman"/>
                        </a:rPr>
                        <a:t>TO</a:t>
                      </a:r>
                      <a:endParaRPr lang="pt-BR" sz="1100" dirty="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9225">
                <a:tc rowSpan="27">
                  <a:txBody>
                    <a:bodyPr/>
                    <a:lstStyle/>
                    <a:p>
                      <a:pPr>
                        <a:spcAft>
                          <a:spcPts val="0"/>
                        </a:spcAft>
                      </a:pPr>
                      <a:endParaRPr lang="en-US" sz="1100" dirty="0">
                        <a:solidFill>
                          <a:schemeClr val="tx1"/>
                        </a:solidFill>
                        <a:latin typeface="Times New Roman"/>
                        <a:ea typeface="Times New Roman"/>
                        <a:cs typeface="Times New Roman"/>
                      </a:endParaRPr>
                    </a:p>
                    <a:p>
                      <a:pPr marL="41275" marR="40640" indent="16510" algn="ctr">
                        <a:spcAft>
                          <a:spcPts val="0"/>
                        </a:spcAft>
                      </a:pPr>
                      <a:r>
                        <a:rPr lang="en-US" sz="1100" dirty="0">
                          <a:solidFill>
                            <a:schemeClr val="tx1"/>
                          </a:solidFill>
                          <a:latin typeface="Times New Roman"/>
                          <a:ea typeface="Calibri"/>
                          <a:cs typeface="Times New Roman"/>
                        </a:rPr>
                        <a:t>O </a:t>
                      </a:r>
                      <a:endParaRPr lang="en-US" sz="1100" dirty="0" smtClean="0">
                        <a:solidFill>
                          <a:schemeClr val="tx1"/>
                        </a:solidFill>
                        <a:latin typeface="Times New Roman"/>
                        <a:ea typeface="Calibri"/>
                        <a:cs typeface="Times New Roman"/>
                      </a:endParaRPr>
                    </a:p>
                    <a:p>
                      <a:pPr marL="41275" marR="40640" indent="16510" algn="ctr">
                        <a:spcAft>
                          <a:spcPts val="0"/>
                        </a:spcAft>
                      </a:pPr>
                      <a:r>
                        <a:rPr lang="en-US" sz="1100" dirty="0" smtClean="0">
                          <a:solidFill>
                            <a:schemeClr val="tx1"/>
                          </a:solidFill>
                          <a:latin typeface="Times New Roman"/>
                          <a:ea typeface="Calibri"/>
                          <a:cs typeface="Times New Roman"/>
                        </a:rPr>
                        <a:t>R</a:t>
                      </a:r>
                    </a:p>
                    <a:p>
                      <a:pPr marL="41275" marR="40640" indent="16510" algn="ctr">
                        <a:spcAft>
                          <a:spcPts val="0"/>
                        </a:spcAft>
                      </a:pPr>
                      <a:r>
                        <a:rPr lang="en-US" sz="1100" dirty="0" smtClean="0">
                          <a:solidFill>
                            <a:schemeClr val="tx1"/>
                          </a:solidFill>
                          <a:latin typeface="Times New Roman"/>
                          <a:ea typeface="Calibri"/>
                          <a:cs typeface="Times New Roman"/>
                        </a:rPr>
                        <a:t> I</a:t>
                      </a:r>
                    </a:p>
                    <a:p>
                      <a:pPr marL="41275" marR="40640" indent="16510" algn="ctr">
                        <a:spcAft>
                          <a:spcPts val="0"/>
                        </a:spcAft>
                      </a:pPr>
                      <a:r>
                        <a:rPr lang="en-US" sz="1100" dirty="0" smtClean="0">
                          <a:solidFill>
                            <a:schemeClr val="tx1"/>
                          </a:solidFill>
                          <a:latin typeface="Times New Roman"/>
                          <a:ea typeface="Calibri"/>
                          <a:cs typeface="Times New Roman"/>
                        </a:rPr>
                        <a:t> G</a:t>
                      </a:r>
                    </a:p>
                    <a:p>
                      <a:pPr marL="41275" marR="40640" indent="16510" algn="ctr">
                        <a:spcAft>
                          <a:spcPts val="0"/>
                        </a:spcAft>
                      </a:pPr>
                      <a:r>
                        <a:rPr lang="en-US" sz="1100" dirty="0" smtClean="0">
                          <a:solidFill>
                            <a:schemeClr val="tx1"/>
                          </a:solidFill>
                          <a:latin typeface="Times New Roman"/>
                          <a:ea typeface="Calibri"/>
                          <a:cs typeface="Times New Roman"/>
                        </a:rPr>
                        <a:t> E</a:t>
                      </a:r>
                    </a:p>
                    <a:p>
                      <a:pPr marL="41275" marR="40640" indent="16510" algn="ctr">
                        <a:spcAft>
                          <a:spcPts val="0"/>
                        </a:spcAft>
                      </a:pPr>
                      <a:r>
                        <a:rPr lang="en-US" sz="1100" dirty="0" smtClean="0">
                          <a:solidFill>
                            <a:schemeClr val="tx1"/>
                          </a:solidFill>
                          <a:latin typeface="Times New Roman"/>
                          <a:ea typeface="Calibri"/>
                          <a:cs typeface="Times New Roman"/>
                        </a:rPr>
                        <a:t> </a:t>
                      </a:r>
                      <a:r>
                        <a:rPr lang="en-US" sz="1100" dirty="0">
                          <a:solidFill>
                            <a:schemeClr val="tx1"/>
                          </a:solidFill>
                          <a:latin typeface="Times New Roman"/>
                          <a:ea typeface="Calibri"/>
                          <a:cs typeface="Times New Roman"/>
                        </a:rPr>
                        <a:t>M</a:t>
                      </a:r>
                      <a:endParaRPr lang="pt-BR" sz="1100" dirty="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960"/>
                        </a:lnSpc>
                        <a:spcAft>
                          <a:spcPts val="0"/>
                        </a:spcAft>
                      </a:pPr>
                      <a:r>
                        <a:rPr lang="en-US" sz="1100">
                          <a:solidFill>
                            <a:schemeClr val="tx1"/>
                          </a:solidFill>
                          <a:latin typeface="Times New Roman"/>
                          <a:ea typeface="Calibri"/>
                          <a:cs typeface="Times New Roman"/>
                        </a:rPr>
                        <a:t>AC</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7945" algn="ctr">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9225">
                <a:tc vMerge="1">
                  <a:txBody>
                    <a:bodyPr/>
                    <a:lstStyle/>
                    <a:p>
                      <a:endParaRPr lang="pt-BR"/>
                    </a:p>
                  </a:txBody>
                  <a:tcPr/>
                </a:tc>
                <a:tc>
                  <a:txBody>
                    <a:bodyPr/>
                    <a:lstStyle/>
                    <a:p>
                      <a:pPr marL="40640">
                        <a:lnSpc>
                          <a:spcPts val="960"/>
                        </a:lnSpc>
                        <a:spcAft>
                          <a:spcPts val="0"/>
                        </a:spcAft>
                      </a:pPr>
                      <a:r>
                        <a:rPr lang="en-US" sz="1100">
                          <a:solidFill>
                            <a:schemeClr val="tx1"/>
                          </a:solidFill>
                          <a:latin typeface="Times New Roman"/>
                          <a:ea typeface="Calibri"/>
                          <a:cs typeface="Times New Roman"/>
                        </a:rPr>
                        <a:t>AL</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7945" algn="ctr">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91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8590">
                <a:tc vMerge="1">
                  <a:txBody>
                    <a:bodyPr/>
                    <a:lstStyle/>
                    <a:p>
                      <a:endParaRPr lang="pt-BR"/>
                    </a:p>
                  </a:txBody>
                  <a:tcPr/>
                </a:tc>
                <a:tc>
                  <a:txBody>
                    <a:bodyPr/>
                    <a:lstStyle/>
                    <a:p>
                      <a:pPr marL="40640">
                        <a:lnSpc>
                          <a:spcPts val="960"/>
                        </a:lnSpc>
                        <a:spcAft>
                          <a:spcPts val="0"/>
                        </a:spcAft>
                      </a:pPr>
                      <a:r>
                        <a:rPr lang="en-US" sz="1100">
                          <a:solidFill>
                            <a:schemeClr val="tx1"/>
                          </a:solidFill>
                          <a:latin typeface="Times New Roman"/>
                          <a:ea typeface="Calibri"/>
                          <a:cs typeface="Times New Roman"/>
                        </a:rPr>
                        <a:t>AM</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dirty="0">
                          <a:solidFill>
                            <a:schemeClr val="tx1"/>
                          </a:solidFill>
                          <a:latin typeface="Times New Roman"/>
                          <a:ea typeface="Calibri"/>
                          <a:cs typeface="Times New Roman"/>
                        </a:rPr>
                        <a:t>12</a:t>
                      </a:r>
                      <a:endParaRPr lang="pt-BR" sz="1100" dirty="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7945" algn="ctr">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dirty="0">
                          <a:solidFill>
                            <a:schemeClr val="tx1"/>
                          </a:solidFill>
                          <a:latin typeface="Times New Roman"/>
                          <a:ea typeface="Calibri"/>
                          <a:cs typeface="Times New Roman"/>
                        </a:rPr>
                        <a:t>12</a:t>
                      </a:r>
                      <a:endParaRPr lang="pt-BR" sz="1100" dirty="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9225">
                <a:tc vMerge="1">
                  <a:txBody>
                    <a:bodyPr/>
                    <a:lstStyle/>
                    <a:p>
                      <a:endParaRPr lang="pt-BR"/>
                    </a:p>
                  </a:txBody>
                  <a:tcPr/>
                </a:tc>
                <a:tc>
                  <a:txBody>
                    <a:bodyPr/>
                    <a:lstStyle/>
                    <a:p>
                      <a:pPr marL="40640">
                        <a:lnSpc>
                          <a:spcPts val="960"/>
                        </a:lnSpc>
                        <a:spcAft>
                          <a:spcPts val="0"/>
                        </a:spcAft>
                      </a:pPr>
                      <a:r>
                        <a:rPr lang="en-US" sz="1100">
                          <a:solidFill>
                            <a:schemeClr val="tx1"/>
                          </a:solidFill>
                          <a:latin typeface="Times New Roman"/>
                          <a:ea typeface="Calibri"/>
                          <a:cs typeface="Times New Roman"/>
                        </a:rPr>
                        <a:t>AP</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7945" algn="ctr">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dirty="0">
                          <a:solidFill>
                            <a:schemeClr val="tx1"/>
                          </a:solidFill>
                          <a:latin typeface="Times New Roman"/>
                          <a:ea typeface="Calibri"/>
                          <a:cs typeface="Times New Roman"/>
                        </a:rPr>
                        <a:t>12</a:t>
                      </a:r>
                      <a:endParaRPr lang="pt-BR" sz="1100" dirty="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9225">
                <a:tc vMerge="1">
                  <a:txBody>
                    <a:bodyPr/>
                    <a:lstStyle/>
                    <a:p>
                      <a:endParaRPr lang="pt-BR"/>
                    </a:p>
                  </a:txBody>
                  <a:tcPr/>
                </a:tc>
                <a:tc>
                  <a:txBody>
                    <a:bodyPr/>
                    <a:lstStyle/>
                    <a:p>
                      <a:pPr marL="40640">
                        <a:lnSpc>
                          <a:spcPts val="960"/>
                        </a:lnSpc>
                        <a:spcAft>
                          <a:spcPts val="0"/>
                        </a:spcAft>
                      </a:pPr>
                      <a:r>
                        <a:rPr lang="en-US" sz="1100">
                          <a:solidFill>
                            <a:schemeClr val="tx1"/>
                          </a:solidFill>
                          <a:latin typeface="Times New Roman"/>
                          <a:ea typeface="Calibri"/>
                          <a:cs typeface="Times New Roman"/>
                        </a:rPr>
                        <a:t>BA</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7945" algn="ctr">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91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dirty="0">
                          <a:solidFill>
                            <a:schemeClr val="tx1"/>
                          </a:solidFill>
                          <a:latin typeface="Times New Roman"/>
                          <a:ea typeface="Calibri"/>
                          <a:cs typeface="Times New Roman"/>
                        </a:rPr>
                        <a:t>12</a:t>
                      </a:r>
                      <a:endParaRPr lang="pt-BR" sz="1100" dirty="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9225">
                <a:tc vMerge="1">
                  <a:txBody>
                    <a:bodyPr/>
                    <a:lstStyle/>
                    <a:p>
                      <a:endParaRPr lang="pt-BR"/>
                    </a:p>
                  </a:txBody>
                  <a:tcPr/>
                </a:tc>
                <a:tc>
                  <a:txBody>
                    <a:bodyPr/>
                    <a:lstStyle/>
                    <a:p>
                      <a:pPr marL="40640">
                        <a:lnSpc>
                          <a:spcPts val="960"/>
                        </a:lnSpc>
                        <a:spcAft>
                          <a:spcPts val="0"/>
                        </a:spcAft>
                      </a:pPr>
                      <a:r>
                        <a:rPr lang="en-US" sz="1100">
                          <a:solidFill>
                            <a:schemeClr val="tx1"/>
                          </a:solidFill>
                          <a:latin typeface="Times New Roman"/>
                          <a:ea typeface="Calibri"/>
                          <a:cs typeface="Times New Roman"/>
                        </a:rPr>
                        <a:t>CE</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7945" algn="ctr">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dirty="0">
                          <a:solidFill>
                            <a:schemeClr val="tx1"/>
                          </a:solidFill>
                          <a:latin typeface="Times New Roman"/>
                          <a:ea typeface="Calibri"/>
                          <a:cs typeface="Times New Roman"/>
                        </a:rPr>
                        <a:t>12</a:t>
                      </a:r>
                      <a:endParaRPr lang="pt-BR" sz="1100" dirty="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9225">
                <a:tc vMerge="1">
                  <a:txBody>
                    <a:bodyPr/>
                    <a:lstStyle/>
                    <a:p>
                      <a:endParaRPr lang="pt-BR"/>
                    </a:p>
                  </a:txBody>
                  <a:tcPr/>
                </a:tc>
                <a:tc>
                  <a:txBody>
                    <a:bodyPr/>
                    <a:lstStyle/>
                    <a:p>
                      <a:pPr marL="40640">
                        <a:lnSpc>
                          <a:spcPts val="960"/>
                        </a:lnSpc>
                        <a:spcAft>
                          <a:spcPts val="0"/>
                        </a:spcAft>
                      </a:pPr>
                      <a:r>
                        <a:rPr lang="en-US" sz="1100">
                          <a:solidFill>
                            <a:schemeClr val="tx1"/>
                          </a:solidFill>
                          <a:latin typeface="Times New Roman"/>
                          <a:ea typeface="Calibri"/>
                          <a:cs typeface="Times New Roman"/>
                        </a:rPr>
                        <a:t>DF</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7945" algn="ctr">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9225">
                <a:tc vMerge="1">
                  <a:txBody>
                    <a:bodyPr/>
                    <a:lstStyle/>
                    <a:p>
                      <a:endParaRPr lang="pt-BR"/>
                    </a:p>
                  </a:txBody>
                  <a:tcPr/>
                </a:tc>
                <a:tc>
                  <a:txBody>
                    <a:bodyPr/>
                    <a:lstStyle/>
                    <a:p>
                      <a:pPr marL="40640">
                        <a:lnSpc>
                          <a:spcPts val="960"/>
                        </a:lnSpc>
                        <a:spcAft>
                          <a:spcPts val="0"/>
                        </a:spcAft>
                      </a:pPr>
                      <a:r>
                        <a:rPr lang="en-US" sz="1100">
                          <a:solidFill>
                            <a:schemeClr val="tx1"/>
                          </a:solidFill>
                          <a:latin typeface="Times New Roman"/>
                          <a:ea typeface="Calibri"/>
                          <a:cs typeface="Times New Roman"/>
                        </a:rPr>
                        <a:t>ES</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7945" algn="ctr">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8590">
                <a:tc vMerge="1">
                  <a:txBody>
                    <a:bodyPr/>
                    <a:lstStyle/>
                    <a:p>
                      <a:endParaRPr lang="pt-BR"/>
                    </a:p>
                  </a:txBody>
                  <a:tcPr/>
                </a:tc>
                <a:tc>
                  <a:txBody>
                    <a:bodyPr/>
                    <a:lstStyle/>
                    <a:p>
                      <a:pPr marL="40640">
                        <a:lnSpc>
                          <a:spcPts val="960"/>
                        </a:lnSpc>
                        <a:spcAft>
                          <a:spcPts val="0"/>
                        </a:spcAft>
                      </a:pPr>
                      <a:r>
                        <a:rPr lang="en-US" sz="1100">
                          <a:solidFill>
                            <a:schemeClr val="tx1"/>
                          </a:solidFill>
                          <a:latin typeface="Times New Roman"/>
                          <a:ea typeface="Calibri"/>
                          <a:cs typeface="Times New Roman"/>
                        </a:rPr>
                        <a:t>GO</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7945" algn="ctr">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9225">
                <a:tc vMerge="1">
                  <a:txBody>
                    <a:bodyPr/>
                    <a:lstStyle/>
                    <a:p>
                      <a:endParaRPr lang="pt-BR"/>
                    </a:p>
                  </a:txBody>
                  <a:tcPr/>
                </a:tc>
                <a:tc>
                  <a:txBody>
                    <a:bodyPr/>
                    <a:lstStyle/>
                    <a:p>
                      <a:pPr marL="40640">
                        <a:lnSpc>
                          <a:spcPts val="960"/>
                        </a:lnSpc>
                        <a:spcAft>
                          <a:spcPts val="0"/>
                        </a:spcAft>
                      </a:pPr>
                      <a:r>
                        <a:rPr lang="en-US" sz="1100">
                          <a:solidFill>
                            <a:schemeClr val="tx1"/>
                          </a:solidFill>
                          <a:latin typeface="Times New Roman"/>
                          <a:ea typeface="Calibri"/>
                          <a:cs typeface="Times New Roman"/>
                        </a:rPr>
                        <a:t>MA</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7945" algn="ctr">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9225">
                <a:tc vMerge="1">
                  <a:txBody>
                    <a:bodyPr/>
                    <a:lstStyle/>
                    <a:p>
                      <a:endParaRPr lang="pt-BR"/>
                    </a:p>
                  </a:txBody>
                  <a:tcPr/>
                </a:tc>
                <a:tc>
                  <a:txBody>
                    <a:bodyPr/>
                    <a:lstStyle/>
                    <a:p>
                      <a:pPr marL="40640">
                        <a:lnSpc>
                          <a:spcPts val="960"/>
                        </a:lnSpc>
                        <a:spcAft>
                          <a:spcPts val="0"/>
                        </a:spcAft>
                      </a:pPr>
                      <a:r>
                        <a:rPr lang="en-US" sz="1100">
                          <a:solidFill>
                            <a:schemeClr val="tx1"/>
                          </a:solidFill>
                          <a:latin typeface="Times New Roman"/>
                          <a:ea typeface="Calibri"/>
                          <a:cs typeface="Times New Roman"/>
                        </a:rPr>
                        <a:t>MT</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7945" algn="ctr">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dirty="0">
                          <a:solidFill>
                            <a:schemeClr val="tx1"/>
                          </a:solidFill>
                          <a:latin typeface="Times New Roman"/>
                          <a:ea typeface="Calibri"/>
                          <a:cs typeface="Times New Roman"/>
                        </a:rPr>
                        <a:t>12</a:t>
                      </a:r>
                      <a:endParaRPr lang="pt-BR" sz="1100" dirty="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9225">
                <a:tc vMerge="1">
                  <a:txBody>
                    <a:bodyPr/>
                    <a:lstStyle/>
                    <a:p>
                      <a:endParaRPr lang="pt-BR"/>
                    </a:p>
                  </a:txBody>
                  <a:tcPr/>
                </a:tc>
                <a:tc>
                  <a:txBody>
                    <a:bodyPr/>
                    <a:lstStyle/>
                    <a:p>
                      <a:pPr marL="40640">
                        <a:lnSpc>
                          <a:spcPts val="960"/>
                        </a:lnSpc>
                        <a:spcAft>
                          <a:spcPts val="0"/>
                        </a:spcAft>
                      </a:pPr>
                      <a:r>
                        <a:rPr lang="en-US" sz="1100">
                          <a:solidFill>
                            <a:schemeClr val="tx1"/>
                          </a:solidFill>
                          <a:latin typeface="Times New Roman"/>
                          <a:ea typeface="Calibri"/>
                          <a:cs typeface="Times New Roman"/>
                        </a:rPr>
                        <a:t>MS</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7945" algn="ctr">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91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9225">
                <a:tc vMerge="1">
                  <a:txBody>
                    <a:bodyPr/>
                    <a:lstStyle/>
                    <a:p>
                      <a:endParaRPr lang="pt-BR"/>
                    </a:p>
                  </a:txBody>
                  <a:tcPr/>
                </a:tc>
                <a:tc>
                  <a:txBody>
                    <a:bodyPr/>
                    <a:lstStyle/>
                    <a:p>
                      <a:pPr marL="40640">
                        <a:lnSpc>
                          <a:spcPts val="960"/>
                        </a:lnSpc>
                        <a:spcAft>
                          <a:spcPts val="0"/>
                        </a:spcAft>
                      </a:pPr>
                      <a:r>
                        <a:rPr lang="en-US" sz="1100">
                          <a:solidFill>
                            <a:schemeClr val="tx1"/>
                          </a:solidFill>
                          <a:latin typeface="Times New Roman"/>
                          <a:ea typeface="Calibri"/>
                          <a:cs typeface="Times New Roman"/>
                        </a:rPr>
                        <a:t>MG</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dirty="0">
                          <a:solidFill>
                            <a:schemeClr val="tx1"/>
                          </a:solidFill>
                          <a:latin typeface="Times New Roman"/>
                          <a:ea typeface="Calibri"/>
                          <a:cs typeface="Times New Roman"/>
                        </a:rPr>
                        <a:t>7</a:t>
                      </a:r>
                      <a:endParaRPr lang="pt-BR" sz="1100" dirty="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9225">
                <a:tc vMerge="1">
                  <a:txBody>
                    <a:bodyPr/>
                    <a:lstStyle/>
                    <a:p>
                      <a:endParaRPr lang="pt-BR"/>
                    </a:p>
                  </a:txBody>
                  <a:tcPr/>
                </a:tc>
                <a:tc>
                  <a:txBody>
                    <a:bodyPr/>
                    <a:lstStyle/>
                    <a:p>
                      <a:pPr marL="40640">
                        <a:lnSpc>
                          <a:spcPts val="960"/>
                        </a:lnSpc>
                        <a:spcAft>
                          <a:spcPts val="0"/>
                        </a:spcAft>
                      </a:pPr>
                      <a:r>
                        <a:rPr lang="en-US" sz="1100">
                          <a:solidFill>
                            <a:schemeClr val="tx1"/>
                          </a:solidFill>
                          <a:latin typeface="Times New Roman"/>
                          <a:ea typeface="Calibri"/>
                          <a:cs typeface="Times New Roman"/>
                        </a:rPr>
                        <a:t>PA</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7945" algn="ctr">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dirty="0">
                          <a:solidFill>
                            <a:schemeClr val="tx1"/>
                          </a:solidFill>
                          <a:latin typeface="Times New Roman"/>
                          <a:ea typeface="Calibri"/>
                          <a:cs typeface="Times New Roman"/>
                        </a:rPr>
                        <a:t>12</a:t>
                      </a:r>
                      <a:endParaRPr lang="pt-BR" sz="1100" dirty="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8590">
                <a:tc vMerge="1">
                  <a:txBody>
                    <a:bodyPr/>
                    <a:lstStyle/>
                    <a:p>
                      <a:endParaRPr lang="pt-BR"/>
                    </a:p>
                  </a:txBody>
                  <a:tcPr/>
                </a:tc>
                <a:tc>
                  <a:txBody>
                    <a:bodyPr/>
                    <a:lstStyle/>
                    <a:p>
                      <a:pPr marL="40640">
                        <a:lnSpc>
                          <a:spcPts val="960"/>
                        </a:lnSpc>
                        <a:spcAft>
                          <a:spcPts val="0"/>
                        </a:spcAft>
                      </a:pPr>
                      <a:r>
                        <a:rPr lang="en-US" sz="1100">
                          <a:solidFill>
                            <a:schemeClr val="tx1"/>
                          </a:solidFill>
                          <a:latin typeface="Times New Roman"/>
                          <a:ea typeface="Calibri"/>
                          <a:cs typeface="Times New Roman"/>
                        </a:rPr>
                        <a:t>PB</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7945" algn="ctr">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dirty="0">
                          <a:solidFill>
                            <a:schemeClr val="tx1"/>
                          </a:solidFill>
                          <a:latin typeface="Times New Roman"/>
                          <a:ea typeface="Calibri"/>
                          <a:cs typeface="Times New Roman"/>
                        </a:rPr>
                        <a:t>12</a:t>
                      </a:r>
                      <a:endParaRPr lang="pt-BR" sz="1100" dirty="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9225">
                <a:tc vMerge="1">
                  <a:txBody>
                    <a:bodyPr/>
                    <a:lstStyle/>
                    <a:p>
                      <a:endParaRPr lang="pt-BR"/>
                    </a:p>
                  </a:txBody>
                  <a:tcPr/>
                </a:tc>
                <a:tc>
                  <a:txBody>
                    <a:bodyPr/>
                    <a:lstStyle/>
                    <a:p>
                      <a:pPr marL="40640">
                        <a:lnSpc>
                          <a:spcPts val="960"/>
                        </a:lnSpc>
                        <a:spcAft>
                          <a:spcPts val="0"/>
                        </a:spcAft>
                      </a:pPr>
                      <a:r>
                        <a:rPr lang="en-US" sz="1100">
                          <a:solidFill>
                            <a:schemeClr val="tx1"/>
                          </a:solidFill>
                          <a:latin typeface="Times New Roman"/>
                          <a:ea typeface="Calibri"/>
                          <a:cs typeface="Times New Roman"/>
                        </a:rPr>
                        <a:t>PR</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7945" algn="ctr">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dirty="0">
                          <a:solidFill>
                            <a:schemeClr val="tx1"/>
                          </a:solidFill>
                          <a:latin typeface="Times New Roman"/>
                          <a:ea typeface="Calibri"/>
                          <a:cs typeface="Times New Roman"/>
                        </a:rPr>
                        <a:t>7</a:t>
                      </a:r>
                      <a:endParaRPr lang="pt-BR" sz="1100" dirty="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9225">
                <a:tc vMerge="1">
                  <a:txBody>
                    <a:bodyPr/>
                    <a:lstStyle/>
                    <a:p>
                      <a:endParaRPr lang="pt-BR"/>
                    </a:p>
                  </a:txBody>
                  <a:tcPr/>
                </a:tc>
                <a:tc>
                  <a:txBody>
                    <a:bodyPr/>
                    <a:lstStyle/>
                    <a:p>
                      <a:pPr marL="40640">
                        <a:lnSpc>
                          <a:spcPts val="960"/>
                        </a:lnSpc>
                        <a:spcAft>
                          <a:spcPts val="0"/>
                        </a:spcAft>
                      </a:pPr>
                      <a:r>
                        <a:rPr lang="en-US" sz="1100">
                          <a:solidFill>
                            <a:schemeClr val="tx1"/>
                          </a:solidFill>
                          <a:latin typeface="Times New Roman"/>
                          <a:ea typeface="Calibri"/>
                          <a:cs typeface="Times New Roman"/>
                        </a:rPr>
                        <a:t>PE</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7945" algn="ctr">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dirty="0">
                          <a:solidFill>
                            <a:schemeClr val="tx1"/>
                          </a:solidFill>
                          <a:latin typeface="Times New Roman"/>
                          <a:ea typeface="Calibri"/>
                          <a:cs typeface="Times New Roman"/>
                        </a:rPr>
                        <a:t>12</a:t>
                      </a:r>
                      <a:endParaRPr lang="pt-BR" sz="1100" dirty="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9225">
                <a:tc vMerge="1">
                  <a:txBody>
                    <a:bodyPr/>
                    <a:lstStyle/>
                    <a:p>
                      <a:endParaRPr lang="pt-BR"/>
                    </a:p>
                  </a:txBody>
                  <a:tcPr/>
                </a:tc>
                <a:tc>
                  <a:txBody>
                    <a:bodyPr/>
                    <a:lstStyle/>
                    <a:p>
                      <a:pPr marL="40640">
                        <a:lnSpc>
                          <a:spcPts val="960"/>
                        </a:lnSpc>
                        <a:spcAft>
                          <a:spcPts val="0"/>
                        </a:spcAft>
                      </a:pPr>
                      <a:r>
                        <a:rPr lang="en-US" sz="1100">
                          <a:solidFill>
                            <a:schemeClr val="tx1"/>
                          </a:solidFill>
                          <a:latin typeface="Times New Roman"/>
                          <a:ea typeface="Calibri"/>
                          <a:cs typeface="Times New Roman"/>
                        </a:rPr>
                        <a:t>PI</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7945" algn="ctr">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dirty="0">
                          <a:solidFill>
                            <a:schemeClr val="tx1"/>
                          </a:solidFill>
                          <a:latin typeface="Times New Roman"/>
                          <a:ea typeface="Calibri"/>
                          <a:cs typeface="Times New Roman"/>
                        </a:rPr>
                        <a:t>12</a:t>
                      </a:r>
                      <a:endParaRPr lang="pt-BR" sz="1100" dirty="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9225">
                <a:tc vMerge="1">
                  <a:txBody>
                    <a:bodyPr/>
                    <a:lstStyle/>
                    <a:p>
                      <a:endParaRPr lang="pt-BR"/>
                    </a:p>
                  </a:txBody>
                  <a:tcPr/>
                </a:tc>
                <a:tc>
                  <a:txBody>
                    <a:bodyPr/>
                    <a:lstStyle/>
                    <a:p>
                      <a:pPr marL="40640">
                        <a:lnSpc>
                          <a:spcPts val="960"/>
                        </a:lnSpc>
                        <a:spcAft>
                          <a:spcPts val="0"/>
                        </a:spcAft>
                      </a:pPr>
                      <a:r>
                        <a:rPr lang="en-US" sz="1100">
                          <a:solidFill>
                            <a:schemeClr val="tx1"/>
                          </a:solidFill>
                          <a:latin typeface="Times New Roman"/>
                          <a:ea typeface="Calibri"/>
                          <a:cs typeface="Times New Roman"/>
                        </a:rPr>
                        <a:t>RN</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dirty="0">
                          <a:solidFill>
                            <a:schemeClr val="tx1"/>
                          </a:solidFill>
                          <a:latin typeface="Times New Roman"/>
                          <a:ea typeface="Calibri"/>
                          <a:cs typeface="Times New Roman"/>
                        </a:rPr>
                        <a:t>12</a:t>
                      </a:r>
                      <a:endParaRPr lang="pt-BR" sz="1100" dirty="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7945" algn="ctr">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dirty="0">
                          <a:solidFill>
                            <a:schemeClr val="tx1"/>
                          </a:solidFill>
                          <a:latin typeface="Times New Roman"/>
                          <a:ea typeface="Calibri"/>
                          <a:cs typeface="Times New Roman"/>
                        </a:rPr>
                        <a:t>12</a:t>
                      </a:r>
                      <a:endParaRPr lang="pt-BR" sz="1100" dirty="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9225">
                <a:tc vMerge="1">
                  <a:txBody>
                    <a:bodyPr/>
                    <a:lstStyle/>
                    <a:p>
                      <a:endParaRPr lang="pt-BR"/>
                    </a:p>
                  </a:txBody>
                  <a:tcPr/>
                </a:tc>
                <a:tc>
                  <a:txBody>
                    <a:bodyPr/>
                    <a:lstStyle/>
                    <a:p>
                      <a:pPr marL="40640">
                        <a:lnSpc>
                          <a:spcPts val="960"/>
                        </a:lnSpc>
                        <a:spcAft>
                          <a:spcPts val="0"/>
                        </a:spcAft>
                      </a:pPr>
                      <a:r>
                        <a:rPr lang="en-US" sz="1100">
                          <a:solidFill>
                            <a:schemeClr val="tx1"/>
                          </a:solidFill>
                          <a:latin typeface="Times New Roman"/>
                          <a:ea typeface="Calibri"/>
                          <a:cs typeface="Times New Roman"/>
                        </a:rPr>
                        <a:t>RS</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7945" algn="ctr">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dirty="0">
                          <a:solidFill>
                            <a:schemeClr val="tx1"/>
                          </a:solidFill>
                          <a:latin typeface="Times New Roman"/>
                          <a:ea typeface="Calibri"/>
                          <a:cs typeface="Times New Roman"/>
                        </a:rPr>
                        <a:t>7</a:t>
                      </a:r>
                      <a:endParaRPr lang="pt-BR" sz="1100" dirty="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8590">
                <a:tc vMerge="1">
                  <a:txBody>
                    <a:bodyPr/>
                    <a:lstStyle/>
                    <a:p>
                      <a:endParaRPr lang="pt-BR"/>
                    </a:p>
                  </a:txBody>
                  <a:tcPr/>
                </a:tc>
                <a:tc>
                  <a:txBody>
                    <a:bodyPr/>
                    <a:lstStyle/>
                    <a:p>
                      <a:pPr marL="40640">
                        <a:lnSpc>
                          <a:spcPts val="960"/>
                        </a:lnSpc>
                        <a:spcAft>
                          <a:spcPts val="0"/>
                        </a:spcAft>
                      </a:pPr>
                      <a:r>
                        <a:rPr lang="en-US" sz="1100">
                          <a:solidFill>
                            <a:schemeClr val="tx1"/>
                          </a:solidFill>
                          <a:latin typeface="Times New Roman"/>
                          <a:ea typeface="Calibri"/>
                          <a:cs typeface="Times New Roman"/>
                        </a:rPr>
                        <a:t>RJ</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7945" algn="ctr">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dirty="0">
                          <a:solidFill>
                            <a:schemeClr val="tx1"/>
                          </a:solidFill>
                          <a:latin typeface="Times New Roman"/>
                          <a:ea typeface="Calibri"/>
                          <a:cs typeface="Times New Roman"/>
                        </a:rPr>
                        <a:t>7</a:t>
                      </a:r>
                      <a:endParaRPr lang="pt-BR" sz="1100" dirty="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9225">
                <a:tc vMerge="1">
                  <a:txBody>
                    <a:bodyPr/>
                    <a:lstStyle/>
                    <a:p>
                      <a:endParaRPr lang="pt-BR"/>
                    </a:p>
                  </a:txBody>
                  <a:tcPr/>
                </a:tc>
                <a:tc>
                  <a:txBody>
                    <a:bodyPr/>
                    <a:lstStyle/>
                    <a:p>
                      <a:pPr marL="40640">
                        <a:lnSpc>
                          <a:spcPts val="960"/>
                        </a:lnSpc>
                        <a:spcAft>
                          <a:spcPts val="0"/>
                        </a:spcAft>
                      </a:pPr>
                      <a:r>
                        <a:rPr lang="en-US" sz="1100">
                          <a:solidFill>
                            <a:schemeClr val="tx1"/>
                          </a:solidFill>
                          <a:latin typeface="Times New Roman"/>
                          <a:ea typeface="Calibri"/>
                          <a:cs typeface="Times New Roman"/>
                        </a:rPr>
                        <a:t>RO</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7945" algn="ctr">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dirty="0">
                          <a:solidFill>
                            <a:schemeClr val="tx1"/>
                          </a:solidFill>
                          <a:latin typeface="Times New Roman"/>
                          <a:ea typeface="Calibri"/>
                          <a:cs typeface="Times New Roman"/>
                        </a:rPr>
                        <a:t>12</a:t>
                      </a:r>
                      <a:endParaRPr lang="pt-BR" sz="1100" dirty="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9225">
                <a:tc vMerge="1">
                  <a:txBody>
                    <a:bodyPr/>
                    <a:lstStyle/>
                    <a:p>
                      <a:endParaRPr lang="pt-BR"/>
                    </a:p>
                  </a:txBody>
                  <a:tcPr/>
                </a:tc>
                <a:tc>
                  <a:txBody>
                    <a:bodyPr/>
                    <a:lstStyle/>
                    <a:p>
                      <a:pPr marL="40640">
                        <a:lnSpc>
                          <a:spcPts val="960"/>
                        </a:lnSpc>
                        <a:spcAft>
                          <a:spcPts val="0"/>
                        </a:spcAft>
                      </a:pPr>
                      <a:r>
                        <a:rPr lang="en-US" sz="1100">
                          <a:solidFill>
                            <a:schemeClr val="tx1"/>
                          </a:solidFill>
                          <a:latin typeface="Times New Roman"/>
                          <a:ea typeface="Calibri"/>
                          <a:cs typeface="Times New Roman"/>
                        </a:rPr>
                        <a:t>RR</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7945" algn="ctr">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dirty="0">
                          <a:solidFill>
                            <a:schemeClr val="tx1"/>
                          </a:solidFill>
                          <a:latin typeface="Times New Roman"/>
                          <a:ea typeface="Calibri"/>
                          <a:cs typeface="Times New Roman"/>
                        </a:rPr>
                        <a:t>12</a:t>
                      </a:r>
                      <a:endParaRPr lang="pt-BR" sz="1100" dirty="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9225">
                <a:tc vMerge="1">
                  <a:txBody>
                    <a:bodyPr/>
                    <a:lstStyle/>
                    <a:p>
                      <a:endParaRPr lang="pt-BR"/>
                    </a:p>
                  </a:txBody>
                  <a:tcPr/>
                </a:tc>
                <a:tc>
                  <a:txBody>
                    <a:bodyPr/>
                    <a:lstStyle/>
                    <a:p>
                      <a:pPr marL="40640">
                        <a:lnSpc>
                          <a:spcPts val="960"/>
                        </a:lnSpc>
                        <a:spcAft>
                          <a:spcPts val="0"/>
                        </a:spcAft>
                      </a:pPr>
                      <a:r>
                        <a:rPr lang="en-US" sz="1100">
                          <a:solidFill>
                            <a:schemeClr val="tx1"/>
                          </a:solidFill>
                          <a:latin typeface="Times New Roman"/>
                          <a:ea typeface="Calibri"/>
                          <a:cs typeface="Times New Roman"/>
                        </a:rPr>
                        <a:t>SC</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7945" algn="ctr">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5"/>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5"/>
                        </a:lnSpc>
                        <a:spcAft>
                          <a:spcPts val="0"/>
                        </a:spcAft>
                      </a:pPr>
                      <a:r>
                        <a:rPr lang="en-US" sz="1100" dirty="0">
                          <a:solidFill>
                            <a:schemeClr val="tx1"/>
                          </a:solidFill>
                          <a:latin typeface="Times New Roman"/>
                          <a:ea typeface="Calibri"/>
                          <a:cs typeface="Times New Roman"/>
                        </a:rPr>
                        <a:t>7</a:t>
                      </a:r>
                      <a:endParaRPr lang="pt-BR" sz="1100" dirty="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9225">
                <a:tc vMerge="1">
                  <a:txBody>
                    <a:bodyPr/>
                    <a:lstStyle/>
                    <a:p>
                      <a:endParaRPr lang="pt-BR"/>
                    </a:p>
                  </a:txBody>
                  <a:tcPr/>
                </a:tc>
                <a:tc>
                  <a:txBody>
                    <a:bodyPr/>
                    <a:lstStyle/>
                    <a:p>
                      <a:pPr marL="40640">
                        <a:lnSpc>
                          <a:spcPts val="960"/>
                        </a:lnSpc>
                        <a:spcAft>
                          <a:spcPts val="0"/>
                        </a:spcAft>
                      </a:pPr>
                      <a:r>
                        <a:rPr lang="en-US" sz="1100">
                          <a:solidFill>
                            <a:schemeClr val="tx1"/>
                          </a:solidFill>
                          <a:latin typeface="Times New Roman"/>
                          <a:ea typeface="Calibri"/>
                          <a:cs typeface="Times New Roman"/>
                        </a:rPr>
                        <a:t>SP</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7945" algn="ctr">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7</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dirty="0">
                          <a:solidFill>
                            <a:schemeClr val="tx1"/>
                          </a:solidFill>
                          <a:latin typeface="Times New Roman"/>
                          <a:ea typeface="Calibri"/>
                          <a:cs typeface="Times New Roman"/>
                        </a:rPr>
                        <a:t>7</a:t>
                      </a:r>
                      <a:endParaRPr lang="pt-BR" sz="1100" dirty="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9225">
                <a:tc vMerge="1">
                  <a:txBody>
                    <a:bodyPr/>
                    <a:lstStyle/>
                    <a:p>
                      <a:endParaRPr lang="pt-BR"/>
                    </a:p>
                  </a:txBody>
                  <a:tcPr/>
                </a:tc>
                <a:tc>
                  <a:txBody>
                    <a:bodyPr/>
                    <a:lstStyle/>
                    <a:p>
                      <a:pPr marL="40640">
                        <a:lnSpc>
                          <a:spcPts val="960"/>
                        </a:lnSpc>
                        <a:spcAft>
                          <a:spcPts val="0"/>
                        </a:spcAft>
                      </a:pPr>
                      <a:r>
                        <a:rPr lang="en-US" sz="1100">
                          <a:solidFill>
                            <a:schemeClr val="tx1"/>
                          </a:solidFill>
                          <a:latin typeface="Times New Roman"/>
                          <a:ea typeface="Calibri"/>
                          <a:cs typeface="Times New Roman"/>
                        </a:rPr>
                        <a:t>SE</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7945" algn="ctr">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dirty="0">
                          <a:solidFill>
                            <a:schemeClr val="tx1"/>
                          </a:solidFill>
                          <a:latin typeface="Times New Roman"/>
                          <a:ea typeface="Calibri"/>
                          <a:cs typeface="Times New Roman"/>
                        </a:rPr>
                        <a:t>12</a:t>
                      </a:r>
                      <a:endParaRPr lang="pt-BR" sz="1100" dirty="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9225">
                <a:tc vMerge="1">
                  <a:txBody>
                    <a:bodyPr/>
                    <a:lstStyle/>
                    <a:p>
                      <a:endParaRPr lang="pt-BR"/>
                    </a:p>
                  </a:txBody>
                  <a:tcPr/>
                </a:tc>
                <a:tc>
                  <a:txBody>
                    <a:bodyPr/>
                    <a:lstStyle/>
                    <a:p>
                      <a:pPr marL="40640">
                        <a:lnSpc>
                          <a:spcPts val="960"/>
                        </a:lnSpc>
                        <a:spcAft>
                          <a:spcPts val="0"/>
                        </a:spcAft>
                      </a:pPr>
                      <a:r>
                        <a:rPr lang="en-US" sz="1100">
                          <a:solidFill>
                            <a:schemeClr val="tx1"/>
                          </a:solidFill>
                          <a:latin typeface="Times New Roman"/>
                          <a:ea typeface="Calibri"/>
                          <a:cs typeface="Times New Roman"/>
                        </a:rPr>
                        <a:t>TO</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dirty="0">
                          <a:solidFill>
                            <a:schemeClr val="tx1"/>
                          </a:solidFill>
                          <a:latin typeface="Times New Roman"/>
                          <a:ea typeface="Calibri"/>
                          <a:cs typeface="Times New Roman"/>
                        </a:rPr>
                        <a:t>12</a:t>
                      </a:r>
                      <a:endParaRPr lang="pt-BR" sz="1100" dirty="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7945" algn="ctr">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640">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nSpc>
                          <a:spcPts val="1010"/>
                        </a:lnSpc>
                        <a:spcAft>
                          <a:spcPts val="0"/>
                        </a:spcAft>
                      </a:pPr>
                      <a:r>
                        <a:rPr lang="en-US" sz="1100">
                          <a:solidFill>
                            <a:schemeClr val="tx1"/>
                          </a:solidFill>
                          <a:latin typeface="Times New Roman"/>
                          <a:ea typeface="Calibri"/>
                          <a:cs typeface="Times New Roman"/>
                        </a:rPr>
                        <a:t>12</a:t>
                      </a:r>
                      <a:endParaRPr lang="pt-BR" sz="110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1100" dirty="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71009" name="Rectangle 1"/>
          <p:cNvSpPr>
            <a:spLocks noChangeArrowheads="1"/>
          </p:cNvSpPr>
          <p:nvPr/>
        </p:nvSpPr>
        <p:spPr bwMode="auto">
          <a:xfrm>
            <a:off x="290285" y="5629833"/>
            <a:ext cx="11611429"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5875"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Aplicação</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1400" b="1"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da</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1400" b="1"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tabela</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1400" b="1"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nas</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1400" b="1"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operações</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1400" b="1"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interestaduais</a:t>
            </a:r>
            <a:r>
              <a:rPr lang="en-US" sz="1400" b="1" dirty="0" smtClean="0">
                <a:latin typeface="Arial" pitchFamily="34" charset="0"/>
                <a:ea typeface="Times New Roman" pitchFamily="18" charset="0"/>
                <a:cs typeface="Times New Roman" pitchFamily="18" charset="0"/>
              </a:rPr>
              <a:t>:</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endParaRPr lang="en-US" sz="1400" b="1" dirty="0" smtClean="0">
              <a:latin typeface="Arial" pitchFamily="34" charset="0"/>
              <a:ea typeface="Times New Roman" pitchFamily="18" charset="0"/>
              <a:cs typeface="Times New Roman" pitchFamily="18" charset="0"/>
            </a:endParaRPr>
          </a:p>
          <a:p>
            <a:pPr marL="0" marR="0" lvl="0" indent="15875" algn="l" defTabSz="914400" rtl="0" eaLnBrk="0" fontAlgn="base" latinLnBrk="0" hangingPunct="0">
              <a:lnSpc>
                <a:spcPct val="100000"/>
              </a:lnSpc>
              <a:spcBef>
                <a:spcPct val="0"/>
              </a:spcBef>
              <a:spcAft>
                <a:spcPct val="0"/>
              </a:spcAft>
              <a:buClrTx/>
              <a:buSzTx/>
              <a:buFontTx/>
              <a:buNone/>
              <a:tabLst/>
            </a:pPr>
            <a:r>
              <a:rPr lang="en-US" sz="1400" dirty="0" err="1" smtClean="0">
                <a:latin typeface="Arial" pitchFamily="34" charset="0"/>
                <a:ea typeface="Times New Roman" pitchFamily="18" charset="0"/>
                <a:cs typeface="Times New Roman" pitchFamily="18" charset="0"/>
              </a:rPr>
              <a:t>C</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oluna</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vertical: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Estados</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de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origem</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das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operações</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t>
            </a:r>
            <a:endParaRPr kumimoji="0" lang="pt-B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15875" algn="l" defTabSz="914400" rtl="0" eaLnBrk="0" fontAlgn="base" latinLnBrk="0" hangingPunct="0">
              <a:lnSpc>
                <a:spcPct val="100000"/>
              </a:lnSpc>
              <a:spcBef>
                <a:spcPct val="0"/>
              </a:spcBef>
              <a:spcAft>
                <a:spcPct val="0"/>
              </a:spcAft>
              <a:buClrTx/>
              <a:buSzTx/>
              <a:buFontTx/>
              <a:buNone/>
              <a:tabLst/>
            </a:pPr>
            <a:r>
              <a:rPr lang="en-US" sz="1400" dirty="0" err="1" smtClean="0">
                <a:latin typeface="Arial" pitchFamily="34" charset="0"/>
                <a:ea typeface="Times New Roman" pitchFamily="18" charset="0"/>
                <a:cs typeface="Times New Roman" pitchFamily="18" charset="0"/>
              </a:rPr>
              <a:t>C</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oluna</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horizontal: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Estados</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de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destino</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das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operações</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de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comercialização</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dos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produtos</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das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mercadorias</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dos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serviços</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prestados</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p>
          <a:p>
            <a:pPr marL="0" marR="0" lvl="0" indent="15875"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Quadros</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em</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branco</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referem</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-se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às</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operações</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internas</a:t>
            </a: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t>
            </a:r>
            <a:endParaRPr kumimoji="0" lang="pt-BR"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180225" name="Rectangle 1"/>
          <p:cNvSpPr>
            <a:spLocks noChangeArrowheads="1"/>
          </p:cNvSpPr>
          <p:nvPr/>
        </p:nvSpPr>
        <p:spPr bwMode="auto">
          <a:xfrm>
            <a:off x="2148115" y="189077"/>
            <a:ext cx="820057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pt-BR"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ICMS - Tabela de Alíquotas nas Operações Interestaduais</a:t>
            </a:r>
            <a:r>
              <a:rPr kumimoji="0" lang="pt-BR" b="1"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pt-BR" sz="1000" i="0" u="none" strike="noStrike" cap="none" normalizeH="0" dirty="0" smtClean="0">
                <a:ln>
                  <a:noFill/>
                </a:ln>
                <a:solidFill>
                  <a:schemeClr val="tx1"/>
                </a:solidFill>
                <a:effectLst/>
                <a:latin typeface="Calibri" pitchFamily="34" charset="0"/>
                <a:ea typeface="Calibri" pitchFamily="34" charset="0"/>
                <a:cs typeface="Times New Roman" pitchFamily="18" charset="0"/>
              </a:rPr>
              <a:t>(</a:t>
            </a:r>
            <a:r>
              <a:rPr lang="en-US" sz="1000" dirty="0" err="1" smtClean="0">
                <a:latin typeface="Arial" pitchFamily="34" charset="0"/>
                <a:ea typeface="Times New Roman" pitchFamily="18" charset="0"/>
                <a:cs typeface="Times New Roman" pitchFamily="18" charset="0"/>
              </a:rPr>
              <a:t>Resolução</a:t>
            </a:r>
            <a:r>
              <a:rPr lang="en-US" sz="1000" dirty="0" smtClean="0">
                <a:latin typeface="Arial" pitchFamily="34" charset="0"/>
                <a:ea typeface="Times New Roman" pitchFamily="18" charset="0"/>
                <a:cs typeface="Times New Roman" pitchFamily="18" charset="0"/>
              </a:rPr>
              <a:t> do </a:t>
            </a:r>
            <a:r>
              <a:rPr lang="en-US" sz="1000" dirty="0" err="1" smtClean="0">
                <a:latin typeface="Arial" pitchFamily="34" charset="0"/>
                <a:ea typeface="Times New Roman" pitchFamily="18" charset="0"/>
                <a:cs typeface="Times New Roman" pitchFamily="18" charset="0"/>
              </a:rPr>
              <a:t>Senado</a:t>
            </a:r>
            <a:r>
              <a:rPr lang="en-US" sz="1000" dirty="0" smtClean="0">
                <a:latin typeface="Arial" pitchFamily="34" charset="0"/>
                <a:ea typeface="Times New Roman" pitchFamily="18" charset="0"/>
                <a:cs typeface="Times New Roman" pitchFamily="18" charset="0"/>
              </a:rPr>
              <a:t> Federal n. 22/89).</a:t>
            </a:r>
            <a:endParaRPr kumimoji="0" lang="pt-BR" sz="10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1887127" y="477236"/>
            <a:ext cx="7632848" cy="461665"/>
          </a:xfrm>
          <a:prstGeom prst="rect">
            <a:avLst/>
          </a:prstGeom>
          <a:noFill/>
        </p:spPr>
        <p:txBody>
          <a:bodyPr wrap="square" rtlCol="0">
            <a:spAutoFit/>
          </a:bodyPr>
          <a:lstStyle/>
          <a:p>
            <a:pPr algn="ctr"/>
            <a:r>
              <a:rPr lang="pt-BR" sz="2400" b="1" dirty="0" smtClean="0"/>
              <a:t>Cálculo do ICMS incluído no preço da mercadoria</a:t>
            </a:r>
            <a:endParaRPr lang="pt-BR" sz="2400" b="1" dirty="0"/>
          </a:p>
        </p:txBody>
      </p:sp>
      <p:sp>
        <p:nvSpPr>
          <p:cNvPr id="5" name="Retângulo 4"/>
          <p:cNvSpPr/>
          <p:nvPr/>
        </p:nvSpPr>
        <p:spPr>
          <a:xfrm>
            <a:off x="2094271" y="1111356"/>
            <a:ext cx="9226872" cy="1200329"/>
          </a:xfrm>
          <a:prstGeom prst="rect">
            <a:avLst/>
          </a:prstGeom>
        </p:spPr>
        <p:txBody>
          <a:bodyPr wrap="square">
            <a:spAutoFit/>
          </a:bodyPr>
          <a:lstStyle/>
          <a:p>
            <a:pPr algn="just"/>
            <a:r>
              <a:rPr lang="pt-BR" dirty="0" smtClean="0"/>
              <a:t>O ICMS é um imposto que integra a sua própria base de cálculo (imposto calculado por dentro), ou seja, no preço de compra ou de venda do bem ou do serviço já está embutido o valor do ICMS destacado; assim, a sua alíquota efetiva é superior à alíquota nominal.</a:t>
            </a:r>
            <a:endParaRPr lang="pt-BR" dirty="0"/>
          </a:p>
        </p:txBody>
      </p:sp>
      <p:graphicFrame>
        <p:nvGraphicFramePr>
          <p:cNvPr id="6" name="Tabela 5"/>
          <p:cNvGraphicFramePr>
            <a:graphicFrameLocks noGrp="1"/>
          </p:cNvGraphicFramePr>
          <p:nvPr/>
        </p:nvGraphicFramePr>
        <p:xfrm>
          <a:off x="3563460" y="3047256"/>
          <a:ext cx="6096000" cy="1930400"/>
        </p:xfrm>
        <a:graphic>
          <a:graphicData uri="http://schemas.openxmlformats.org/drawingml/2006/table">
            <a:tbl>
              <a:tblPr firstRow="1" bandRow="1">
                <a:tableStyleId>{5940675A-B579-460E-94D1-54222C63F5DA}</a:tableStyleId>
              </a:tblPr>
              <a:tblGrid>
                <a:gridCol w="3048000"/>
                <a:gridCol w="3048000"/>
              </a:tblGrid>
              <a:tr h="370840">
                <a:tc gridSpan="2">
                  <a:txBody>
                    <a:bodyPr/>
                    <a:lstStyle/>
                    <a:p>
                      <a:pPr algn="ctr"/>
                      <a:r>
                        <a:rPr lang="pt-BR" b="1" dirty="0" smtClean="0"/>
                        <a:t>ALÍQUOTA DO ICMS</a:t>
                      </a:r>
                      <a:endParaRPr lang="pt-BR" dirty="0"/>
                    </a:p>
                  </a:txBody>
                  <a:tcPr/>
                </a:tc>
                <a:tc hMerge="1">
                  <a:txBody>
                    <a:bodyPr/>
                    <a:lstStyle/>
                    <a:p>
                      <a:endParaRPr lang="pt-BR"/>
                    </a:p>
                  </a:txBody>
                  <a:tcPr/>
                </a:tc>
              </a:tr>
              <a:tr h="370840">
                <a:tc>
                  <a:txBody>
                    <a:bodyPr/>
                    <a:lstStyle/>
                    <a:p>
                      <a:pPr algn="ctr"/>
                      <a:r>
                        <a:rPr lang="pt-BR" b="1" dirty="0" smtClean="0"/>
                        <a:t>NOMINAL</a:t>
                      </a:r>
                      <a:endParaRPr lang="pt-BR"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b="1" dirty="0" smtClean="0"/>
                        <a:t>REAL</a:t>
                      </a:r>
                    </a:p>
                  </a:txBody>
                  <a:tcPr/>
                </a:tc>
              </a:tr>
              <a:tr h="370840">
                <a:tc>
                  <a:txBody>
                    <a:bodyPr/>
                    <a:lstStyle/>
                    <a:p>
                      <a:pPr algn="ctr"/>
                      <a:r>
                        <a:rPr lang="pt-BR" dirty="0" smtClean="0"/>
                        <a:t>7%</a:t>
                      </a:r>
                    </a:p>
                    <a:p>
                      <a:pPr algn="ctr"/>
                      <a:r>
                        <a:rPr lang="pt-BR" dirty="0" smtClean="0"/>
                        <a:t>12%</a:t>
                      </a:r>
                    </a:p>
                    <a:p>
                      <a:pPr algn="ctr"/>
                      <a:r>
                        <a:rPr lang="pt-BR" dirty="0" smtClean="0"/>
                        <a:t>18%</a:t>
                      </a:r>
                    </a:p>
                    <a:p>
                      <a:pPr algn="ctr"/>
                      <a:r>
                        <a:rPr lang="pt-BR" dirty="0" smtClean="0"/>
                        <a:t>25%</a:t>
                      </a:r>
                      <a:endParaRPr lang="pt-BR" dirty="0"/>
                    </a:p>
                  </a:txBody>
                  <a:tcPr/>
                </a:tc>
                <a:tc>
                  <a:txBody>
                    <a:bodyPr/>
                    <a:lstStyle/>
                    <a:p>
                      <a:pPr algn="ctr"/>
                      <a:r>
                        <a:rPr lang="pt-BR" dirty="0" smtClean="0"/>
                        <a:t>7,527%</a:t>
                      </a:r>
                    </a:p>
                    <a:p>
                      <a:pPr algn="ctr"/>
                      <a:r>
                        <a:rPr lang="pt-BR" dirty="0" smtClean="0"/>
                        <a:t>13,636%</a:t>
                      </a:r>
                    </a:p>
                    <a:p>
                      <a:pPr algn="ctr"/>
                      <a:r>
                        <a:rPr lang="pt-BR" dirty="0" smtClean="0"/>
                        <a:t>21,951%</a:t>
                      </a:r>
                    </a:p>
                    <a:p>
                      <a:pPr algn="ctr"/>
                      <a:r>
                        <a:rPr lang="pt-BR" dirty="0" smtClean="0"/>
                        <a:t>33,333%</a:t>
                      </a:r>
                      <a:endParaRPr lang="pt-BR" dirty="0"/>
                    </a:p>
                  </a:txBody>
                  <a:tcPr/>
                </a:tc>
              </a:tr>
            </a:tbl>
          </a:graphicData>
        </a:graphic>
      </p:graphicFrame>
      <p:sp>
        <p:nvSpPr>
          <p:cNvPr id="7" name="Retângulo 6"/>
          <p:cNvSpPr/>
          <p:nvPr/>
        </p:nvSpPr>
        <p:spPr>
          <a:xfrm>
            <a:off x="2692602" y="5204115"/>
            <a:ext cx="8309226" cy="1015663"/>
          </a:xfrm>
          <a:prstGeom prst="rect">
            <a:avLst/>
          </a:prstGeom>
        </p:spPr>
        <p:txBody>
          <a:bodyPr wrap="square">
            <a:spAutoFit/>
          </a:bodyPr>
          <a:lstStyle/>
          <a:p>
            <a:r>
              <a:rPr lang="pt-BR" sz="2000" dirty="0" smtClean="0"/>
              <a:t>                                                  preço sem imposto</a:t>
            </a:r>
          </a:p>
          <a:p>
            <a:r>
              <a:rPr lang="pt-BR" sz="2000" dirty="0" smtClean="0"/>
              <a:t>Preço na nota fiscal = ----------------------------------------</a:t>
            </a:r>
            <a:endParaRPr lang="pt-BR" sz="2000" u="sng" dirty="0" smtClean="0"/>
          </a:p>
          <a:p>
            <a:r>
              <a:rPr lang="pt-BR" sz="2000" dirty="0" smtClean="0"/>
              <a:t>                                              100 – alíquota do imposto</a:t>
            </a:r>
            <a:endParaRPr lang="pt-BR" sz="2000" dirty="0"/>
          </a:p>
        </p:txBody>
      </p:sp>
      <p:sp>
        <p:nvSpPr>
          <p:cNvPr id="8" name="CaixaDeTexto 7"/>
          <p:cNvSpPr txBox="1"/>
          <p:nvPr/>
        </p:nvSpPr>
        <p:spPr>
          <a:xfrm>
            <a:off x="4615543" y="2641600"/>
            <a:ext cx="3860800" cy="369332"/>
          </a:xfrm>
          <a:prstGeom prst="rect">
            <a:avLst/>
          </a:prstGeom>
          <a:noFill/>
        </p:spPr>
        <p:txBody>
          <a:bodyPr wrap="square" rtlCol="0">
            <a:spAutoFit/>
          </a:bodyPr>
          <a:lstStyle/>
          <a:p>
            <a:pPr algn="ctr"/>
            <a:r>
              <a:rPr lang="pt-BR" b="1" dirty="0" smtClean="0"/>
              <a:t>Relação alíquota nominal e real</a:t>
            </a:r>
            <a:endParaRPr lang="pt-BR" b="1"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654629" y="801777"/>
            <a:ext cx="10174514" cy="1015663"/>
          </a:xfrm>
          <a:prstGeom prst="rect">
            <a:avLst/>
          </a:prstGeom>
        </p:spPr>
        <p:txBody>
          <a:bodyPr wrap="square">
            <a:spAutoFit/>
          </a:bodyPr>
          <a:lstStyle/>
          <a:p>
            <a:r>
              <a:rPr lang="pt-BR" sz="2000" dirty="0" smtClean="0"/>
              <a:t>Exemplo: seja o preço de venda de determinada mercadoria, sem o ICMS, igual a R$ 984,00. A alíquota do ICMS é de 18%. Qual o preço de venda que será emitida a Nota fiscal?</a:t>
            </a:r>
          </a:p>
        </p:txBody>
      </p:sp>
      <p:sp>
        <p:nvSpPr>
          <p:cNvPr id="5" name="Retângulo 4"/>
          <p:cNvSpPr/>
          <p:nvPr/>
        </p:nvSpPr>
        <p:spPr>
          <a:xfrm>
            <a:off x="2844800" y="1881897"/>
            <a:ext cx="7010400" cy="1015663"/>
          </a:xfrm>
          <a:prstGeom prst="rect">
            <a:avLst/>
          </a:prstGeom>
        </p:spPr>
        <p:txBody>
          <a:bodyPr wrap="square">
            <a:spAutoFit/>
          </a:bodyPr>
          <a:lstStyle/>
          <a:p>
            <a:r>
              <a:rPr lang="pt-BR" sz="2000" dirty="0" smtClean="0"/>
              <a:t>                                                  preço sem imposto</a:t>
            </a:r>
          </a:p>
          <a:p>
            <a:r>
              <a:rPr lang="pt-BR" sz="2000" dirty="0" smtClean="0"/>
              <a:t>Preço na nota fiscal = ----------------------------------------</a:t>
            </a:r>
            <a:endParaRPr lang="pt-BR" sz="2000" u="sng" dirty="0" smtClean="0"/>
          </a:p>
          <a:p>
            <a:r>
              <a:rPr lang="pt-BR" sz="2000" dirty="0" smtClean="0"/>
              <a:t>                                              100 – alíquota do imposto</a:t>
            </a:r>
            <a:endParaRPr lang="pt-BR" sz="2000" dirty="0"/>
          </a:p>
        </p:txBody>
      </p:sp>
      <p:sp>
        <p:nvSpPr>
          <p:cNvPr id="6" name="Retângulo 5"/>
          <p:cNvSpPr/>
          <p:nvPr/>
        </p:nvSpPr>
        <p:spPr>
          <a:xfrm>
            <a:off x="2220686" y="3322057"/>
            <a:ext cx="8563428" cy="1015663"/>
          </a:xfrm>
          <a:prstGeom prst="rect">
            <a:avLst/>
          </a:prstGeom>
        </p:spPr>
        <p:txBody>
          <a:bodyPr wrap="square">
            <a:spAutoFit/>
          </a:bodyPr>
          <a:lstStyle/>
          <a:p>
            <a:r>
              <a:rPr lang="pt-BR" sz="2000" dirty="0" smtClean="0"/>
              <a:t>                                            984,00                984,00</a:t>
            </a:r>
          </a:p>
          <a:p>
            <a:r>
              <a:rPr lang="pt-BR" sz="2000" dirty="0" smtClean="0"/>
              <a:t>Preço na nota fiscal = -----------------  = -------------- = 1.200,00</a:t>
            </a:r>
            <a:endParaRPr lang="pt-BR" sz="2000" u="sng" dirty="0" smtClean="0"/>
          </a:p>
          <a:p>
            <a:r>
              <a:rPr lang="pt-BR" sz="2000" dirty="0" smtClean="0"/>
              <a:t>                                          100 – 18%              82%</a:t>
            </a:r>
            <a:endParaRPr lang="pt-BR" sz="2000" dirty="0"/>
          </a:p>
        </p:txBody>
      </p:sp>
      <p:sp>
        <p:nvSpPr>
          <p:cNvPr id="7" name="CaixaDeTexto 6"/>
          <p:cNvSpPr txBox="1"/>
          <p:nvPr/>
        </p:nvSpPr>
        <p:spPr>
          <a:xfrm>
            <a:off x="2394857" y="5534561"/>
            <a:ext cx="7416799" cy="1015663"/>
          </a:xfrm>
          <a:prstGeom prst="rect">
            <a:avLst/>
          </a:prstGeom>
          <a:noFill/>
        </p:spPr>
        <p:txBody>
          <a:bodyPr wrap="square" rtlCol="0">
            <a:spAutoFit/>
          </a:bodyPr>
          <a:lstStyle/>
          <a:p>
            <a:r>
              <a:rPr lang="pt-BR" sz="2000" dirty="0" smtClean="0"/>
              <a:t>                                                              216,00</a:t>
            </a:r>
          </a:p>
          <a:p>
            <a:r>
              <a:rPr lang="pt-BR" sz="2000" dirty="0" smtClean="0"/>
              <a:t>Demonstração da alíquota real:        -------------- = 21,951%</a:t>
            </a:r>
          </a:p>
          <a:p>
            <a:r>
              <a:rPr lang="pt-BR" sz="2000" dirty="0" smtClean="0"/>
              <a:t>                                                              984,00</a:t>
            </a:r>
            <a:endParaRPr lang="pt-BR" sz="2000" dirty="0"/>
          </a:p>
        </p:txBody>
      </p:sp>
      <p:sp>
        <p:nvSpPr>
          <p:cNvPr id="8" name="CaixaDeTexto 7"/>
          <p:cNvSpPr txBox="1"/>
          <p:nvPr/>
        </p:nvSpPr>
        <p:spPr>
          <a:xfrm>
            <a:off x="2206171" y="4631025"/>
            <a:ext cx="4064000"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pt-BR" sz="2000" dirty="0" smtClean="0"/>
              <a:t>            Valor do ICMS</a:t>
            </a:r>
          </a:p>
          <a:p>
            <a:r>
              <a:rPr lang="pt-BR" sz="2000" dirty="0" smtClean="0"/>
              <a:t>1.200,00 – 984,00 = 216,00</a:t>
            </a:r>
            <a:endParaRPr lang="pt-BR" sz="2000" dirty="0"/>
          </a:p>
        </p:txBody>
      </p:sp>
      <p:sp>
        <p:nvSpPr>
          <p:cNvPr id="9" name="CaixaDeTexto 8"/>
          <p:cNvSpPr txBox="1"/>
          <p:nvPr/>
        </p:nvSpPr>
        <p:spPr>
          <a:xfrm>
            <a:off x="6718986" y="4558454"/>
            <a:ext cx="3731299"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pt-BR" sz="2000" dirty="0" smtClean="0"/>
              <a:t>Valor do ICMS</a:t>
            </a:r>
          </a:p>
          <a:p>
            <a:r>
              <a:rPr lang="pt-BR" sz="2000" dirty="0" smtClean="0"/>
              <a:t>1.200,00 x 18% = 216,00</a:t>
            </a:r>
            <a:endParaRPr lang="pt-BR" sz="20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3"/>
          <p:cNvSpPr txBox="1">
            <a:spLocks noGrp="1"/>
          </p:cNvSpPr>
          <p:nvPr>
            <p:ph idx="1"/>
          </p:nvPr>
        </p:nvSpPr>
        <p:spPr>
          <a:xfrm>
            <a:off x="1886857" y="471941"/>
            <a:ext cx="7561943" cy="4001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pt-BR" sz="2000" b="1" dirty="0" smtClean="0"/>
              <a:t>IPI – IMPOSTO SOBRE PRODUTOS INDUSTRIALIZADOS</a:t>
            </a:r>
          </a:p>
        </p:txBody>
      </p:sp>
      <p:sp>
        <p:nvSpPr>
          <p:cNvPr id="5" name="CaixaDeTexto 4"/>
          <p:cNvSpPr txBox="1"/>
          <p:nvPr/>
        </p:nvSpPr>
        <p:spPr>
          <a:xfrm>
            <a:off x="1756228" y="2162630"/>
            <a:ext cx="9477829" cy="1754326"/>
          </a:xfrm>
          <a:prstGeom prst="rect">
            <a:avLst/>
          </a:prstGeom>
          <a:noFill/>
        </p:spPr>
        <p:txBody>
          <a:bodyPr wrap="square" rtlCol="0">
            <a:spAutoFit/>
          </a:bodyPr>
          <a:lstStyle/>
          <a:p>
            <a:r>
              <a:rPr lang="pt-BR" dirty="0" smtClean="0"/>
              <a:t>Fatos geradores:</a:t>
            </a:r>
          </a:p>
          <a:p>
            <a:endParaRPr lang="pt-BR" dirty="0" smtClean="0"/>
          </a:p>
          <a:p>
            <a:r>
              <a:rPr lang="pt-BR" dirty="0" smtClean="0"/>
              <a:t>– o desembaraço aduaneiro (retirada do porto, aeroporto, ponto de fronteira, etc.), de produto de procedência estrangeira; ou</a:t>
            </a:r>
          </a:p>
          <a:p>
            <a:endParaRPr lang="pt-BR" dirty="0" smtClean="0"/>
          </a:p>
          <a:p>
            <a:r>
              <a:rPr lang="pt-BR" dirty="0" smtClean="0"/>
              <a:t>– a saída de produto do </a:t>
            </a:r>
            <a:r>
              <a:rPr lang="pt-BR" b="1" dirty="0" smtClean="0"/>
              <a:t>estabelecimento industrial, ou equiparado a industrial.</a:t>
            </a:r>
            <a:endParaRPr lang="pt-BR"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3"/>
          <p:cNvSpPr txBox="1">
            <a:spLocks noGrp="1"/>
          </p:cNvSpPr>
          <p:nvPr>
            <p:ph idx="1"/>
          </p:nvPr>
        </p:nvSpPr>
        <p:spPr>
          <a:xfrm>
            <a:off x="1886857" y="471941"/>
            <a:ext cx="7561943" cy="4001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pt-BR" sz="2000" b="1" dirty="0" smtClean="0"/>
              <a:t>IPI – IMPOSTO SOBRE PRODUTOS INDUSTRIALIZADOS</a:t>
            </a:r>
          </a:p>
        </p:txBody>
      </p:sp>
      <p:sp>
        <p:nvSpPr>
          <p:cNvPr id="7" name="CaixaDeTexto 6"/>
          <p:cNvSpPr txBox="1"/>
          <p:nvPr/>
        </p:nvSpPr>
        <p:spPr>
          <a:xfrm>
            <a:off x="1741715" y="1219200"/>
            <a:ext cx="10043886" cy="5355312"/>
          </a:xfrm>
          <a:prstGeom prst="rect">
            <a:avLst/>
          </a:prstGeom>
          <a:noFill/>
        </p:spPr>
        <p:txBody>
          <a:bodyPr wrap="square" rtlCol="0">
            <a:spAutoFit/>
          </a:bodyPr>
          <a:lstStyle/>
          <a:p>
            <a:pPr algn="ctr"/>
            <a:r>
              <a:rPr lang="pt-BR" b="1" dirty="0" smtClean="0"/>
              <a:t>EQUIPARAÇÃO A INDÚSTRIA</a:t>
            </a:r>
          </a:p>
          <a:p>
            <a:pPr algn="just"/>
            <a:r>
              <a:rPr lang="pt-BR" b="1" dirty="0" smtClean="0"/>
              <a:t>Equiparação Impositiva: </a:t>
            </a:r>
            <a:r>
              <a:rPr lang="pt-BR" dirty="0" smtClean="0"/>
              <a:t>prevista expressamente na legislação do IPI, ocorre para que o estabelecimento seja caracterizado como contribuinte deste imposto. Exemplos: </a:t>
            </a:r>
          </a:p>
          <a:p>
            <a:pPr algn="just"/>
            <a:r>
              <a:rPr lang="pt-BR" dirty="0" smtClean="0"/>
              <a:t>a) os estabelecimentos importadores de produtos de procedência estrangeira, que derem saída a esses produtos;</a:t>
            </a:r>
          </a:p>
          <a:p>
            <a:pPr algn="just"/>
            <a:endParaRPr lang="pt-BR" dirty="0" smtClean="0"/>
          </a:p>
          <a:p>
            <a:pPr algn="just"/>
            <a:r>
              <a:rPr lang="pt-BR" dirty="0" smtClean="0"/>
              <a:t>b) os estabelecimentos, ainda que varejistas, que receberem, para comercialização, diretamente da repartição que os liberou, produtos importados por outro estabelecimento da mesma firma;</a:t>
            </a:r>
          </a:p>
          <a:p>
            <a:pPr algn="just"/>
            <a:endParaRPr lang="pt-BR" dirty="0" smtClean="0"/>
          </a:p>
          <a:p>
            <a:pPr algn="just"/>
            <a:r>
              <a:rPr lang="pt-BR" dirty="0" smtClean="0"/>
              <a:t>c) as filiais e demais estabelecimentos que exercerem o comércio de produtos importados, industrializados ou mandados industrializar por outro estabelecimento do mesmo contribuinte, salvo se aqueles operarem exclusivamente na venda a varejo e não estiverem enquadrados na hipótese anterior;</a:t>
            </a:r>
          </a:p>
          <a:p>
            <a:pPr algn="just"/>
            <a:endParaRPr lang="pt-BR" dirty="0" smtClean="0"/>
          </a:p>
          <a:p>
            <a:pPr algn="just"/>
            <a:r>
              <a:rPr lang="pt-BR" dirty="0" smtClean="0"/>
              <a:t>d) os estabelecimentos comerciais de produtos cuja industrialização haja sido realizada por outro estabelecimento da mesma firma ou de terceiro, mediante a remessa, por eles efetuada, de matérias-primas, produtos intermediários, embalagens, recipientes, moldes, matrizes ou modelos.</a:t>
            </a:r>
          </a:p>
          <a:p>
            <a:pPr algn="just"/>
            <a:endParaRPr lang="pt-BR"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83833" y="454253"/>
            <a:ext cx="6157081" cy="468312"/>
          </a:xfrm>
        </p:spPr>
        <p:txBody>
          <a:bodyPr/>
          <a:lstStyle/>
          <a:p>
            <a:r>
              <a:rPr lang="pt-BR" b="1" dirty="0" smtClean="0"/>
              <a:t/>
            </a:r>
            <a:br>
              <a:rPr lang="pt-BR" b="1" dirty="0" smtClean="0"/>
            </a:br>
            <a:r>
              <a:rPr lang="pt-BR" b="1" dirty="0" smtClean="0"/>
              <a:t>EQUIPARAÇÃO POR OPÇÃO</a:t>
            </a:r>
            <a:br>
              <a:rPr lang="pt-BR" b="1" dirty="0" smtClean="0"/>
            </a:br>
            <a:endParaRPr lang="pt-BR" dirty="0"/>
          </a:p>
        </p:txBody>
      </p:sp>
      <p:sp>
        <p:nvSpPr>
          <p:cNvPr id="3" name="Espaço Reservado para Conteúdo 2"/>
          <p:cNvSpPr>
            <a:spLocks noGrp="1"/>
          </p:cNvSpPr>
          <p:nvPr>
            <p:ph idx="1"/>
          </p:nvPr>
        </p:nvSpPr>
        <p:spPr/>
        <p:txBody>
          <a:bodyPr/>
          <a:lstStyle/>
          <a:p>
            <a:pPr marL="87313" indent="0" algn="just">
              <a:buNone/>
            </a:pPr>
            <a:r>
              <a:rPr lang="pt-BR" sz="2000" dirty="0" smtClean="0"/>
              <a:t>Existem outros estabelecimentos/atividades aos quais a legislação do IPI permite que optem pela equiparação. Motivo: após analisarem as possibilidades de </a:t>
            </a:r>
            <a:r>
              <a:rPr lang="pt-BR" sz="2000" dirty="0" err="1" smtClean="0"/>
              <a:t>creditamento</a:t>
            </a:r>
            <a:r>
              <a:rPr lang="pt-BR" sz="2000" dirty="0" smtClean="0"/>
              <a:t> de IPI, que em muitos casos reduzem os custos do produto final, ou podem ser utilizados para pagamento/compensação de outros tributos.</a:t>
            </a:r>
            <a:endParaRPr lang="pt-BR" sz="2000" dirty="0"/>
          </a:p>
        </p:txBody>
      </p:sp>
      <p:graphicFrame>
        <p:nvGraphicFramePr>
          <p:cNvPr id="4" name="Tabela 3"/>
          <p:cNvGraphicFramePr>
            <a:graphicFrameLocks noGrp="1"/>
          </p:cNvGraphicFramePr>
          <p:nvPr/>
        </p:nvGraphicFramePr>
        <p:xfrm>
          <a:off x="1741714" y="2388809"/>
          <a:ext cx="10043886" cy="4028440"/>
        </p:xfrm>
        <a:graphic>
          <a:graphicData uri="http://schemas.openxmlformats.org/drawingml/2006/table">
            <a:tbl>
              <a:tblPr firstRow="1" bandRow="1">
                <a:tableStyleId>{5C22544A-7EE6-4342-B048-85BDC9FD1C3A}</a:tableStyleId>
              </a:tblPr>
              <a:tblGrid>
                <a:gridCol w="5021943"/>
                <a:gridCol w="5021943"/>
              </a:tblGrid>
              <a:tr h="370840">
                <a:tc>
                  <a:txBody>
                    <a:bodyPr/>
                    <a:lstStyle/>
                    <a:p>
                      <a:pPr algn="ctr"/>
                      <a:r>
                        <a:rPr lang="pt-BR" dirty="0" smtClean="0"/>
                        <a:t>Quem pode optar</a:t>
                      </a:r>
                      <a:endParaRPr lang="pt-BR" dirty="0"/>
                    </a:p>
                  </a:txBody>
                  <a:tcPr/>
                </a:tc>
                <a:tc>
                  <a:txBody>
                    <a:bodyPr/>
                    <a:lstStyle/>
                    <a:p>
                      <a:pPr algn="ctr"/>
                      <a:r>
                        <a:rPr lang="pt-BR" dirty="0" smtClean="0"/>
                        <a:t>Conceitos de bens de produção</a:t>
                      </a:r>
                      <a:endParaRPr lang="pt-BR" dirty="0"/>
                    </a:p>
                  </a:txBody>
                  <a:tcPr/>
                </a:tc>
              </a:tr>
              <a:tr h="370840">
                <a:tc>
                  <a:txBody>
                    <a:bodyPr/>
                    <a:lstStyle/>
                    <a:p>
                      <a:pPr algn="just"/>
                      <a:r>
                        <a:rPr lang="pt-BR" sz="1800" kern="1200" baseline="0" dirty="0" smtClean="0">
                          <a:solidFill>
                            <a:schemeClr val="dk1"/>
                          </a:solidFill>
                          <a:latin typeface="+mn-lt"/>
                          <a:ea typeface="+mn-ea"/>
                          <a:cs typeface="+mn-cs"/>
                        </a:rPr>
                        <a:t>os estabelecimentos comerciais que derem</a:t>
                      </a:r>
                    </a:p>
                    <a:p>
                      <a:pPr algn="just"/>
                      <a:r>
                        <a:rPr lang="pt-BR" sz="1800" kern="1200" baseline="0" dirty="0" smtClean="0">
                          <a:solidFill>
                            <a:schemeClr val="dk1"/>
                          </a:solidFill>
                          <a:latin typeface="+mn-lt"/>
                          <a:ea typeface="+mn-ea"/>
                          <a:cs typeface="+mn-cs"/>
                        </a:rPr>
                        <a:t>saída a bens de produção, para</a:t>
                      </a:r>
                    </a:p>
                    <a:p>
                      <a:pPr algn="just"/>
                      <a:r>
                        <a:rPr lang="pt-BR" sz="1800" kern="1200" baseline="0" dirty="0" smtClean="0">
                          <a:solidFill>
                            <a:schemeClr val="dk1"/>
                          </a:solidFill>
                          <a:latin typeface="+mn-lt"/>
                          <a:ea typeface="+mn-ea"/>
                          <a:cs typeface="+mn-cs"/>
                        </a:rPr>
                        <a:t>estabelecimentos industriais ou revendedores</a:t>
                      </a:r>
                    </a:p>
                    <a:p>
                      <a:pPr algn="just"/>
                      <a:endParaRPr lang="pt-BR" sz="1800" kern="1200" baseline="0" dirty="0" smtClean="0">
                        <a:solidFill>
                          <a:schemeClr val="dk1"/>
                        </a:solidFill>
                        <a:latin typeface="+mn-lt"/>
                        <a:ea typeface="+mn-ea"/>
                        <a:cs typeface="+mn-cs"/>
                      </a:endParaRPr>
                    </a:p>
                    <a:p>
                      <a:pPr algn="just"/>
                      <a:endParaRPr lang="pt-BR" sz="1800" kern="1200" baseline="0" dirty="0" smtClean="0">
                        <a:solidFill>
                          <a:schemeClr val="dk1"/>
                        </a:solidFill>
                        <a:latin typeface="+mn-lt"/>
                        <a:ea typeface="+mn-ea"/>
                        <a:cs typeface="+mn-cs"/>
                      </a:endParaRPr>
                    </a:p>
                    <a:p>
                      <a:pPr algn="just"/>
                      <a:r>
                        <a:rPr lang="pt-BR" sz="1800" kern="1200" baseline="0" dirty="0" smtClean="0">
                          <a:solidFill>
                            <a:schemeClr val="dk1"/>
                          </a:solidFill>
                          <a:latin typeface="+mn-lt"/>
                          <a:ea typeface="+mn-ea"/>
                          <a:cs typeface="+mn-cs"/>
                        </a:rPr>
                        <a:t>as cooperativas constituídas de acordo com a</a:t>
                      </a:r>
                    </a:p>
                    <a:p>
                      <a:pPr algn="just"/>
                      <a:r>
                        <a:rPr lang="pt-BR" sz="1800" kern="1200" baseline="0" dirty="0" smtClean="0">
                          <a:solidFill>
                            <a:schemeClr val="dk1"/>
                          </a:solidFill>
                          <a:latin typeface="+mn-lt"/>
                          <a:ea typeface="+mn-ea"/>
                          <a:cs typeface="+mn-cs"/>
                        </a:rPr>
                        <a:t>legislação específica que se dedicarem a venda em comum de bens de produção, recebidos de seus associados para comercialização.</a:t>
                      </a:r>
                      <a:endParaRPr lang="pt-BR" dirty="0"/>
                    </a:p>
                  </a:txBody>
                  <a:tcPr/>
                </a:tc>
                <a:tc>
                  <a:txBody>
                    <a:bodyPr/>
                    <a:lstStyle/>
                    <a:p>
                      <a:pPr algn="just"/>
                      <a:r>
                        <a:rPr lang="pt-BR" sz="1800" kern="1200" baseline="0" dirty="0" smtClean="0">
                          <a:solidFill>
                            <a:schemeClr val="dk1"/>
                          </a:solidFill>
                          <a:latin typeface="+mn-lt"/>
                          <a:ea typeface="+mn-ea"/>
                          <a:cs typeface="+mn-cs"/>
                        </a:rPr>
                        <a:t>- matérias-primas;</a:t>
                      </a:r>
                    </a:p>
                    <a:p>
                      <a:pPr algn="just"/>
                      <a:r>
                        <a:rPr lang="pt-BR" sz="1800" kern="1200" baseline="0" dirty="0" smtClean="0">
                          <a:solidFill>
                            <a:schemeClr val="dk1"/>
                          </a:solidFill>
                          <a:latin typeface="+mn-lt"/>
                          <a:ea typeface="+mn-ea"/>
                          <a:cs typeface="+mn-cs"/>
                        </a:rPr>
                        <a:t>– produtos intermediários, inclusive os que, embora não integrando o produto final, sejam consumidos ou utilizados no processo industrial;</a:t>
                      </a:r>
                    </a:p>
                    <a:p>
                      <a:pPr algn="just"/>
                      <a:r>
                        <a:rPr lang="pt-BR" sz="1800" kern="1200" baseline="0" dirty="0" smtClean="0">
                          <a:solidFill>
                            <a:schemeClr val="dk1"/>
                          </a:solidFill>
                          <a:latin typeface="+mn-lt"/>
                          <a:ea typeface="+mn-ea"/>
                          <a:cs typeface="+mn-cs"/>
                        </a:rPr>
                        <a:t>– os produtos destinados a embalagem e acondicionamento;</a:t>
                      </a:r>
                    </a:p>
                    <a:p>
                      <a:pPr algn="just"/>
                      <a:r>
                        <a:rPr lang="pt-BR" sz="1800" kern="1200" baseline="0" dirty="0" smtClean="0">
                          <a:solidFill>
                            <a:schemeClr val="dk1"/>
                          </a:solidFill>
                          <a:latin typeface="+mn-lt"/>
                          <a:ea typeface="+mn-ea"/>
                          <a:cs typeface="+mn-cs"/>
                        </a:rPr>
                        <a:t>– as ferramentas empregadas no processo industrial, exceto as manuais;</a:t>
                      </a:r>
                    </a:p>
                    <a:p>
                      <a:pPr algn="just"/>
                      <a:r>
                        <a:rPr lang="pt-BR" sz="1800" kern="1200" baseline="0" dirty="0" smtClean="0">
                          <a:solidFill>
                            <a:schemeClr val="dk1"/>
                          </a:solidFill>
                          <a:latin typeface="+mn-lt"/>
                          <a:ea typeface="+mn-ea"/>
                          <a:cs typeface="+mn-cs"/>
                        </a:rPr>
                        <a:t>– as máquinas, instrumentos, aparelhos e equipamentos, inclusive suas peças, partes e outros componentes, que se destinem a emprego no processo industrial.</a:t>
                      </a:r>
                      <a:endParaRPr lang="pt-BR" dirty="0"/>
                    </a:p>
                  </a:txBody>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http://www.globalframe.com.br/gf_base/empresas/MIGA/imagens/93D4DA4C2CAA32A0E8F09BDB9457F0162820_nota_1.jpg"/>
          <p:cNvPicPr/>
          <p:nvPr/>
        </p:nvPicPr>
        <p:blipFill>
          <a:blip r:embed="rId2" cstate="print"/>
          <a:srcRect/>
          <a:stretch>
            <a:fillRect/>
          </a:stretch>
        </p:blipFill>
        <p:spPr bwMode="auto">
          <a:xfrm>
            <a:off x="2061028" y="362857"/>
            <a:ext cx="8621485" cy="5463753"/>
          </a:xfrm>
          <a:prstGeom prst="rect">
            <a:avLst/>
          </a:prstGeom>
          <a:noFill/>
          <a:ln w="9525">
            <a:noFill/>
            <a:miter lim="800000"/>
            <a:headEnd/>
            <a:tailEnd/>
          </a:ln>
        </p:spPr>
      </p:pic>
      <p:sp>
        <p:nvSpPr>
          <p:cNvPr id="5" name="CaixaDeTexto 4"/>
          <p:cNvSpPr txBox="1"/>
          <p:nvPr/>
        </p:nvSpPr>
        <p:spPr>
          <a:xfrm>
            <a:off x="2249714" y="5849258"/>
            <a:ext cx="7170057" cy="246221"/>
          </a:xfrm>
          <a:prstGeom prst="rect">
            <a:avLst/>
          </a:prstGeom>
          <a:noFill/>
        </p:spPr>
        <p:txBody>
          <a:bodyPr wrap="square" rtlCol="0">
            <a:spAutoFit/>
          </a:bodyPr>
          <a:lstStyle/>
          <a:p>
            <a:r>
              <a:rPr lang="pt-BR" sz="1000" dirty="0" smtClean="0"/>
              <a:t>Fonte: http://www.migalhas.com.br/dePeso/16,MI130598,21048-Aspectos+gerais+do+Sistema+</a:t>
            </a:r>
            <a:r>
              <a:rPr lang="pt-BR" sz="1000" dirty="0" err="1" smtClean="0"/>
              <a:t>Tributario</a:t>
            </a:r>
            <a:r>
              <a:rPr lang="pt-BR" sz="1000" dirty="0" smtClean="0"/>
              <a:t>+Nacional</a:t>
            </a:r>
            <a:endParaRPr lang="pt-BR" sz="1000" dirty="0"/>
          </a:p>
        </p:txBody>
      </p:sp>
    </p:spTree>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pPr>
              <a:buNone/>
            </a:pPr>
            <a:r>
              <a:rPr lang="pt-BR" dirty="0" smtClean="0"/>
              <a:t>A legislação do IPI considera como industrialização a operação que cause </a:t>
            </a:r>
            <a:r>
              <a:rPr lang="pt-BR" b="1" dirty="0" smtClean="0"/>
              <a:t>qualquer dos </a:t>
            </a:r>
            <a:r>
              <a:rPr lang="pt-BR" dirty="0" smtClean="0"/>
              <a:t>efeitos a seguir:</a:t>
            </a:r>
          </a:p>
          <a:p>
            <a:pPr>
              <a:buFont typeface="Wingdings" pitchFamily="2" charset="2"/>
              <a:buChar char="q"/>
            </a:pPr>
            <a:r>
              <a:rPr lang="pt-BR" dirty="0" smtClean="0"/>
              <a:t> modifique a natureza;</a:t>
            </a:r>
          </a:p>
          <a:p>
            <a:pPr>
              <a:buFont typeface="Wingdings" pitchFamily="2" charset="2"/>
              <a:buChar char="q"/>
            </a:pPr>
            <a:r>
              <a:rPr lang="pt-BR" dirty="0" smtClean="0"/>
              <a:t> modifique o funcionamento;</a:t>
            </a:r>
          </a:p>
          <a:p>
            <a:pPr>
              <a:buFont typeface="Wingdings" pitchFamily="2" charset="2"/>
              <a:buChar char="q"/>
            </a:pPr>
            <a:r>
              <a:rPr lang="pt-BR" dirty="0" smtClean="0"/>
              <a:t> modifique o acabamento;</a:t>
            </a:r>
          </a:p>
          <a:p>
            <a:pPr>
              <a:buFont typeface="Wingdings" pitchFamily="2" charset="2"/>
              <a:buChar char="q"/>
            </a:pPr>
            <a:r>
              <a:rPr lang="pt-BR" dirty="0" smtClean="0"/>
              <a:t> modifique a apresentação;</a:t>
            </a:r>
          </a:p>
          <a:p>
            <a:pPr>
              <a:buFont typeface="Wingdings" pitchFamily="2" charset="2"/>
              <a:buChar char="q"/>
            </a:pPr>
            <a:r>
              <a:rPr lang="pt-BR" dirty="0" smtClean="0"/>
              <a:t> modifique a finalidade do produto; ou</a:t>
            </a:r>
          </a:p>
          <a:p>
            <a:pPr>
              <a:buFont typeface="Wingdings" pitchFamily="2" charset="2"/>
              <a:buChar char="q"/>
            </a:pPr>
            <a:r>
              <a:rPr lang="pt-BR" dirty="0" smtClean="0"/>
              <a:t> aperfeiçoe o produto para consumo</a:t>
            </a:r>
          </a:p>
          <a:p>
            <a:endParaRPr lang="pt-BR"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Tributação e alíquotas</a:t>
            </a:r>
            <a:endParaRPr lang="pt-BR" dirty="0"/>
          </a:p>
        </p:txBody>
      </p:sp>
      <p:sp>
        <p:nvSpPr>
          <p:cNvPr id="3" name="Espaço Reservado para Conteúdo 2"/>
          <p:cNvSpPr>
            <a:spLocks noGrp="1"/>
          </p:cNvSpPr>
          <p:nvPr>
            <p:ph idx="1"/>
          </p:nvPr>
        </p:nvSpPr>
        <p:spPr>
          <a:xfrm>
            <a:off x="1727200" y="1184503"/>
            <a:ext cx="10464800" cy="5274354"/>
          </a:xfrm>
        </p:spPr>
        <p:txBody>
          <a:bodyPr/>
          <a:lstStyle/>
          <a:p>
            <a:r>
              <a:rPr lang="pt-BR" sz="2400" b="1" dirty="0" smtClean="0"/>
              <a:t>Imunidade tributária </a:t>
            </a:r>
            <a:r>
              <a:rPr lang="pt-BR" sz="2400" dirty="0" smtClean="0"/>
              <a:t>é prevista na Constituição Federal, funcionando como uma proteção que impede certas operações de serem tributadas.</a:t>
            </a:r>
          </a:p>
          <a:p>
            <a:pPr>
              <a:buNone/>
            </a:pPr>
            <a:r>
              <a:rPr lang="pt-BR" sz="2000" dirty="0" smtClean="0"/>
              <a:t>– Livros, jornais, periódicos e o papel destinado a sua impressão;</a:t>
            </a:r>
          </a:p>
          <a:p>
            <a:pPr>
              <a:buNone/>
            </a:pPr>
            <a:r>
              <a:rPr lang="pt-BR" sz="2000" dirty="0" smtClean="0"/>
              <a:t>– Produtos industrializados destinados ao exterior;</a:t>
            </a:r>
          </a:p>
          <a:p>
            <a:pPr>
              <a:buNone/>
            </a:pPr>
            <a:r>
              <a:rPr lang="pt-BR" sz="2000" dirty="0" smtClean="0"/>
              <a:t>– Ouro, quando definido como ativo financeiro ou instrumento cambial;</a:t>
            </a:r>
          </a:p>
          <a:p>
            <a:pPr>
              <a:buNone/>
            </a:pPr>
            <a:r>
              <a:rPr lang="pt-BR" sz="2000" dirty="0" smtClean="0"/>
              <a:t>– Energia elétrica, derivados de petróleo, combustíveis e minerais do País.</a:t>
            </a:r>
          </a:p>
          <a:p>
            <a:pPr>
              <a:buNone/>
            </a:pPr>
            <a:endParaRPr lang="pt-BR" sz="2000" dirty="0" smtClean="0"/>
          </a:p>
          <a:p>
            <a:r>
              <a:rPr lang="pt-BR" sz="2400" b="1" dirty="0" smtClean="0"/>
              <a:t>Isenção</a:t>
            </a:r>
            <a:r>
              <a:rPr lang="pt-BR" sz="2400" dirty="0" smtClean="0"/>
              <a:t> é um privilégio concedido através de Lei ou outro Ato Legal com força de Lei, sendo o Regulamento do IPI, para esses casos, a consolidação das normas.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Tributação e alíquotas</a:t>
            </a:r>
            <a:endParaRPr lang="pt-BR" dirty="0"/>
          </a:p>
        </p:txBody>
      </p:sp>
      <p:sp>
        <p:nvSpPr>
          <p:cNvPr id="4" name="Retângulo 3"/>
          <p:cNvSpPr/>
          <p:nvPr/>
        </p:nvSpPr>
        <p:spPr>
          <a:xfrm>
            <a:off x="1669143" y="1098749"/>
            <a:ext cx="10218057" cy="5355312"/>
          </a:xfrm>
          <a:prstGeom prst="rect">
            <a:avLst/>
          </a:prstGeom>
        </p:spPr>
        <p:txBody>
          <a:bodyPr wrap="square">
            <a:spAutoFit/>
          </a:bodyPr>
          <a:lstStyle/>
          <a:p>
            <a:pPr algn="just"/>
            <a:r>
              <a:rPr lang="pt-BR" dirty="0" smtClean="0"/>
              <a:t>1 </a:t>
            </a:r>
            <a:r>
              <a:rPr lang="pt-BR" b="1" dirty="0" smtClean="0"/>
              <a:t>Produtos industrializados por instituições de educação ou de assistência social,  </a:t>
            </a:r>
            <a:r>
              <a:rPr lang="pt-BR" dirty="0" smtClean="0"/>
              <a:t>quando se destinarem, exclusivamente, a uso próprio ou a distribuição gratuita a seus </a:t>
            </a:r>
            <a:r>
              <a:rPr lang="pt-BR" dirty="0" err="1" smtClean="0"/>
              <a:t>educandos</a:t>
            </a:r>
            <a:r>
              <a:rPr lang="pt-BR" dirty="0" smtClean="0"/>
              <a:t> ou assistidos, no cumprimento de suas finalidades. (art. 54, inciso I)</a:t>
            </a:r>
          </a:p>
          <a:p>
            <a:endParaRPr lang="pt-BR" dirty="0" smtClean="0"/>
          </a:p>
          <a:p>
            <a:pPr algn="just"/>
            <a:r>
              <a:rPr lang="pt-BR" dirty="0" smtClean="0"/>
              <a:t>2 </a:t>
            </a:r>
            <a:r>
              <a:rPr lang="pt-BR" b="1" dirty="0" smtClean="0"/>
              <a:t>Produtos industrializados por estabelecimentos públicos e autárquicos da União, </a:t>
            </a:r>
            <a:r>
              <a:rPr lang="pt-BR" dirty="0" smtClean="0"/>
              <a:t>dos Estados, do Distrito Federal e dos Municípios, que não se destinarem a comércio. (art. 54, inciso II)</a:t>
            </a:r>
          </a:p>
          <a:p>
            <a:endParaRPr lang="pt-BR" dirty="0" smtClean="0"/>
          </a:p>
          <a:p>
            <a:pPr algn="just"/>
            <a:r>
              <a:rPr lang="pt-BR" dirty="0" smtClean="0"/>
              <a:t>3 </a:t>
            </a:r>
            <a:r>
              <a:rPr lang="pt-BR" b="1" dirty="0" smtClean="0"/>
              <a:t>Amostras de produtos para distribuição gratuita, de diminuto ou nenhum valor </a:t>
            </a:r>
            <a:r>
              <a:rPr lang="pt-BR" dirty="0" smtClean="0"/>
              <a:t>comercial, assim considerados os fragmentos ou partes de qualquer mercadoria, em quantidade estritamente necessária a dar a conhecer a sua natureza, espécie e qualidade, atendidas as seguintes condições:</a:t>
            </a:r>
          </a:p>
          <a:p>
            <a:pPr algn="just"/>
            <a:r>
              <a:rPr lang="pt-BR" dirty="0" smtClean="0"/>
              <a:t>a) indicação no produto e no seu envoltório da expressão “Amostra Grátis”, em caracteres com destaque;</a:t>
            </a:r>
          </a:p>
          <a:p>
            <a:pPr algn="just"/>
            <a:r>
              <a:rPr lang="pt-BR" dirty="0" smtClean="0"/>
              <a:t>b) quantidade não excedente de vinte por cento do conteúdo ou do número de unidades da menor embalagem da apresentação comercial do mesmo produto, para venda ao consumidor; e</a:t>
            </a:r>
          </a:p>
          <a:p>
            <a:pPr algn="just"/>
            <a:r>
              <a:rPr lang="pt-BR" dirty="0" smtClean="0"/>
              <a:t>c) distribuição exclusivamente a médicos, veterinários e dentistas, bem como a estabelecimentos hospitalares, quando se tratar de produtos da indústria farmacêutica. (art. 54, inciso III)</a:t>
            </a:r>
          </a:p>
          <a:p>
            <a:pPr algn="just"/>
            <a:endParaRPr lang="pt-BR" dirty="0" smtClean="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Tributação e alíquotas</a:t>
            </a:r>
            <a:endParaRPr lang="pt-BR" dirty="0"/>
          </a:p>
        </p:txBody>
      </p:sp>
      <p:sp>
        <p:nvSpPr>
          <p:cNvPr id="4" name="Retângulo 3"/>
          <p:cNvSpPr/>
          <p:nvPr/>
        </p:nvSpPr>
        <p:spPr>
          <a:xfrm>
            <a:off x="1872343" y="1098749"/>
            <a:ext cx="9651999" cy="3693319"/>
          </a:xfrm>
          <a:prstGeom prst="rect">
            <a:avLst/>
          </a:prstGeom>
        </p:spPr>
        <p:txBody>
          <a:bodyPr wrap="square">
            <a:spAutoFit/>
          </a:bodyPr>
          <a:lstStyle/>
          <a:p>
            <a:endParaRPr lang="pt-BR" dirty="0" smtClean="0"/>
          </a:p>
          <a:p>
            <a:pPr algn="just"/>
            <a:r>
              <a:rPr lang="pt-BR" dirty="0" smtClean="0"/>
              <a:t>4 </a:t>
            </a:r>
            <a:r>
              <a:rPr lang="pt-BR" b="1" dirty="0" smtClean="0"/>
              <a:t>Amostras de tecidos de qualquer largura, e de comprimento até quarenta e cinco </a:t>
            </a:r>
            <a:r>
              <a:rPr lang="pt-BR" dirty="0" smtClean="0"/>
              <a:t>centímetros para os de algodão estampado, e até trinta centímetros para os demais, desde que contenham, em qualquer caso, impressa tipograficamente ou a carimbo, a expressão “Sem Valor Comercial”, dispensadas desta exigência as amostras cujo comprimento não exceda de vinte e cinco centímetros e de quinze centímetros nas hipóteses </a:t>
            </a:r>
            <a:r>
              <a:rPr lang="pt-BR" i="1" dirty="0" smtClean="0"/>
              <a:t>supra, respectivamente. (art. 54, inciso IV)</a:t>
            </a:r>
          </a:p>
          <a:p>
            <a:pPr algn="just"/>
            <a:endParaRPr lang="pt-BR" dirty="0" smtClean="0"/>
          </a:p>
          <a:p>
            <a:pPr algn="just"/>
            <a:r>
              <a:rPr lang="pt-BR" dirty="0" smtClean="0"/>
              <a:t>5 </a:t>
            </a:r>
            <a:r>
              <a:rPr lang="pt-BR" b="1" dirty="0" smtClean="0"/>
              <a:t>Pés isolados de calçados, conduzidos por viajante do estabelecimento industrial, </a:t>
            </a:r>
            <a:r>
              <a:rPr lang="pt-BR" dirty="0" smtClean="0"/>
              <a:t>desde que tenham gravada, no solado, a expressão “Amostra para Viajante”. (art. 54, inciso V)</a:t>
            </a:r>
          </a:p>
          <a:p>
            <a:pPr algn="just"/>
            <a:endParaRPr lang="pt-BR" dirty="0" smtClean="0"/>
          </a:p>
          <a:p>
            <a:pPr algn="just"/>
            <a:r>
              <a:rPr lang="pt-BR" dirty="0" smtClean="0"/>
              <a:t>6 </a:t>
            </a:r>
            <a:r>
              <a:rPr lang="pt-BR" b="1" dirty="0" smtClean="0"/>
              <a:t>Aeronaves de uso militar e suas partes e peças, vendidas à União. (art. 54, inciso VI)</a:t>
            </a:r>
            <a:endParaRPr lang="pt-BR"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Tributação e alíquotas</a:t>
            </a:r>
            <a:endParaRPr lang="pt-BR" dirty="0"/>
          </a:p>
        </p:txBody>
      </p:sp>
      <p:sp>
        <p:nvSpPr>
          <p:cNvPr id="3" name="Espaço Reservado para Conteúdo 2"/>
          <p:cNvSpPr>
            <a:spLocks noGrp="1"/>
          </p:cNvSpPr>
          <p:nvPr>
            <p:ph idx="1"/>
          </p:nvPr>
        </p:nvSpPr>
        <p:spPr/>
        <p:txBody>
          <a:bodyPr/>
          <a:lstStyle/>
          <a:p>
            <a:pPr algn="ctr">
              <a:buNone/>
            </a:pPr>
            <a:r>
              <a:rPr lang="pt-BR" sz="2400" b="1" dirty="0" smtClean="0"/>
              <a:t>OUTRAS DESONERAÇÕES</a:t>
            </a:r>
          </a:p>
          <a:p>
            <a:pPr algn="just"/>
            <a:r>
              <a:rPr lang="pt-BR" sz="2300" b="1" dirty="0" smtClean="0"/>
              <a:t>Produtos com Alíquota Zero – </a:t>
            </a:r>
            <a:r>
              <a:rPr lang="pt-BR" sz="2300" dirty="0" smtClean="0"/>
              <a:t>São produtos que estão no campo da incidência do IPI, mas que por opção do Poder Executivo são mantidos com alíquota zero, pelo tempo que entender conveniente, para regulação do mercado e alcance de objetivos traçados na política econômica governamental.</a:t>
            </a:r>
          </a:p>
          <a:p>
            <a:pPr algn="just"/>
            <a:r>
              <a:rPr lang="pt-BR" sz="2300" b="1" dirty="0" smtClean="0"/>
              <a:t>Suspensão – </a:t>
            </a:r>
            <a:r>
              <a:rPr lang="pt-BR" sz="2300" dirty="0" smtClean="0"/>
              <a:t>É uma forma de desonerar um produto ou uma operação do IPI, através de Lei ou Ato do Poder Executivo, que devido a sua natureza é concedida para saídas de produtos condicionadas ao cumprimento de requisitos relacionados ao seu destino. A suspensão do IPI também poderá ser concedida mediante regimes especiais para atribuição, a terceiro, da responsabilidade como contribuinte substituto, do pagamento do imposto relativo às operações anteriores, concomitantes ou posteriores às saídas que promover.</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Tributação e alíquotas</a:t>
            </a:r>
            <a:endParaRPr lang="pt-BR" dirty="0"/>
          </a:p>
        </p:txBody>
      </p:sp>
      <p:sp>
        <p:nvSpPr>
          <p:cNvPr id="3" name="Espaço Reservado para Conteúdo 2"/>
          <p:cNvSpPr>
            <a:spLocks noGrp="1"/>
          </p:cNvSpPr>
          <p:nvPr>
            <p:ph idx="1"/>
          </p:nvPr>
        </p:nvSpPr>
        <p:spPr/>
        <p:txBody>
          <a:bodyPr/>
          <a:lstStyle/>
          <a:p>
            <a:pPr algn="ctr">
              <a:buNone/>
            </a:pPr>
            <a:r>
              <a:rPr lang="pt-BR" sz="2400" b="1" dirty="0" smtClean="0"/>
              <a:t>OUTRAS DESONERAÇÕES</a:t>
            </a:r>
          </a:p>
          <a:p>
            <a:r>
              <a:rPr lang="pt-BR" sz="2400" b="1" dirty="0" smtClean="0"/>
              <a:t>Redução de Alíquotas – </a:t>
            </a:r>
            <a:r>
              <a:rPr lang="pt-BR" sz="2400" dirty="0" smtClean="0"/>
              <a:t>Autorizada por Lei ou Ato do Poder Executivo, aplica-se a produtos que o Governo entenda como importante para regulação do mercado ou para desenvolvimento de determinada atividade, observando-se que as reduções têm como ponto de partida as alíquotas previstas na Tabela de Incidência do IPI.</a:t>
            </a:r>
          </a:p>
          <a:p>
            <a:endParaRPr lang="pt-BR" sz="2400" dirty="0" smtClean="0"/>
          </a:p>
          <a:p>
            <a:r>
              <a:rPr lang="pt-BR" sz="2400" dirty="0" smtClean="0"/>
              <a:t>Tabela de Incidência do IPI: </a:t>
            </a:r>
          </a:p>
          <a:p>
            <a:pPr lvl="1">
              <a:buNone/>
            </a:pPr>
            <a:r>
              <a:rPr lang="pt-BR" sz="2000" dirty="0" smtClean="0">
                <a:hlinkClick r:id="rId2"/>
              </a:rPr>
              <a:t>http://www.receita.fazenda.gov.br/aliquotas/downloadarqtipi.htm</a:t>
            </a:r>
            <a:endParaRPr lang="pt-BR" sz="2000" dirty="0" smtClean="0"/>
          </a:p>
          <a:p>
            <a:pPr lvl="1">
              <a:buNone/>
            </a:pPr>
            <a:endParaRPr lang="pt-BR" sz="2000" dirty="0" smtClean="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ço Reservado para Conteúdo 5"/>
          <p:cNvGraphicFramePr>
            <a:graphicFrameLocks noGrp="1"/>
          </p:cNvGraphicFramePr>
          <p:nvPr>
            <p:ph idx="1"/>
          </p:nvPr>
        </p:nvGraphicFramePr>
        <p:xfrm>
          <a:off x="1872343" y="1553029"/>
          <a:ext cx="9056914" cy="4114800"/>
        </p:xfrm>
        <a:graphic>
          <a:graphicData uri="http://schemas.openxmlformats.org/drawingml/2006/table">
            <a:tbl>
              <a:tblPr/>
              <a:tblGrid>
                <a:gridCol w="7898046"/>
                <a:gridCol w="1158868"/>
              </a:tblGrid>
              <a:tr h="845064">
                <a:tc>
                  <a:txBody>
                    <a:bodyPr/>
                    <a:lstStyle/>
                    <a:p>
                      <a:pPr algn="just">
                        <a:spcAft>
                          <a:spcPts val="0"/>
                        </a:spcAft>
                      </a:pPr>
                      <a:r>
                        <a:rPr lang="pt-BR" sz="1800" b="1" dirty="0">
                          <a:latin typeface="Arial"/>
                          <a:ea typeface="Times New Roman"/>
                          <a:cs typeface="Times New Roman"/>
                        </a:rPr>
                        <a:t>Tapetes e outros revestimentos para pisos (pavimentos), de matérias têxteis, tecidos, não tufados nem </a:t>
                      </a:r>
                      <a:r>
                        <a:rPr lang="pt-BR" sz="1800" b="1" dirty="0" err="1">
                          <a:latin typeface="Arial"/>
                          <a:ea typeface="Times New Roman"/>
                          <a:cs typeface="Times New Roman"/>
                        </a:rPr>
                        <a:t>flocados</a:t>
                      </a:r>
                      <a:r>
                        <a:rPr lang="pt-BR" sz="1800" b="1" dirty="0">
                          <a:latin typeface="Arial"/>
                          <a:ea typeface="Times New Roman"/>
                          <a:cs typeface="Times New Roman"/>
                        </a:rPr>
                        <a:t>, mesmo confeccionados, incluindo os tapetes denominados </a:t>
                      </a:r>
                      <a:r>
                        <a:rPr lang="pt-BR" sz="1800" b="1" i="1" dirty="0" err="1">
                          <a:latin typeface="Arial"/>
                          <a:ea typeface="Times New Roman"/>
                          <a:cs typeface="Times New Roman"/>
                        </a:rPr>
                        <a:t>Kelim</a:t>
                      </a:r>
                      <a:r>
                        <a:rPr lang="pt-BR" sz="1800" b="1" dirty="0">
                          <a:latin typeface="Arial"/>
                          <a:ea typeface="Times New Roman"/>
                          <a:cs typeface="Times New Roman"/>
                        </a:rPr>
                        <a:t> ou </a:t>
                      </a:r>
                      <a:r>
                        <a:rPr lang="pt-BR" sz="1800" b="1" i="1" dirty="0" err="1">
                          <a:latin typeface="Arial"/>
                          <a:ea typeface="Times New Roman"/>
                          <a:cs typeface="Times New Roman"/>
                        </a:rPr>
                        <a:t>Kilim</a:t>
                      </a:r>
                      <a:r>
                        <a:rPr lang="pt-BR" sz="1800" b="1" dirty="0">
                          <a:latin typeface="Arial"/>
                          <a:ea typeface="Times New Roman"/>
                          <a:cs typeface="Times New Roman"/>
                        </a:rPr>
                        <a:t>, </a:t>
                      </a:r>
                      <a:r>
                        <a:rPr lang="pt-BR" sz="1800" b="1" i="1" dirty="0" err="1">
                          <a:latin typeface="Arial"/>
                          <a:ea typeface="Times New Roman"/>
                          <a:cs typeface="Times New Roman"/>
                        </a:rPr>
                        <a:t>Schumacks</a:t>
                      </a:r>
                      <a:r>
                        <a:rPr lang="pt-BR" sz="1800" b="1" dirty="0">
                          <a:latin typeface="Arial"/>
                          <a:ea typeface="Times New Roman"/>
                          <a:cs typeface="Times New Roman"/>
                        </a:rPr>
                        <a:t> ou </a:t>
                      </a:r>
                      <a:r>
                        <a:rPr lang="pt-BR" sz="1800" b="1" i="1" dirty="0" err="1">
                          <a:latin typeface="Arial"/>
                          <a:ea typeface="Times New Roman"/>
                          <a:cs typeface="Times New Roman"/>
                        </a:rPr>
                        <a:t>Soumak</a:t>
                      </a:r>
                      <a:r>
                        <a:rPr lang="pt-BR" sz="1800" b="1" dirty="0">
                          <a:latin typeface="Arial"/>
                          <a:ea typeface="Times New Roman"/>
                          <a:cs typeface="Times New Roman"/>
                        </a:rPr>
                        <a:t>, </a:t>
                      </a:r>
                      <a:r>
                        <a:rPr lang="pt-BR" sz="1800" b="1" i="1" dirty="0" err="1">
                          <a:latin typeface="Arial"/>
                          <a:ea typeface="Times New Roman"/>
                          <a:cs typeface="Times New Roman"/>
                        </a:rPr>
                        <a:t>Karamanie</a:t>
                      </a:r>
                      <a:r>
                        <a:rPr lang="pt-BR" sz="1800" b="1" dirty="0">
                          <a:latin typeface="Arial"/>
                          <a:ea typeface="Times New Roman"/>
                          <a:cs typeface="Times New Roman"/>
                        </a:rPr>
                        <a:t> e tapetes semelhantes tecidos a mão.</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800">
                        <a:latin typeface="Arial"/>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532">
                <a:tc>
                  <a:txBody>
                    <a:bodyPr/>
                    <a:lstStyle/>
                    <a:p>
                      <a:pPr marL="71755" indent="-71755" algn="just">
                        <a:spcAft>
                          <a:spcPts val="0"/>
                        </a:spcAft>
                      </a:pPr>
                      <a:r>
                        <a:rPr lang="pt-BR" sz="1800" dirty="0">
                          <a:latin typeface="Arial"/>
                          <a:ea typeface="Times New Roman"/>
                          <a:cs typeface="Times New Roman"/>
                        </a:rPr>
                        <a:t>-	Tapetes denominados </a:t>
                      </a:r>
                      <a:r>
                        <a:rPr lang="pt-BR" sz="1800" i="1" dirty="0" err="1">
                          <a:latin typeface="Arial"/>
                          <a:ea typeface="Times New Roman"/>
                          <a:cs typeface="Times New Roman"/>
                        </a:rPr>
                        <a:t>Kelim</a:t>
                      </a:r>
                      <a:r>
                        <a:rPr lang="pt-BR" sz="1800" dirty="0">
                          <a:latin typeface="Arial"/>
                          <a:ea typeface="Times New Roman"/>
                          <a:cs typeface="Times New Roman"/>
                        </a:rPr>
                        <a:t> ou </a:t>
                      </a:r>
                      <a:r>
                        <a:rPr lang="pt-BR" sz="1800" i="1" dirty="0" err="1">
                          <a:latin typeface="Arial"/>
                          <a:ea typeface="Times New Roman"/>
                          <a:cs typeface="Times New Roman"/>
                        </a:rPr>
                        <a:t>Kilim</a:t>
                      </a:r>
                      <a:r>
                        <a:rPr lang="pt-BR" sz="1800" dirty="0">
                          <a:latin typeface="Arial"/>
                          <a:ea typeface="Times New Roman"/>
                          <a:cs typeface="Times New Roman"/>
                        </a:rPr>
                        <a:t>, </a:t>
                      </a:r>
                      <a:r>
                        <a:rPr lang="pt-BR" sz="1800" i="1" dirty="0" err="1">
                          <a:latin typeface="Arial"/>
                          <a:ea typeface="Times New Roman"/>
                          <a:cs typeface="Times New Roman"/>
                        </a:rPr>
                        <a:t>Schumacks</a:t>
                      </a:r>
                      <a:r>
                        <a:rPr lang="pt-BR" sz="1800" dirty="0">
                          <a:latin typeface="Arial"/>
                          <a:ea typeface="Times New Roman"/>
                          <a:cs typeface="Times New Roman"/>
                        </a:rPr>
                        <a:t> ou </a:t>
                      </a:r>
                      <a:r>
                        <a:rPr lang="pt-BR" sz="1800" i="1" dirty="0" err="1">
                          <a:latin typeface="Arial"/>
                          <a:ea typeface="Times New Roman"/>
                          <a:cs typeface="Times New Roman"/>
                        </a:rPr>
                        <a:t>Soumak</a:t>
                      </a:r>
                      <a:r>
                        <a:rPr lang="pt-BR" sz="1800" dirty="0">
                          <a:latin typeface="Arial"/>
                          <a:ea typeface="Times New Roman"/>
                          <a:cs typeface="Times New Roman"/>
                        </a:rPr>
                        <a:t>, </a:t>
                      </a:r>
                      <a:r>
                        <a:rPr lang="pt-BR" sz="1800" i="1" dirty="0" err="1">
                          <a:latin typeface="Arial"/>
                          <a:ea typeface="Times New Roman"/>
                          <a:cs typeface="Times New Roman"/>
                        </a:rPr>
                        <a:t>Karamanie</a:t>
                      </a:r>
                      <a:r>
                        <a:rPr lang="pt-BR" sz="1800" dirty="0">
                          <a:latin typeface="Arial"/>
                          <a:ea typeface="Times New Roman"/>
                          <a:cs typeface="Times New Roman"/>
                        </a:rPr>
                        <a:t> e tapetes semelhantes tecidos a mão</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800">
                          <a:latin typeface="Arial"/>
                          <a:ea typeface="Times New Roman"/>
                          <a:cs typeface="Times New Roman"/>
                        </a:rPr>
                        <a:t>10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266">
                <a:tc>
                  <a:txBody>
                    <a:bodyPr/>
                    <a:lstStyle/>
                    <a:p>
                      <a:pPr marL="71755" indent="-71755" algn="just">
                        <a:spcAft>
                          <a:spcPts val="0"/>
                        </a:spcAft>
                      </a:pPr>
                      <a:r>
                        <a:rPr lang="pt-BR" sz="1800">
                          <a:latin typeface="Arial"/>
                          <a:ea typeface="Times New Roman"/>
                          <a:cs typeface="Times New Roman"/>
                        </a:rPr>
                        <a:t>-	Revestimentos para pisos (pavimentos), de cairo (fibras de coco)</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800">
                          <a:latin typeface="Arial"/>
                          <a:ea typeface="Times New Roman"/>
                          <a:cs typeface="Times New Roman"/>
                        </a:rPr>
                        <a:t>10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266">
                <a:tc>
                  <a:txBody>
                    <a:bodyPr/>
                    <a:lstStyle/>
                    <a:p>
                      <a:pPr marL="71755" indent="-71755" algn="just">
                        <a:spcAft>
                          <a:spcPts val="0"/>
                        </a:spcAft>
                      </a:pPr>
                      <a:r>
                        <a:rPr lang="pt-BR" sz="1800" dirty="0">
                          <a:latin typeface="Arial"/>
                          <a:ea typeface="Times New Roman"/>
                          <a:cs typeface="Times New Roman"/>
                        </a:rPr>
                        <a:t>-	Outros, aveludados, não confeccionados: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800">
                        <a:latin typeface="Arial"/>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266">
                <a:tc>
                  <a:txBody>
                    <a:bodyPr/>
                    <a:lstStyle/>
                    <a:p>
                      <a:pPr marL="144145" indent="-144145" algn="just">
                        <a:spcAft>
                          <a:spcPts val="0"/>
                        </a:spcAft>
                      </a:pPr>
                      <a:r>
                        <a:rPr lang="pt-BR" sz="1800" dirty="0">
                          <a:latin typeface="Arial"/>
                          <a:ea typeface="Times New Roman"/>
                          <a:cs typeface="Times New Roman"/>
                        </a:rPr>
                        <a:t>--	De lã ou de pelos finos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800">
                          <a:latin typeface="Arial"/>
                          <a:ea typeface="Times New Roman"/>
                          <a:cs typeface="Times New Roman"/>
                        </a:rPr>
                        <a:t>10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266">
                <a:tc>
                  <a:txBody>
                    <a:bodyPr/>
                    <a:lstStyle/>
                    <a:p>
                      <a:pPr marL="144145" indent="-144145" algn="just">
                        <a:spcAft>
                          <a:spcPts val="0"/>
                        </a:spcAft>
                      </a:pPr>
                      <a:r>
                        <a:rPr lang="pt-BR" sz="1800" dirty="0">
                          <a:latin typeface="Arial"/>
                          <a:ea typeface="Times New Roman"/>
                          <a:cs typeface="Times New Roman"/>
                        </a:rPr>
                        <a:t>--	De matérias têxteis sintéticas ou artificiais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800">
                          <a:latin typeface="Arial"/>
                          <a:ea typeface="Times New Roman"/>
                          <a:cs typeface="Times New Roman"/>
                        </a:rPr>
                        <a:t>10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266">
                <a:tc>
                  <a:txBody>
                    <a:bodyPr/>
                    <a:lstStyle/>
                    <a:p>
                      <a:pPr marL="144145" indent="-144145" algn="just">
                        <a:spcAft>
                          <a:spcPts val="0"/>
                        </a:spcAft>
                      </a:pPr>
                      <a:r>
                        <a:rPr lang="pt-BR" sz="1800" dirty="0">
                          <a:latin typeface="Arial"/>
                          <a:ea typeface="Times New Roman"/>
                          <a:cs typeface="Times New Roman"/>
                        </a:rPr>
                        <a:t>--	De outras matérias têxteis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800">
                          <a:latin typeface="Arial"/>
                          <a:ea typeface="Times New Roman"/>
                          <a:cs typeface="Times New Roman"/>
                        </a:rPr>
                        <a:t>10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266">
                <a:tc>
                  <a:txBody>
                    <a:bodyPr/>
                    <a:lstStyle/>
                    <a:p>
                      <a:pPr marL="71755" indent="-71755" algn="just">
                        <a:spcAft>
                          <a:spcPts val="0"/>
                        </a:spcAft>
                      </a:pPr>
                      <a:r>
                        <a:rPr lang="pt-BR" sz="1800" dirty="0">
                          <a:latin typeface="Arial"/>
                          <a:ea typeface="Times New Roman"/>
                          <a:cs typeface="Times New Roman"/>
                        </a:rPr>
                        <a:t>-	Outros, aveludados, confeccionados: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800">
                        <a:latin typeface="Arial"/>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266">
                <a:tc>
                  <a:txBody>
                    <a:bodyPr/>
                    <a:lstStyle/>
                    <a:p>
                      <a:pPr marL="144145" indent="-144145" algn="just">
                        <a:spcAft>
                          <a:spcPts val="0"/>
                        </a:spcAft>
                      </a:pPr>
                      <a:r>
                        <a:rPr lang="pt-BR" sz="1800" dirty="0">
                          <a:latin typeface="Arial"/>
                          <a:ea typeface="Times New Roman"/>
                          <a:cs typeface="Times New Roman"/>
                        </a:rPr>
                        <a:t>--	De lã ou de pelos finos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800" dirty="0">
                          <a:latin typeface="Arial"/>
                          <a:ea typeface="Times New Roman"/>
                          <a:cs typeface="Times New Roman"/>
                        </a:rPr>
                        <a:t>10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266">
                <a:tc>
                  <a:txBody>
                    <a:bodyPr/>
                    <a:lstStyle/>
                    <a:p>
                      <a:pPr marL="144145" indent="-144145" algn="just">
                        <a:spcAft>
                          <a:spcPts val="0"/>
                        </a:spcAft>
                      </a:pPr>
                      <a:r>
                        <a:rPr lang="pt-BR" sz="1800">
                          <a:latin typeface="Arial"/>
                          <a:ea typeface="Times New Roman"/>
                          <a:cs typeface="Times New Roman"/>
                        </a:rPr>
                        <a:t>--	De matérias têxteis sintéticas ou artificiais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800" dirty="0">
                          <a:latin typeface="Arial"/>
                          <a:ea typeface="Times New Roman"/>
                          <a:cs typeface="Times New Roman"/>
                        </a:rPr>
                        <a:t>10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266">
                <a:tc>
                  <a:txBody>
                    <a:bodyPr/>
                    <a:lstStyle/>
                    <a:p>
                      <a:pPr marL="144145" indent="-144145" algn="just">
                        <a:spcAft>
                          <a:spcPts val="0"/>
                        </a:spcAft>
                      </a:pPr>
                      <a:r>
                        <a:rPr lang="pt-BR" sz="1800">
                          <a:latin typeface="Arial"/>
                          <a:ea typeface="Times New Roman"/>
                          <a:cs typeface="Times New Roman"/>
                        </a:rPr>
                        <a:t>--	De outras matérias têxteis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800" dirty="0">
                          <a:latin typeface="Arial"/>
                          <a:ea typeface="Times New Roman"/>
                          <a:cs typeface="Times New Roman"/>
                        </a:rPr>
                        <a:t>10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Título 1"/>
          <p:cNvSpPr>
            <a:spLocks noGrp="1"/>
          </p:cNvSpPr>
          <p:nvPr>
            <p:ph type="title"/>
          </p:nvPr>
        </p:nvSpPr>
        <p:spPr/>
        <p:txBody>
          <a:bodyPr/>
          <a:lstStyle/>
          <a:p>
            <a:r>
              <a:rPr lang="pt-BR" dirty="0" smtClean="0"/>
              <a:t>Tributação e alíquotas</a:t>
            </a:r>
            <a:endParaRPr lang="pt-BR"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idx="1"/>
          </p:nvPr>
        </p:nvGraphicFramePr>
        <p:xfrm>
          <a:off x="2554514" y="1930404"/>
          <a:ext cx="8171543" cy="3017520"/>
        </p:xfrm>
        <a:graphic>
          <a:graphicData uri="http://schemas.openxmlformats.org/drawingml/2006/table">
            <a:tbl>
              <a:tblPr/>
              <a:tblGrid>
                <a:gridCol w="7125963"/>
                <a:gridCol w="1045580"/>
              </a:tblGrid>
              <a:tr h="228845">
                <a:tc>
                  <a:txBody>
                    <a:bodyPr/>
                    <a:lstStyle/>
                    <a:p>
                      <a:pPr algn="just">
                        <a:spcAft>
                          <a:spcPts val="0"/>
                        </a:spcAft>
                      </a:pPr>
                      <a:r>
                        <a:rPr lang="pt-BR" sz="1800" b="1" dirty="0">
                          <a:latin typeface="Arial"/>
                          <a:ea typeface="Times New Roman"/>
                          <a:cs typeface="Times New Roman"/>
                        </a:rPr>
                        <a:t>Roupas de cama, mesa, toucador ou cozinha.</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800">
                        <a:latin typeface="Arial"/>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845">
                <a:tc>
                  <a:txBody>
                    <a:bodyPr/>
                    <a:lstStyle/>
                    <a:p>
                      <a:pPr marL="71755" indent="-71755" algn="just">
                        <a:spcAft>
                          <a:spcPts val="0"/>
                        </a:spcAft>
                      </a:pPr>
                      <a:r>
                        <a:rPr lang="pt-BR" sz="1800" dirty="0">
                          <a:latin typeface="Arial"/>
                          <a:ea typeface="Times New Roman"/>
                          <a:cs typeface="Times New Roman"/>
                        </a:rPr>
                        <a:t>-	Roupas de cama, de malha</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800">
                          <a:latin typeface="Arial"/>
                          <a:ea typeface="Times New Roman"/>
                          <a:cs typeface="Times New Roman"/>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845">
                <a:tc>
                  <a:txBody>
                    <a:bodyPr/>
                    <a:lstStyle/>
                    <a:p>
                      <a:pPr marL="71755" indent="-71755" algn="just">
                        <a:spcAft>
                          <a:spcPts val="0"/>
                        </a:spcAft>
                      </a:pPr>
                      <a:r>
                        <a:rPr lang="pt-BR" sz="1800">
                          <a:latin typeface="Arial"/>
                          <a:ea typeface="Times New Roman"/>
                          <a:cs typeface="Times New Roman"/>
                        </a:rPr>
                        <a:t>-	Outras roupas de cama, estampadas: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800">
                        <a:latin typeface="Arial"/>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845">
                <a:tc>
                  <a:txBody>
                    <a:bodyPr/>
                    <a:lstStyle/>
                    <a:p>
                      <a:pPr marL="144145" indent="-144145" algn="just">
                        <a:spcAft>
                          <a:spcPts val="0"/>
                        </a:spcAft>
                      </a:pPr>
                      <a:r>
                        <a:rPr lang="pt-BR" sz="1800" dirty="0">
                          <a:latin typeface="Arial"/>
                          <a:ea typeface="Times New Roman"/>
                          <a:cs typeface="Times New Roman"/>
                        </a:rPr>
                        <a:t>--	De algodão</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800">
                          <a:latin typeface="Arial"/>
                          <a:ea typeface="Times New Roman"/>
                          <a:cs typeface="Times New Roman"/>
                        </a:rPr>
                        <a:t>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845">
                <a:tc>
                  <a:txBody>
                    <a:bodyPr/>
                    <a:lstStyle/>
                    <a:p>
                      <a:pPr marL="144145" indent="-144145" algn="just">
                        <a:spcAft>
                          <a:spcPts val="0"/>
                        </a:spcAft>
                      </a:pPr>
                      <a:r>
                        <a:rPr lang="pt-BR" sz="1800">
                          <a:latin typeface="Arial"/>
                          <a:ea typeface="Times New Roman"/>
                          <a:cs typeface="Times New Roman"/>
                        </a:rPr>
                        <a:t>--	De fibras sintéticas ou artificiais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800">
                          <a:latin typeface="Arial"/>
                          <a:ea typeface="Times New Roman"/>
                          <a:cs typeface="Times New Roman"/>
                        </a:rPr>
                        <a:t>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845">
                <a:tc>
                  <a:txBody>
                    <a:bodyPr/>
                    <a:lstStyle/>
                    <a:p>
                      <a:pPr marL="144145" indent="-144145" algn="just">
                        <a:spcAft>
                          <a:spcPts val="0"/>
                        </a:spcAft>
                      </a:pPr>
                      <a:r>
                        <a:rPr lang="pt-BR" sz="1800" dirty="0">
                          <a:latin typeface="Arial"/>
                          <a:ea typeface="Times New Roman"/>
                          <a:cs typeface="Times New Roman"/>
                        </a:rPr>
                        <a:t>--	De outras matérias têxteis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800">
                          <a:latin typeface="Arial"/>
                          <a:ea typeface="Times New Roman"/>
                          <a:cs typeface="Times New Roman"/>
                        </a:rPr>
                        <a:t>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845">
                <a:tc>
                  <a:txBody>
                    <a:bodyPr/>
                    <a:lstStyle/>
                    <a:p>
                      <a:pPr marL="71755" indent="-71755" algn="just">
                        <a:spcAft>
                          <a:spcPts val="0"/>
                        </a:spcAft>
                      </a:pPr>
                      <a:r>
                        <a:rPr lang="pt-BR" sz="1800" dirty="0">
                          <a:latin typeface="Arial"/>
                          <a:ea typeface="Times New Roman"/>
                          <a:cs typeface="Times New Roman"/>
                        </a:rPr>
                        <a:t>-	Outras roupas de cama:</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800">
                        <a:latin typeface="Arial"/>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845">
                <a:tc>
                  <a:txBody>
                    <a:bodyPr/>
                    <a:lstStyle/>
                    <a:p>
                      <a:pPr marL="144145" indent="-144145" algn="just">
                        <a:spcAft>
                          <a:spcPts val="0"/>
                        </a:spcAft>
                      </a:pPr>
                      <a:r>
                        <a:rPr lang="pt-BR" sz="1800" dirty="0">
                          <a:latin typeface="Arial"/>
                          <a:ea typeface="Times New Roman"/>
                          <a:cs typeface="Times New Roman"/>
                        </a:rPr>
                        <a:t>--	De algodão</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800">
                          <a:latin typeface="Arial"/>
                          <a:ea typeface="Times New Roman"/>
                          <a:cs typeface="Times New Roman"/>
                        </a:rPr>
                        <a:t>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845">
                <a:tc>
                  <a:txBody>
                    <a:bodyPr/>
                    <a:lstStyle/>
                    <a:p>
                      <a:pPr marL="144145" indent="-144145" algn="just">
                        <a:spcAft>
                          <a:spcPts val="0"/>
                        </a:spcAft>
                      </a:pPr>
                      <a:r>
                        <a:rPr lang="pt-BR" sz="1800" dirty="0">
                          <a:latin typeface="Arial"/>
                          <a:ea typeface="Times New Roman"/>
                          <a:cs typeface="Times New Roman"/>
                        </a:rPr>
                        <a:t>--	De fibras sintéticas ou artificiais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800">
                          <a:latin typeface="Arial"/>
                          <a:ea typeface="Times New Roman"/>
                          <a:cs typeface="Times New Roman"/>
                        </a:rPr>
                        <a:t>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845">
                <a:tc>
                  <a:txBody>
                    <a:bodyPr/>
                    <a:lstStyle/>
                    <a:p>
                      <a:pPr marL="144145" indent="-144145" algn="just">
                        <a:spcAft>
                          <a:spcPts val="0"/>
                        </a:spcAft>
                      </a:pPr>
                      <a:r>
                        <a:rPr lang="pt-BR" sz="1800" dirty="0">
                          <a:latin typeface="Arial"/>
                          <a:ea typeface="Times New Roman"/>
                          <a:cs typeface="Times New Roman"/>
                        </a:rPr>
                        <a:t>--	De outras matérias têxteis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800">
                          <a:latin typeface="Arial"/>
                          <a:ea typeface="Times New Roman"/>
                          <a:cs typeface="Times New Roman"/>
                        </a:rPr>
                        <a:t>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845">
                <a:tc>
                  <a:txBody>
                    <a:bodyPr/>
                    <a:lstStyle/>
                    <a:p>
                      <a:pPr marL="71755" indent="-71755" algn="just">
                        <a:spcAft>
                          <a:spcPts val="0"/>
                        </a:spcAft>
                      </a:pPr>
                      <a:r>
                        <a:rPr lang="pt-BR" sz="1800" dirty="0">
                          <a:latin typeface="Arial"/>
                          <a:ea typeface="Times New Roman"/>
                          <a:cs typeface="Times New Roman"/>
                        </a:rPr>
                        <a:t>-	Roupas de mesa, de malha</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800" dirty="0">
                          <a:latin typeface="Arial"/>
                          <a:ea typeface="Times New Roman"/>
                          <a:cs typeface="Times New Roman"/>
                        </a:rPr>
                        <a:t>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ítulo 1"/>
          <p:cNvSpPr>
            <a:spLocks noGrp="1"/>
          </p:cNvSpPr>
          <p:nvPr>
            <p:ph type="title"/>
          </p:nvPr>
        </p:nvSpPr>
        <p:spPr/>
        <p:txBody>
          <a:bodyPr/>
          <a:lstStyle/>
          <a:p>
            <a:r>
              <a:rPr lang="pt-BR" dirty="0" smtClean="0"/>
              <a:t>Tributação e alíquotas</a:t>
            </a:r>
            <a:endParaRPr lang="pt-BR"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p:cNvGraphicFramePr>
          <p:nvPr/>
        </p:nvGraphicFramePr>
        <p:xfrm>
          <a:off x="1886858" y="1661454"/>
          <a:ext cx="10087427" cy="3901440"/>
        </p:xfrm>
        <a:graphic>
          <a:graphicData uri="http://schemas.openxmlformats.org/drawingml/2006/table">
            <a:tbl>
              <a:tblPr/>
              <a:tblGrid>
                <a:gridCol w="8796701"/>
                <a:gridCol w="1290726"/>
              </a:tblGrid>
              <a:tr h="0">
                <a:tc>
                  <a:txBody>
                    <a:bodyPr/>
                    <a:lstStyle/>
                    <a:p>
                      <a:pPr marL="71755" indent="-71755" algn="just">
                        <a:spcAft>
                          <a:spcPts val="0"/>
                        </a:spcAft>
                      </a:pPr>
                      <a:r>
                        <a:rPr lang="pt-BR" sz="1600" dirty="0">
                          <a:latin typeface="Arial"/>
                          <a:ea typeface="Times New Roman"/>
                          <a:cs typeface="Times New Roman"/>
                        </a:rPr>
                        <a:t>-	Aguardentes de vinho ou de bagaço de uvas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600">
                          <a:latin typeface="Arial"/>
                          <a:ea typeface="Times New Roman"/>
                          <a:cs typeface="Times New Roman"/>
                        </a:rPr>
                        <a:t>60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71755" indent="-71755" algn="just">
                        <a:spcAft>
                          <a:spcPts val="0"/>
                        </a:spcAft>
                      </a:pPr>
                      <a:r>
                        <a:rPr lang="pt-BR" sz="1600" dirty="0">
                          <a:latin typeface="Arial"/>
                          <a:ea typeface="Times New Roman"/>
                          <a:cs typeface="Times New Roman"/>
                        </a:rPr>
                        <a:t>-	Uísques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600">
                        <a:latin typeface="Arial"/>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215900" algn="just">
                        <a:spcAft>
                          <a:spcPts val="0"/>
                        </a:spcAft>
                      </a:pPr>
                      <a:r>
                        <a:rPr lang="pt-BR" sz="1600" dirty="0">
                          <a:latin typeface="Arial"/>
                          <a:ea typeface="Times New Roman"/>
                          <a:cs typeface="Times New Roman"/>
                        </a:rPr>
                        <a:t>Com um teor alcoólico, em volume, superior a 50 % </a:t>
                      </a:r>
                      <a:r>
                        <a:rPr lang="pt-BR" sz="1600" dirty="0" err="1">
                          <a:latin typeface="Arial"/>
                          <a:ea typeface="Times New Roman"/>
                          <a:cs typeface="Times New Roman"/>
                        </a:rPr>
                        <a:t>vol</a:t>
                      </a:r>
                      <a:r>
                        <a:rPr lang="pt-BR" sz="1600" dirty="0">
                          <a:latin typeface="Arial"/>
                          <a:ea typeface="Times New Roman"/>
                          <a:cs typeface="Times New Roman"/>
                        </a:rPr>
                        <a:t>, em recipientes de capacidade superior ou igual a 50 l</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600">
                          <a:latin typeface="Arial"/>
                          <a:ea typeface="Times New Roman"/>
                          <a:cs typeface="Times New Roman"/>
                        </a:rPr>
                        <a:t>60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pPr>
                      <a:r>
                        <a:rPr lang="pt-BR" sz="1600" dirty="0">
                          <a:latin typeface="Arial"/>
                          <a:ea typeface="Arial"/>
                          <a:cs typeface="Times New Roman"/>
                        </a:rPr>
                        <a:t>        </a:t>
                      </a:r>
                      <a:r>
                        <a:rPr lang="pt-BR" sz="1600" dirty="0">
                          <a:latin typeface="Arial"/>
                          <a:ea typeface="Times New Roman"/>
                          <a:cs typeface="Times New Roman"/>
                        </a:rPr>
                        <a:t>Ex 01 - Destilado alcoólico chamado uísque de malte ("</a:t>
                      </a:r>
                      <a:r>
                        <a:rPr lang="pt-BR" sz="1600" dirty="0" err="1">
                          <a:latin typeface="Arial"/>
                          <a:ea typeface="Times New Roman"/>
                          <a:cs typeface="Times New Roman"/>
                        </a:rPr>
                        <a:t>malt</a:t>
                      </a:r>
                      <a:r>
                        <a:rPr lang="pt-BR" sz="1600" dirty="0">
                          <a:latin typeface="Arial"/>
                          <a:ea typeface="Times New Roman"/>
                          <a:cs typeface="Times New Roman"/>
                        </a:rPr>
                        <a:t> Whisky") com teor</a:t>
                      </a:r>
                      <a:endParaRPr lang="pt-BR" sz="1600" dirty="0">
                        <a:latin typeface="Times New Roman"/>
                        <a:ea typeface="Times New Roman"/>
                        <a:cs typeface="Times New Roman"/>
                      </a:endParaRPr>
                    </a:p>
                    <a:p>
                      <a:pPr marL="215900" algn="just">
                        <a:spcAft>
                          <a:spcPts val="0"/>
                        </a:spcAft>
                      </a:pPr>
                      <a:r>
                        <a:rPr lang="pt-BR" sz="1600" dirty="0">
                          <a:latin typeface="Arial"/>
                          <a:ea typeface="Times New Roman"/>
                          <a:cs typeface="Times New Roman"/>
                        </a:rPr>
                        <a:t>alcoólico em volume superior a 54% e inferior a 70%, obtido de cevada maltada</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600">
                          <a:latin typeface="Arial"/>
                          <a:ea typeface="Times New Roman"/>
                          <a:cs typeface="Times New Roman"/>
                        </a:rPr>
                        <a:t>30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9905">
                <a:tc>
                  <a:txBody>
                    <a:bodyPr/>
                    <a:lstStyle/>
                    <a:p>
                      <a:pPr marL="215900" algn="just">
                        <a:spcAft>
                          <a:spcPts val="0"/>
                        </a:spcAft>
                      </a:pPr>
                      <a:r>
                        <a:rPr lang="pt-BR" sz="1600" dirty="0">
                          <a:latin typeface="Arial"/>
                          <a:ea typeface="Times New Roman"/>
                          <a:cs typeface="Times New Roman"/>
                        </a:rPr>
                        <a:t>Ex 02 - Destilado alcoólico chamado uísque de cereais ("</a:t>
                      </a:r>
                      <a:r>
                        <a:rPr lang="pt-BR" sz="1600" dirty="0" err="1">
                          <a:latin typeface="Arial"/>
                          <a:ea typeface="Times New Roman"/>
                          <a:cs typeface="Times New Roman"/>
                        </a:rPr>
                        <a:t>grain</a:t>
                      </a:r>
                      <a:r>
                        <a:rPr lang="pt-BR" sz="1600" dirty="0">
                          <a:latin typeface="Arial"/>
                          <a:ea typeface="Times New Roman"/>
                          <a:cs typeface="Times New Roman"/>
                        </a:rPr>
                        <a:t> Whisky") com teor alcoólico em volume superior a 54% e inferior a 70%, obtido de cereal não maltado adicionado ou não de cevada maltada</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600">
                          <a:latin typeface="Arial"/>
                          <a:ea typeface="Times New Roman"/>
                          <a:cs typeface="Times New Roman"/>
                        </a:rPr>
                        <a:t>30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215900" algn="just">
                        <a:spcAft>
                          <a:spcPts val="0"/>
                        </a:spcAft>
                      </a:pPr>
                      <a:r>
                        <a:rPr lang="pt-BR" sz="1600" dirty="0">
                          <a:latin typeface="Arial"/>
                          <a:ea typeface="Times New Roman"/>
                          <a:cs typeface="Times New Roman"/>
                        </a:rPr>
                        <a:t>Em embalagens de capacidade inferior ou igual a 2 l</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600">
                          <a:latin typeface="Arial"/>
                          <a:ea typeface="Times New Roman"/>
                          <a:cs typeface="Times New Roman"/>
                        </a:rPr>
                        <a:t>60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215900" algn="just">
                        <a:spcAft>
                          <a:spcPts val="0"/>
                        </a:spcAft>
                      </a:pPr>
                      <a:r>
                        <a:rPr lang="pt-BR" sz="1600" dirty="0">
                          <a:latin typeface="Arial"/>
                          <a:ea typeface="Times New Roman"/>
                          <a:cs typeface="Times New Roman"/>
                        </a:rPr>
                        <a:t>Outros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600">
                          <a:latin typeface="Arial"/>
                          <a:ea typeface="Times New Roman"/>
                          <a:cs typeface="Times New Roman"/>
                        </a:rPr>
                        <a:t>60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71755" indent="-71755" algn="just">
                        <a:spcAft>
                          <a:spcPts val="0"/>
                        </a:spcAft>
                      </a:pPr>
                      <a:r>
                        <a:rPr lang="pt-BR" sz="1600" dirty="0">
                          <a:latin typeface="Arial"/>
                          <a:ea typeface="Times New Roman"/>
                          <a:cs typeface="Times New Roman"/>
                        </a:rPr>
                        <a:t>-	Rum e outras aguardentes provenientes da destilação, após fermentação, de produtos da cana-de-açúcar</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600">
                          <a:latin typeface="Arial"/>
                          <a:ea typeface="Times New Roman"/>
                          <a:cs typeface="Times New Roman"/>
                        </a:rPr>
                        <a:t>60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71755" indent="-71755" algn="just">
                        <a:spcAft>
                          <a:spcPts val="0"/>
                        </a:spcAft>
                      </a:pPr>
                      <a:r>
                        <a:rPr lang="pt-BR" sz="1600" dirty="0">
                          <a:latin typeface="Arial"/>
                          <a:ea typeface="Times New Roman"/>
                          <a:cs typeface="Times New Roman"/>
                        </a:rPr>
                        <a:t>-	Gim (</a:t>
                      </a:r>
                      <a:r>
                        <a:rPr lang="pt-BR" sz="1600" i="1" dirty="0" err="1">
                          <a:latin typeface="Arial"/>
                          <a:ea typeface="Times New Roman"/>
                          <a:cs typeface="Times New Roman"/>
                        </a:rPr>
                        <a:t>gin</a:t>
                      </a:r>
                      <a:r>
                        <a:rPr lang="pt-BR" sz="1600" dirty="0">
                          <a:latin typeface="Arial"/>
                          <a:ea typeface="Times New Roman"/>
                          <a:cs typeface="Times New Roman"/>
                        </a:rPr>
                        <a:t>) e genebra</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600">
                          <a:latin typeface="Arial"/>
                          <a:ea typeface="Times New Roman"/>
                          <a:cs typeface="Times New Roman"/>
                        </a:rPr>
                        <a:t>60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71755" indent="-71755" algn="just">
                        <a:spcAft>
                          <a:spcPts val="0"/>
                        </a:spcAft>
                      </a:pPr>
                      <a:r>
                        <a:rPr lang="pt-BR" sz="1600" dirty="0">
                          <a:latin typeface="Arial"/>
                          <a:ea typeface="Times New Roman"/>
                          <a:cs typeface="Times New Roman"/>
                        </a:rPr>
                        <a:t>-	Vodca</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600">
                          <a:latin typeface="Arial"/>
                          <a:ea typeface="Times New Roman"/>
                          <a:cs typeface="Times New Roman"/>
                        </a:rPr>
                        <a:t>60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71755" indent="-71755" algn="just">
                        <a:spcAft>
                          <a:spcPts val="0"/>
                        </a:spcAft>
                      </a:pPr>
                      <a:r>
                        <a:rPr lang="pt-BR" sz="1600" dirty="0">
                          <a:latin typeface="Arial"/>
                          <a:ea typeface="Times New Roman"/>
                          <a:cs typeface="Times New Roman"/>
                        </a:rPr>
                        <a:t>-	Licores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600" dirty="0">
                          <a:latin typeface="Arial"/>
                          <a:ea typeface="Times New Roman"/>
                          <a:cs typeface="Times New Roman"/>
                        </a:rPr>
                        <a:t>60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ítulo 1"/>
          <p:cNvSpPr>
            <a:spLocks noGrp="1"/>
          </p:cNvSpPr>
          <p:nvPr>
            <p:ph type="title"/>
          </p:nvPr>
        </p:nvSpPr>
        <p:spPr/>
        <p:txBody>
          <a:bodyPr/>
          <a:lstStyle/>
          <a:p>
            <a:r>
              <a:rPr lang="pt-BR" dirty="0" smtClean="0"/>
              <a:t>Tributação e alíquotas</a:t>
            </a:r>
            <a:endParaRPr lang="pt-BR"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a 4"/>
          <p:cNvGraphicFramePr>
            <a:graphicFrameLocks noGrp="1"/>
          </p:cNvGraphicFramePr>
          <p:nvPr/>
        </p:nvGraphicFramePr>
        <p:xfrm>
          <a:off x="1770743" y="2165165"/>
          <a:ext cx="10087429" cy="1927863"/>
        </p:xfrm>
        <a:graphic>
          <a:graphicData uri="http://schemas.openxmlformats.org/drawingml/2006/table">
            <a:tbl>
              <a:tblPr/>
              <a:tblGrid>
                <a:gridCol w="8796704"/>
                <a:gridCol w="1290725"/>
              </a:tblGrid>
              <a:tr h="275409">
                <a:tc>
                  <a:txBody>
                    <a:bodyPr/>
                    <a:lstStyle/>
                    <a:p>
                      <a:pPr algn="just">
                        <a:spcAft>
                          <a:spcPts val="0"/>
                        </a:spcAft>
                      </a:pPr>
                      <a:r>
                        <a:rPr lang="pt-BR" sz="1600" b="1" dirty="0">
                          <a:latin typeface="Arial"/>
                          <a:ea typeface="Times New Roman"/>
                          <a:cs typeface="Times New Roman"/>
                        </a:rPr>
                        <a:t>Charutos, cigarrilhas e cigarros, de tabaco ou dos seus sucedâneos.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600">
                        <a:latin typeface="Arial"/>
                        <a:ea typeface="Arial Unicode MS"/>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409">
                <a:tc>
                  <a:txBody>
                    <a:bodyPr/>
                    <a:lstStyle/>
                    <a:p>
                      <a:pPr marL="71755" indent="-71755" algn="just">
                        <a:spcAft>
                          <a:spcPts val="0"/>
                        </a:spcAft>
                      </a:pPr>
                      <a:r>
                        <a:rPr lang="pt-BR" sz="1600" dirty="0">
                          <a:latin typeface="Arial"/>
                          <a:ea typeface="Arial Unicode MS"/>
                          <a:cs typeface="Times New Roman"/>
                        </a:rPr>
                        <a:t>-	</a:t>
                      </a:r>
                      <a:r>
                        <a:rPr lang="pt-BR" sz="1600" dirty="0">
                          <a:latin typeface="Arial"/>
                          <a:ea typeface="Times New Roman"/>
                          <a:cs typeface="Times New Roman"/>
                        </a:rPr>
                        <a:t>Charutos e cigarrilhas, que contenham tabaco</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600">
                          <a:latin typeface="Arial"/>
                          <a:ea typeface="Times New Roman"/>
                          <a:cs typeface="Times New Roman"/>
                        </a:rPr>
                        <a:t>30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409">
                <a:tc>
                  <a:txBody>
                    <a:bodyPr/>
                    <a:lstStyle/>
                    <a:p>
                      <a:pPr marL="71755" indent="-71755" algn="just">
                        <a:spcAft>
                          <a:spcPts val="0"/>
                        </a:spcAft>
                      </a:pPr>
                      <a:r>
                        <a:rPr lang="pt-BR" sz="1600" dirty="0">
                          <a:latin typeface="Arial"/>
                          <a:ea typeface="Arial Unicode MS"/>
                          <a:cs typeface="Times New Roman"/>
                        </a:rPr>
                        <a:t>Ex 01 - </a:t>
                      </a:r>
                      <a:r>
                        <a:rPr lang="pt-BR" sz="1600" dirty="0" err="1">
                          <a:latin typeface="Arial"/>
                          <a:ea typeface="Arial Unicode MS"/>
                          <a:cs typeface="Times New Roman"/>
                        </a:rPr>
                        <a:t>Cigarrillhas</a:t>
                      </a:r>
                      <a:endParaRPr lang="pt-BR" sz="1600" dirty="0">
                        <a:latin typeface="Arial"/>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600">
                          <a:latin typeface="Arial"/>
                          <a:ea typeface="Times New Roman"/>
                          <a:cs typeface="Times New Roman"/>
                        </a:rPr>
                        <a:t>300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409">
                <a:tc>
                  <a:txBody>
                    <a:bodyPr/>
                    <a:lstStyle/>
                    <a:p>
                      <a:pPr marL="71755" indent="-71755" algn="just">
                        <a:spcAft>
                          <a:spcPts val="0"/>
                        </a:spcAft>
                      </a:pPr>
                      <a:r>
                        <a:rPr lang="pt-BR" sz="1600" dirty="0">
                          <a:latin typeface="Arial"/>
                          <a:ea typeface="Arial Unicode MS"/>
                          <a:cs typeface="Times New Roman"/>
                        </a:rPr>
                        <a:t>-	</a:t>
                      </a:r>
                      <a:r>
                        <a:rPr lang="pt-BR" sz="1600" dirty="0">
                          <a:latin typeface="Arial"/>
                          <a:ea typeface="Times New Roman"/>
                          <a:cs typeface="Times New Roman"/>
                        </a:rPr>
                        <a:t>Cigarros que contenham tabaco</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600" dirty="0">
                          <a:latin typeface="Arial"/>
                          <a:ea typeface="Times New Roman"/>
                          <a:cs typeface="Times New Roman"/>
                        </a:rPr>
                        <a:t>300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409">
                <a:tc>
                  <a:txBody>
                    <a:bodyPr/>
                    <a:lstStyle/>
                    <a:p>
                      <a:pPr marL="71755" indent="-71755" algn="just">
                        <a:spcAft>
                          <a:spcPts val="0"/>
                        </a:spcAft>
                      </a:pPr>
                      <a:r>
                        <a:rPr lang="pt-BR" sz="1600" dirty="0">
                          <a:latin typeface="Arial"/>
                          <a:ea typeface="Times New Roman"/>
                          <a:cs typeface="Times New Roman"/>
                        </a:rPr>
                        <a:t>Ex 01 - Feitos à mão</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600">
                          <a:latin typeface="Arial"/>
                          <a:ea typeface="Times New Roman"/>
                          <a:cs typeface="Times New Roman"/>
                        </a:rPr>
                        <a:t>30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409">
                <a:tc>
                  <a:txBody>
                    <a:bodyPr/>
                    <a:lstStyle/>
                    <a:p>
                      <a:pPr marL="71755" indent="-71755" algn="just">
                        <a:spcAft>
                          <a:spcPts val="0"/>
                        </a:spcAft>
                      </a:pPr>
                      <a:r>
                        <a:rPr lang="pt-BR" sz="1600" dirty="0">
                          <a:latin typeface="Arial"/>
                          <a:ea typeface="Arial Unicode MS"/>
                          <a:cs typeface="Times New Roman"/>
                        </a:rPr>
                        <a:t>-	</a:t>
                      </a:r>
                      <a:r>
                        <a:rPr lang="pt-BR" sz="1600" dirty="0">
                          <a:latin typeface="Arial"/>
                          <a:ea typeface="Times New Roman"/>
                          <a:cs typeface="Times New Roman"/>
                        </a:rPr>
                        <a:t>Outros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600" dirty="0">
                          <a:latin typeface="Arial"/>
                          <a:ea typeface="Times New Roman"/>
                          <a:cs typeface="Times New Roman"/>
                        </a:rPr>
                        <a:t>30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409">
                <a:tc>
                  <a:txBody>
                    <a:bodyPr/>
                    <a:lstStyle/>
                    <a:p>
                      <a:pPr algn="just">
                        <a:spcAft>
                          <a:spcPts val="0"/>
                        </a:spcAft>
                      </a:pPr>
                      <a:r>
                        <a:rPr lang="pt-BR" sz="1600" dirty="0">
                          <a:latin typeface="Arial"/>
                          <a:ea typeface="Times New Roman"/>
                          <a:cs typeface="Times New Roman"/>
                        </a:rPr>
                        <a:t>Ex 01 - Cigarros não contendo fumo (tabaco), exceto os feitos à mão</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600" dirty="0">
                          <a:latin typeface="Arial"/>
                          <a:ea typeface="Arial Unicode MS"/>
                          <a:cs typeface="Times New Roman"/>
                        </a:rPr>
                        <a:t>300</a:t>
                      </a:r>
                      <a:endParaRPr lang="pt-BR" sz="1600" dirty="0">
                        <a:latin typeface="Arial"/>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Título 1"/>
          <p:cNvSpPr>
            <a:spLocks noGrp="1"/>
          </p:cNvSpPr>
          <p:nvPr>
            <p:ph type="title"/>
          </p:nvPr>
        </p:nvSpPr>
        <p:spPr/>
        <p:txBody>
          <a:bodyPr/>
          <a:lstStyle/>
          <a:p>
            <a:r>
              <a:rPr lang="pt-BR" dirty="0" smtClean="0"/>
              <a:t>Tributação e alíquotas</a:t>
            </a:r>
            <a:endParaRPr lang="pt-B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ChangeArrowheads="1"/>
          </p:cNvSpPr>
          <p:nvPr>
            <p:ph type="title"/>
          </p:nvPr>
        </p:nvSpPr>
        <p:spPr>
          <a:xfrm>
            <a:off x="2895600" y="44450"/>
            <a:ext cx="7378700" cy="1143000"/>
          </a:xfrm>
        </p:spPr>
        <p:txBody>
          <a:bodyPr/>
          <a:lstStyle/>
          <a:p>
            <a:pPr eaLnBrk="1" hangingPunct="1"/>
            <a:r>
              <a:rPr lang="en-US" altLang="pt-BR" sz="2400" b="1"/>
              <a:t>ELEMENTOS FUNDAMENTAIS DOS TRIBUTOS</a:t>
            </a:r>
          </a:p>
        </p:txBody>
      </p:sp>
      <p:sp>
        <p:nvSpPr>
          <p:cNvPr id="371715" name="Rectangle 3"/>
          <p:cNvSpPr>
            <a:spLocks noGrp="1" noChangeArrowheads="1"/>
          </p:cNvSpPr>
          <p:nvPr>
            <p:ph type="body" sz="half" idx="1"/>
          </p:nvPr>
        </p:nvSpPr>
        <p:spPr>
          <a:xfrm>
            <a:off x="2495550" y="1196976"/>
            <a:ext cx="8154988" cy="4454525"/>
          </a:xfrm>
        </p:spPr>
        <p:txBody>
          <a:bodyPr/>
          <a:lstStyle/>
          <a:p>
            <a:pPr marL="0" indent="0" eaLnBrk="1" hangingPunct="1">
              <a:lnSpc>
                <a:spcPct val="80000"/>
              </a:lnSpc>
              <a:buFont typeface="Wingdings" panose="05000000000000000000" pitchFamily="2" charset="2"/>
              <a:buChar char="Ø"/>
            </a:pPr>
            <a:r>
              <a:rPr lang="en-US" altLang="pt-BR" sz="1900" u="sng" dirty="0" err="1"/>
              <a:t>Fato</a:t>
            </a:r>
            <a:r>
              <a:rPr lang="en-US" altLang="pt-BR" sz="1900" u="sng" dirty="0"/>
              <a:t> </a:t>
            </a:r>
            <a:r>
              <a:rPr lang="en-US" altLang="pt-BR" sz="1900" u="sng" dirty="0" err="1"/>
              <a:t>Gerador</a:t>
            </a:r>
            <a:r>
              <a:rPr lang="en-US" altLang="pt-BR" sz="1900" u="sng" dirty="0"/>
              <a:t>:</a:t>
            </a:r>
          </a:p>
          <a:p>
            <a:pPr marL="0" indent="0" algn="just" eaLnBrk="1" hangingPunct="1">
              <a:lnSpc>
                <a:spcPct val="80000"/>
              </a:lnSpc>
            </a:pPr>
            <a:r>
              <a:rPr lang="en-US" altLang="pt-BR" sz="1900" dirty="0"/>
              <a:t>	</a:t>
            </a:r>
            <a:r>
              <a:rPr lang="pt-BR" altLang="pt-BR" sz="1900" dirty="0"/>
              <a:t>É o que faz nascer a obrigação tributária, podendo esta obrigação ser principal ou acessória. O CTN define fato gerador, nos artigos </a:t>
            </a:r>
            <a:r>
              <a:rPr lang="pt-BR" altLang="pt-BR" sz="1900" dirty="0" smtClean="0"/>
              <a:t>114 e </a:t>
            </a:r>
            <a:r>
              <a:rPr lang="pt-BR" altLang="pt-BR" sz="1900" dirty="0"/>
              <a:t>115.</a:t>
            </a:r>
          </a:p>
          <a:p>
            <a:pPr marL="0" indent="0" algn="just" eaLnBrk="1" hangingPunct="1">
              <a:lnSpc>
                <a:spcPct val="80000"/>
              </a:lnSpc>
              <a:buFont typeface="Wingdings" panose="05000000000000000000" pitchFamily="2" charset="2"/>
              <a:buChar char="Ø"/>
            </a:pPr>
            <a:r>
              <a:rPr lang="en-US" altLang="pt-BR" sz="1900" u="sng" dirty="0" err="1"/>
              <a:t>Contribuinte</a:t>
            </a:r>
            <a:r>
              <a:rPr lang="en-US" altLang="pt-BR" sz="1900" u="sng" dirty="0"/>
              <a:t>:</a:t>
            </a:r>
          </a:p>
          <a:p>
            <a:pPr marL="0" indent="0" algn="just" eaLnBrk="1" hangingPunct="1">
              <a:lnSpc>
                <a:spcPct val="80000"/>
              </a:lnSpc>
              <a:buFont typeface="Wingdings" panose="05000000000000000000" pitchFamily="2" charset="2"/>
              <a:buChar char="Ø"/>
            </a:pPr>
            <a:endParaRPr lang="en-US" altLang="pt-BR" sz="1900" u="sng" dirty="0"/>
          </a:p>
          <a:p>
            <a:pPr marL="0" indent="0" algn="just" eaLnBrk="1" hangingPunct="1">
              <a:lnSpc>
                <a:spcPct val="80000"/>
              </a:lnSpc>
              <a:buFont typeface="Wingdings" panose="05000000000000000000" pitchFamily="2" charset="2"/>
              <a:buChar char="Ø"/>
            </a:pPr>
            <a:endParaRPr lang="en-US" altLang="pt-BR" sz="1900" u="sng" dirty="0"/>
          </a:p>
          <a:p>
            <a:pPr marL="0" indent="0" algn="just" eaLnBrk="1" hangingPunct="1">
              <a:lnSpc>
                <a:spcPct val="80000"/>
              </a:lnSpc>
              <a:buFont typeface="Wingdings" panose="05000000000000000000" pitchFamily="2" charset="2"/>
              <a:buChar char="Ø"/>
            </a:pPr>
            <a:endParaRPr lang="en-US" altLang="pt-BR" sz="1900" u="sng" dirty="0"/>
          </a:p>
          <a:p>
            <a:pPr marL="0" indent="0" algn="just" eaLnBrk="1" hangingPunct="1">
              <a:lnSpc>
                <a:spcPct val="80000"/>
              </a:lnSpc>
              <a:buFont typeface="Wingdings" panose="05000000000000000000" pitchFamily="2" charset="2"/>
              <a:buChar char="Ø"/>
            </a:pPr>
            <a:endParaRPr lang="en-US" altLang="pt-BR" sz="1900" u="sng" dirty="0"/>
          </a:p>
          <a:p>
            <a:pPr marL="0" indent="0" algn="just" eaLnBrk="1" hangingPunct="1">
              <a:lnSpc>
                <a:spcPct val="80000"/>
              </a:lnSpc>
              <a:buFont typeface="Wingdings" panose="05000000000000000000" pitchFamily="2" charset="2"/>
              <a:buChar char="Ø"/>
            </a:pPr>
            <a:endParaRPr lang="en-US" altLang="pt-BR" sz="1900" u="sng" dirty="0"/>
          </a:p>
          <a:p>
            <a:pPr marL="0" indent="0" algn="just" eaLnBrk="1" hangingPunct="1">
              <a:lnSpc>
                <a:spcPct val="80000"/>
              </a:lnSpc>
              <a:buFont typeface="Wingdings" panose="05000000000000000000" pitchFamily="2" charset="2"/>
              <a:buChar char="Ø"/>
            </a:pPr>
            <a:r>
              <a:rPr lang="en-US" altLang="pt-BR" sz="1900" u="sng" dirty="0"/>
              <a:t>Base de </a:t>
            </a:r>
            <a:r>
              <a:rPr lang="en-US" altLang="pt-BR" sz="1900" u="sng" dirty="0" err="1" smtClean="0"/>
              <a:t>Cálculo</a:t>
            </a:r>
            <a:r>
              <a:rPr lang="en-US" altLang="pt-BR" sz="1900" u="sng" dirty="0"/>
              <a:t>: </a:t>
            </a:r>
          </a:p>
          <a:p>
            <a:pPr marL="0" indent="0" algn="just" eaLnBrk="1" hangingPunct="1">
              <a:lnSpc>
                <a:spcPct val="80000"/>
              </a:lnSpc>
            </a:pPr>
            <a:r>
              <a:rPr lang="en-US" altLang="pt-BR" sz="1900" dirty="0"/>
              <a:t>	</a:t>
            </a:r>
            <a:r>
              <a:rPr lang="pt-BR" altLang="pt-BR" sz="1900" dirty="0"/>
              <a:t>É o valor sobre o qual será aplicada a alíquota para apuração do valor do tributo a pagar.</a:t>
            </a:r>
          </a:p>
          <a:p>
            <a:pPr marL="0" indent="0" algn="just" eaLnBrk="1" hangingPunct="1">
              <a:lnSpc>
                <a:spcPct val="80000"/>
              </a:lnSpc>
              <a:buFont typeface="Wingdings" panose="05000000000000000000" pitchFamily="2" charset="2"/>
              <a:buChar char="Ø"/>
            </a:pPr>
            <a:r>
              <a:rPr lang="pt-BR" altLang="pt-BR" sz="1900" u="sng" dirty="0"/>
              <a:t>Alíquota: </a:t>
            </a:r>
          </a:p>
          <a:p>
            <a:pPr marL="0" indent="0" algn="just" eaLnBrk="1" hangingPunct="1">
              <a:lnSpc>
                <a:spcPct val="80000"/>
              </a:lnSpc>
            </a:pPr>
            <a:r>
              <a:rPr lang="pt-BR" altLang="pt-BR" sz="1900" dirty="0"/>
              <a:t>	É o percentual definido em Lei que, aplicado sobre a base de cálculo, determina o valor do tributo que deve ser pago.</a:t>
            </a:r>
            <a:r>
              <a:rPr lang="en-US" altLang="pt-BR" sz="1900" dirty="0"/>
              <a:t> </a:t>
            </a:r>
            <a:endParaRPr lang="pt-BR" altLang="pt-BR" sz="1900" dirty="0"/>
          </a:p>
          <a:p>
            <a:pPr marL="0" indent="0" algn="just" eaLnBrk="1" hangingPunct="1">
              <a:lnSpc>
                <a:spcPct val="80000"/>
              </a:lnSpc>
            </a:pPr>
            <a:r>
              <a:rPr lang="en-US" altLang="pt-BR" sz="1600" dirty="0"/>
              <a:t>	</a:t>
            </a:r>
          </a:p>
        </p:txBody>
      </p:sp>
      <p:graphicFrame>
        <p:nvGraphicFramePr>
          <p:cNvPr id="49193" name="Group 41"/>
          <p:cNvGraphicFramePr>
            <a:graphicFrameLocks noGrp="1"/>
          </p:cNvGraphicFramePr>
          <p:nvPr>
            <p:ph sz="half" idx="2"/>
          </p:nvPr>
        </p:nvGraphicFramePr>
        <p:xfrm>
          <a:off x="2782888" y="2636838"/>
          <a:ext cx="7435850" cy="1219200"/>
        </p:xfrm>
        <a:graphic>
          <a:graphicData uri="http://schemas.openxmlformats.org/drawingml/2006/table">
            <a:tbl>
              <a:tblPr/>
              <a:tblGrid>
                <a:gridCol w="4464050"/>
                <a:gridCol w="1368425"/>
                <a:gridCol w="1603375"/>
              </a:tblGrid>
              <a:tr h="153988">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TRIBUTO</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Cont. de Fato</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Cont. Responsável</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8575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t-BR" sz="1400" b="0" i="0" u="none" strike="noStrike" cap="none" normalizeH="0" baseline="0" smtClean="0">
                          <a:ln>
                            <a:noFill/>
                          </a:ln>
                          <a:solidFill>
                            <a:schemeClr val="tx1"/>
                          </a:solidFill>
                          <a:effectLst/>
                          <a:latin typeface="Times New Roman" pitchFamily="18" charset="0"/>
                        </a:rPr>
                        <a:t>INSS de empregado, descontado em folha de pagamento</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Empregado</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Empresa </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84163">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t-BR" sz="1400" b="0" i="0" u="none" strike="noStrike" cap="none" normalizeH="0" baseline="0" smtClean="0">
                          <a:ln>
                            <a:noFill/>
                          </a:ln>
                          <a:solidFill>
                            <a:schemeClr val="tx1"/>
                          </a:solidFill>
                          <a:effectLst/>
                          <a:latin typeface="Times New Roman" pitchFamily="18" charset="0"/>
                        </a:rPr>
                        <a:t>IPI cobrado do comprador na nota fiscal</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Comprador</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Vendedor</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8575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pt-BR" sz="1400" b="0" i="0" u="none" strike="noStrike" cap="none" normalizeH="0" baseline="0" dirty="0" smtClean="0">
                          <a:ln>
                            <a:noFill/>
                          </a:ln>
                          <a:solidFill>
                            <a:schemeClr val="tx1"/>
                          </a:solidFill>
                          <a:effectLst/>
                          <a:latin typeface="Times New Roman" pitchFamily="18" charset="0"/>
                        </a:rPr>
                        <a:t>IOF sobre um empréstimo bancário</a:t>
                      </a: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Pessoa Física</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Int. </a:t>
                      </a:r>
                      <a:r>
                        <a:rPr kumimoji="0" lang="en-US" sz="1400" b="0" i="0" u="none" strike="noStrike" cap="none" normalizeH="0" baseline="0" dirty="0" err="1" smtClean="0">
                          <a:ln>
                            <a:noFill/>
                          </a:ln>
                          <a:solidFill>
                            <a:schemeClr val="tx1"/>
                          </a:solidFill>
                          <a:effectLst/>
                          <a:latin typeface="Times New Roman" pitchFamily="18" charset="0"/>
                        </a:rPr>
                        <a:t>Financeira</a:t>
                      </a: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4181992299"/>
      </p:ext>
    </p:extLst>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PIS e COFINS</a:t>
            </a:r>
            <a:endParaRPr lang="pt-BR" dirty="0"/>
          </a:p>
        </p:txBody>
      </p:sp>
      <p:sp>
        <p:nvSpPr>
          <p:cNvPr id="3" name="Espaço Reservado para Conteúdo 2"/>
          <p:cNvSpPr>
            <a:spLocks noGrp="1"/>
          </p:cNvSpPr>
          <p:nvPr>
            <p:ph idx="1"/>
          </p:nvPr>
        </p:nvSpPr>
        <p:spPr/>
        <p:txBody>
          <a:bodyPr/>
          <a:lstStyle/>
          <a:p>
            <a:r>
              <a:rPr lang="pt-BR" sz="1800" b="1" dirty="0" smtClean="0"/>
              <a:t>Regime cumulativo. Alguns exemplos de empresas tributadas</a:t>
            </a:r>
            <a:r>
              <a:rPr lang="pt-BR" sz="1800" dirty="0" smtClean="0"/>
              <a:t>:</a:t>
            </a:r>
          </a:p>
          <a:p>
            <a:pPr>
              <a:buNone/>
            </a:pPr>
            <a:r>
              <a:rPr lang="pt-BR" sz="1800" dirty="0" smtClean="0"/>
              <a:t>a) segundo o regime de tributação, as pessoas jurídicas:</a:t>
            </a:r>
          </a:p>
          <a:p>
            <a:pPr>
              <a:buNone/>
            </a:pPr>
            <a:r>
              <a:rPr lang="pt-BR" sz="1800" dirty="0" smtClean="0"/>
              <a:t>– submetidas ao lucro presumido ou arbitrado;</a:t>
            </a:r>
          </a:p>
          <a:p>
            <a:pPr>
              <a:buNone/>
            </a:pPr>
            <a:r>
              <a:rPr lang="pt-BR" sz="1800" dirty="0" smtClean="0"/>
              <a:t>– optantes pelo Simples Nacional;</a:t>
            </a:r>
          </a:p>
          <a:p>
            <a:pPr>
              <a:buNone/>
            </a:pPr>
            <a:r>
              <a:rPr lang="pt-BR" sz="1800" dirty="0" smtClean="0"/>
              <a:t>– imunes a impostos, no que se refere a receitas não decorrentes de atividades próprias.</a:t>
            </a:r>
          </a:p>
          <a:p>
            <a:pPr>
              <a:buNone/>
            </a:pPr>
            <a:r>
              <a:rPr lang="pt-BR" sz="1800" dirty="0" smtClean="0"/>
              <a:t>b) os órgãos públicos, as autarquias e fundações públicas federais, estaduais e municipais, e as fundações de ensino e pesquisa cuja criação tenha sido autorizada por lei, que comprovem finalidade não lucrativa e apliquem seus excedentes financeiros em educação e assegurem a destinação de seu patrimônio a outra escola comunitária, filantrópica ou confessional, ou ao Poder Público, no caso de encerramento de suas atividades;</a:t>
            </a:r>
          </a:p>
          <a:p>
            <a:pPr>
              <a:buNone/>
            </a:pPr>
            <a:r>
              <a:rPr lang="pt-BR" sz="1800" dirty="0" smtClean="0"/>
              <a:t>c) as pessoas jurídicas com as seguintes atividades:</a:t>
            </a:r>
          </a:p>
          <a:p>
            <a:pPr>
              <a:buNone/>
            </a:pPr>
            <a:r>
              <a:rPr lang="pt-BR" sz="1800" dirty="0" smtClean="0"/>
              <a:t>– bancos comerciais, bancos de investimentos, bancos de desenvolvimento, caixas econômicas;</a:t>
            </a:r>
          </a:p>
          <a:p>
            <a:pPr>
              <a:buNone/>
            </a:pPr>
            <a:r>
              <a:rPr lang="pt-BR" sz="1800" dirty="0" smtClean="0"/>
              <a:t>– agências de fomento (instituições financeiras dedicadas ao financiamento de capital fixo e de giro</a:t>
            </a:r>
          </a:p>
          <a:p>
            <a:pPr>
              <a:buNone/>
            </a:pPr>
            <a:r>
              <a:rPr lang="pt-BR" sz="1800" dirty="0" smtClean="0"/>
              <a:t>associado a projetos no País);</a:t>
            </a:r>
          </a:p>
          <a:p>
            <a:pPr>
              <a:buNone/>
            </a:pPr>
            <a:r>
              <a:rPr lang="pt-BR" sz="1800" dirty="0" smtClean="0"/>
              <a:t>– sociedades de crédito, financiamento e investimento, as sociedades de crédito imobiliário e as</a:t>
            </a:r>
          </a:p>
          <a:p>
            <a:pPr>
              <a:buNone/>
            </a:pPr>
            <a:r>
              <a:rPr lang="pt-BR" sz="1800" dirty="0" smtClean="0"/>
              <a:t>sociedades corretoras, distribuidoras de títulos e valores mobiliários;</a:t>
            </a:r>
          </a:p>
          <a:p>
            <a:pPr>
              <a:buNone/>
            </a:pPr>
            <a:r>
              <a:rPr lang="pt-BR" sz="1800" dirty="0" smtClean="0"/>
              <a:t>– empresas de arrendamento mercantil.</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r>
              <a:rPr lang="pt-BR" sz="2400" b="1" dirty="0" smtClean="0"/>
              <a:t>BASE DE CÁLCULO</a:t>
            </a:r>
          </a:p>
          <a:p>
            <a:pPr algn="just">
              <a:buNone/>
            </a:pPr>
            <a:r>
              <a:rPr lang="pt-BR" sz="2000" dirty="0" smtClean="0"/>
              <a:t>As contribuições para o PIS/</a:t>
            </a:r>
            <a:r>
              <a:rPr lang="pt-BR" sz="2000" dirty="0" err="1" smtClean="0"/>
              <a:t>Pasep</a:t>
            </a:r>
            <a:r>
              <a:rPr lang="pt-BR" sz="2000" dirty="0" smtClean="0"/>
              <a:t> e a </a:t>
            </a:r>
            <a:r>
              <a:rPr lang="pt-BR" sz="2000" dirty="0" err="1" smtClean="0"/>
              <a:t>Cofins</a:t>
            </a:r>
            <a:r>
              <a:rPr lang="pt-BR" sz="2000" dirty="0" smtClean="0"/>
              <a:t>, devem ser calculadas com base no faturamento mensal. O faturamento corresponde à receita bruta de vendas de mercadorias, de mercadorias e serviços e de serviços de qualquer natureza.</a:t>
            </a:r>
          </a:p>
          <a:p>
            <a:pPr algn="just">
              <a:buNone/>
            </a:pPr>
            <a:endParaRPr lang="pt-BR" sz="1000" dirty="0" smtClean="0"/>
          </a:p>
          <a:p>
            <a:r>
              <a:rPr lang="pt-BR" sz="2400" b="1" dirty="0" smtClean="0"/>
              <a:t> ALÍQUOTAS</a:t>
            </a:r>
          </a:p>
          <a:p>
            <a:pPr>
              <a:buNone/>
            </a:pPr>
            <a:r>
              <a:rPr lang="pt-BR" sz="2000" dirty="0" smtClean="0"/>
              <a:t>– </a:t>
            </a:r>
            <a:r>
              <a:rPr lang="pt-BR" sz="2000" b="1" dirty="0" smtClean="0"/>
              <a:t>PIS/PASEP: </a:t>
            </a:r>
            <a:r>
              <a:rPr lang="pt-BR" sz="2000" dirty="0" smtClean="0"/>
              <a:t>0,65%, para as pessoas jurídicas em geral.</a:t>
            </a:r>
          </a:p>
          <a:p>
            <a:pPr>
              <a:buNone/>
            </a:pPr>
            <a:r>
              <a:rPr lang="pt-BR" sz="2000" dirty="0" smtClean="0"/>
              <a:t>– </a:t>
            </a:r>
            <a:r>
              <a:rPr lang="pt-BR" sz="2000" b="1" dirty="0" smtClean="0"/>
              <a:t>COFINS</a:t>
            </a:r>
          </a:p>
          <a:p>
            <a:pPr algn="just">
              <a:buNone/>
            </a:pPr>
            <a:r>
              <a:rPr lang="pt-BR" sz="2000" dirty="0" smtClean="0"/>
              <a:t>• </a:t>
            </a:r>
            <a:r>
              <a:rPr lang="pt-BR" sz="2000" b="1" dirty="0" smtClean="0"/>
              <a:t>4%</a:t>
            </a:r>
            <a:r>
              <a:rPr lang="pt-BR" sz="2000" dirty="0" smtClean="0"/>
              <a:t> para bancos comerciais, bancos de investimentos, bancos de desenvolvimento, caixas econômicas; sociedades de crédito, financiamento e investimento, sociedades de crédito imobiliário e sociedades corretoras, distribuidoras de títulos e valores mobiliários; empresas de arrendamento mercantil; cooperativas de crédito; empresas de seguros privados e de capitalização, agentes autônomos de seguros privados e de crédito; entidades de previdência complementar privada, abertas e fechadas; e associações de poupança e empréstimo e agências de fomento.</a:t>
            </a:r>
          </a:p>
          <a:p>
            <a:pPr>
              <a:buNone/>
            </a:pPr>
            <a:r>
              <a:rPr lang="pt-BR" sz="2000" b="1" dirty="0" smtClean="0"/>
              <a:t>• 3% para as demais pessoas jurídicas.</a:t>
            </a:r>
            <a:endParaRPr lang="pt-BR" sz="2000" dirty="0"/>
          </a:p>
        </p:txBody>
      </p:sp>
      <p:sp>
        <p:nvSpPr>
          <p:cNvPr id="4" name="Título 1"/>
          <p:cNvSpPr>
            <a:spLocks noGrp="1"/>
          </p:cNvSpPr>
          <p:nvPr>
            <p:ph type="title"/>
          </p:nvPr>
        </p:nvSpPr>
        <p:spPr/>
        <p:txBody>
          <a:bodyPr/>
          <a:lstStyle/>
          <a:p>
            <a:r>
              <a:rPr lang="pt-BR" dirty="0" smtClean="0"/>
              <a:t>PIS e COFINS</a:t>
            </a:r>
            <a:endParaRPr lang="pt-BR"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r>
              <a:rPr lang="pt-BR" b="1" dirty="0" smtClean="0"/>
              <a:t> </a:t>
            </a:r>
            <a:r>
              <a:rPr lang="pt-BR" sz="2400" b="1" dirty="0" smtClean="0"/>
              <a:t>Regime de Incidência Não Cumulativa</a:t>
            </a:r>
            <a:endParaRPr lang="pt-BR" sz="2400" dirty="0" smtClean="0"/>
          </a:p>
          <a:p>
            <a:pPr algn="just">
              <a:buNone/>
            </a:pPr>
            <a:r>
              <a:rPr lang="pt-BR" sz="2400" dirty="0" smtClean="0"/>
              <a:t>Neste regime é permitido o desconto de créditos apurados com base em custos, despesas e encargos da pessoa jurídica.</a:t>
            </a:r>
          </a:p>
          <a:p>
            <a:pPr algn="just">
              <a:buNone/>
            </a:pPr>
            <a:endParaRPr lang="pt-BR" sz="1100" dirty="0" smtClean="0"/>
          </a:p>
          <a:p>
            <a:pPr algn="just">
              <a:buFont typeface="Arial" pitchFamily="34" charset="0"/>
              <a:buChar char="•"/>
            </a:pPr>
            <a:r>
              <a:rPr lang="pt-BR" sz="2400" b="1" dirty="0" smtClean="0"/>
              <a:t>Empresas tributadas</a:t>
            </a:r>
          </a:p>
          <a:p>
            <a:pPr marL="0" indent="0" algn="just">
              <a:buNone/>
            </a:pPr>
            <a:r>
              <a:rPr lang="pt-BR" sz="2400" dirty="0" smtClean="0"/>
              <a:t>As pessoas jurídicas de direito privado que apuram o IRPJ com base no </a:t>
            </a:r>
            <a:r>
              <a:rPr lang="pt-BR" sz="2400" u="sng" dirty="0" smtClean="0">
                <a:hlinkClick r:id="rId2"/>
              </a:rPr>
              <a:t>Lucro Real</a:t>
            </a:r>
            <a:r>
              <a:rPr lang="pt-BR" sz="2400" dirty="0" smtClean="0"/>
              <a:t>, as sociedades cooperativas de produção agropecuária e as sociedades cooperativas de consumo</a:t>
            </a:r>
          </a:p>
          <a:p>
            <a:pPr marL="0" indent="0" algn="just">
              <a:buNone/>
            </a:pPr>
            <a:r>
              <a:rPr lang="pt-BR" sz="2400" dirty="0" smtClean="0"/>
              <a:t>Exceto: instituições financeiras, as cooperativas de crédito, as pessoas jurídicas que tenham por objeto a securitização de créditos imobiliários e financeiros, as operadoras de planos de assistência à saúde, as empresas particulares que exploram serviços de vigilância e de transporte de valores de que trata a Lei 7.102/1983, e as </a:t>
            </a:r>
            <a:r>
              <a:rPr lang="pt-BR" sz="2400" u="sng" dirty="0" smtClean="0"/>
              <a:t>sociedades cooperativas</a:t>
            </a:r>
            <a:endParaRPr lang="pt-BR" sz="2400" dirty="0"/>
          </a:p>
        </p:txBody>
      </p:sp>
      <p:sp>
        <p:nvSpPr>
          <p:cNvPr id="4" name="Título 1"/>
          <p:cNvSpPr>
            <a:spLocks noGrp="1"/>
          </p:cNvSpPr>
          <p:nvPr>
            <p:ph type="title"/>
          </p:nvPr>
        </p:nvSpPr>
        <p:spPr/>
        <p:txBody>
          <a:bodyPr/>
          <a:lstStyle/>
          <a:p>
            <a:r>
              <a:rPr lang="pt-BR" dirty="0" smtClean="0"/>
              <a:t>PIS e COFINS</a:t>
            </a:r>
            <a:endParaRPr lang="pt-BR"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r>
              <a:rPr lang="pt-BR" dirty="0" smtClean="0"/>
              <a:t>Nesse regime, as alíquotas da Contribuição são:</a:t>
            </a:r>
          </a:p>
          <a:p>
            <a:pPr>
              <a:buNone/>
            </a:pPr>
            <a:endParaRPr lang="pt-BR" dirty="0" smtClean="0"/>
          </a:p>
          <a:p>
            <a:pPr>
              <a:buNone/>
            </a:pPr>
            <a:r>
              <a:rPr lang="pt-BR" dirty="0" smtClean="0"/>
              <a:t>PIS/PASEP: 1,65%</a:t>
            </a:r>
          </a:p>
          <a:p>
            <a:pPr>
              <a:buNone/>
            </a:pPr>
            <a:endParaRPr lang="pt-BR" dirty="0" smtClean="0"/>
          </a:p>
          <a:p>
            <a:pPr>
              <a:buNone/>
            </a:pPr>
            <a:r>
              <a:rPr lang="pt-BR" dirty="0" smtClean="0"/>
              <a:t>COFINS: 7,6%.</a:t>
            </a:r>
            <a:endParaRPr lang="pt-BR" dirty="0"/>
          </a:p>
        </p:txBody>
      </p:sp>
      <p:sp>
        <p:nvSpPr>
          <p:cNvPr id="5" name="Título 1"/>
          <p:cNvSpPr>
            <a:spLocks noGrp="1"/>
          </p:cNvSpPr>
          <p:nvPr>
            <p:ph type="title"/>
          </p:nvPr>
        </p:nvSpPr>
        <p:spPr/>
        <p:txBody>
          <a:bodyPr/>
          <a:lstStyle/>
          <a:p>
            <a:r>
              <a:rPr lang="pt-BR" dirty="0" smtClean="0"/>
              <a:t>PIS e COFINS</a:t>
            </a:r>
            <a:endParaRPr lang="pt-BR"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t>Biliografia</a:t>
            </a:r>
            <a:endParaRPr lang="pt-BR" dirty="0"/>
          </a:p>
        </p:txBody>
      </p:sp>
      <p:sp>
        <p:nvSpPr>
          <p:cNvPr id="3" name="Espaço Reservado para Conteúdo 2"/>
          <p:cNvSpPr>
            <a:spLocks noGrp="1"/>
          </p:cNvSpPr>
          <p:nvPr>
            <p:ph idx="1"/>
          </p:nvPr>
        </p:nvSpPr>
        <p:spPr/>
        <p:txBody>
          <a:bodyPr/>
          <a:lstStyle/>
          <a:p>
            <a:endParaRPr lang="pt-BR" dirty="0" smtClean="0"/>
          </a:p>
          <a:p>
            <a:r>
              <a:rPr lang="pt-BR" sz="2000" dirty="0" smtClean="0">
                <a:hlinkClick r:id="rId2"/>
              </a:rPr>
              <a:t>http://www.migalhas.com.br/dePeso/16,MI130598,21048Aspectos+gerais+do+Sistema+</a:t>
            </a:r>
            <a:r>
              <a:rPr lang="pt-BR" sz="2000" dirty="0" err="1" smtClean="0">
                <a:hlinkClick r:id="rId2"/>
              </a:rPr>
              <a:t>Tributario</a:t>
            </a:r>
            <a:r>
              <a:rPr lang="pt-BR" sz="2000" dirty="0" smtClean="0">
                <a:hlinkClick r:id="rId2"/>
              </a:rPr>
              <a:t>+Nacional</a:t>
            </a:r>
            <a:endParaRPr lang="pt-BR" sz="2000" dirty="0" smtClean="0"/>
          </a:p>
          <a:p>
            <a:pPr>
              <a:buNone/>
            </a:pPr>
            <a:endParaRPr lang="pt-BR" sz="2000" dirty="0" smtClean="0"/>
          </a:p>
          <a:p>
            <a:r>
              <a:rPr lang="pt-BR" sz="2000" dirty="0" smtClean="0">
                <a:hlinkClick r:id="rId3"/>
              </a:rPr>
              <a:t>http://www.receita.fazenda.gov.br/</a:t>
            </a:r>
            <a:endParaRPr lang="pt-BR" sz="2000" dirty="0" smtClean="0"/>
          </a:p>
          <a:p>
            <a:endParaRPr lang="pt-BR" sz="2000" dirty="0" smtClean="0"/>
          </a:p>
          <a:p>
            <a:r>
              <a:rPr lang="pt-BR" sz="2000" dirty="0" smtClean="0">
                <a:hlinkClick r:id="rId4"/>
              </a:rPr>
              <a:t>http://www.portaltributario.com.br/</a:t>
            </a:r>
            <a:endParaRPr lang="pt-BR" sz="2000" dirty="0" smtClean="0"/>
          </a:p>
          <a:p>
            <a:endParaRPr lang="pt-BR" sz="2000" dirty="0" smtClean="0"/>
          </a:p>
          <a:p>
            <a:r>
              <a:rPr lang="pt-BR" sz="2000" dirty="0" smtClean="0">
                <a:hlinkClick r:id="rId5"/>
              </a:rPr>
              <a:t>https://www.</a:t>
            </a:r>
            <a:r>
              <a:rPr lang="pt-BR" sz="2000" b="1" dirty="0" smtClean="0">
                <a:hlinkClick r:id="rId5"/>
              </a:rPr>
              <a:t>ibpt</a:t>
            </a:r>
            <a:r>
              <a:rPr lang="pt-BR" sz="2000" dirty="0" smtClean="0">
                <a:hlinkClick r:id="rId5"/>
              </a:rPr>
              <a:t>.org.br</a:t>
            </a:r>
            <a:endParaRPr lang="pt-BR" sz="2000" dirty="0" smtClean="0"/>
          </a:p>
          <a:p>
            <a:endParaRPr lang="pt-BR" sz="2000" dirty="0" smtClean="0"/>
          </a:p>
          <a:p>
            <a:r>
              <a:rPr lang="pt-BR" sz="2000" dirty="0" smtClean="0">
                <a:hlinkClick r:id="rId6"/>
              </a:rPr>
              <a:t>http://www.coad.com.br</a:t>
            </a:r>
            <a:endParaRPr lang="pt-BR" sz="2000" dirty="0" smtClean="0"/>
          </a:p>
          <a:p>
            <a:pPr>
              <a:buNone/>
            </a:pPr>
            <a:endParaRPr lang="pt-BR" sz="2000" dirty="0" smtClean="0"/>
          </a:p>
          <a:p>
            <a:r>
              <a:rPr lang="pt-BR" sz="2000" dirty="0" smtClean="0">
                <a:hlinkClick r:id="rId7"/>
              </a:rPr>
              <a:t>http://www.boletimcontabil.com.br/tabelas/icms_orig.pdf</a:t>
            </a:r>
            <a:endParaRPr lang="pt-BR" sz="2000" dirty="0" smtClean="0"/>
          </a:p>
          <a:p>
            <a:endParaRPr lang="pt-BR" sz="2000"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algn="ctr">
              <a:buNone/>
            </a:pPr>
            <a:endParaRPr lang="pt-BR" dirty="0" smtClean="0"/>
          </a:p>
          <a:p>
            <a:pPr algn="ctr">
              <a:buNone/>
            </a:pPr>
            <a:r>
              <a:rPr lang="pt-BR" dirty="0" smtClean="0"/>
              <a:t>Obrigado!</a:t>
            </a:r>
          </a:p>
          <a:p>
            <a:pPr algn="ctr">
              <a:buNone/>
            </a:pPr>
            <a:endParaRPr lang="pt-BR" dirty="0" smtClean="0"/>
          </a:p>
          <a:p>
            <a:pPr algn="ctr">
              <a:buNone/>
            </a:pPr>
            <a:r>
              <a:rPr lang="pt-BR" dirty="0" smtClean="0">
                <a:hlinkClick r:id="rId2"/>
              </a:rPr>
              <a:t>roberto@ufsj.edu.br</a:t>
            </a:r>
            <a:endParaRPr lang="pt-BR" dirty="0" smtClean="0"/>
          </a:p>
          <a:p>
            <a:pPr algn="ctr">
              <a:buNone/>
            </a:pPr>
            <a:endParaRPr lang="pt-B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a:xfrm>
            <a:off x="2308678" y="401639"/>
            <a:ext cx="8504464" cy="1078818"/>
          </a:xfrm>
        </p:spPr>
        <p:txBody>
          <a:bodyPr/>
          <a:lstStyle/>
          <a:p>
            <a:pPr eaLnBrk="1" hangingPunct="1"/>
            <a:r>
              <a:rPr lang="pt-BR" altLang="pt-BR" sz="2400" b="1" dirty="0"/>
              <a:t>PRINCÍPIOS CONSTITUCIONAIS TRIBUTÁRIOS E HIERARQUIA DO SISTEMA TRIBUTÁRIO NACIONAL</a:t>
            </a:r>
            <a:r>
              <a:rPr lang="en-US" altLang="pt-BR" sz="2400" dirty="0"/>
              <a:t> </a:t>
            </a:r>
          </a:p>
        </p:txBody>
      </p:sp>
      <p:sp>
        <p:nvSpPr>
          <p:cNvPr id="372739" name="Rectangle 3"/>
          <p:cNvSpPr>
            <a:spLocks noGrp="1" noChangeArrowheads="1"/>
          </p:cNvSpPr>
          <p:nvPr>
            <p:ph idx="1"/>
          </p:nvPr>
        </p:nvSpPr>
        <p:spPr>
          <a:xfrm>
            <a:off x="2981325" y="1628775"/>
            <a:ext cx="8154988" cy="4679950"/>
          </a:xfrm>
        </p:spPr>
        <p:txBody>
          <a:bodyPr/>
          <a:lstStyle/>
          <a:p>
            <a:pPr algn="just" eaLnBrk="1" hangingPunct="1">
              <a:lnSpc>
                <a:spcPct val="80000"/>
              </a:lnSpc>
              <a:buFont typeface="Wingdings" panose="05000000000000000000" pitchFamily="2" charset="2"/>
              <a:buNone/>
            </a:pPr>
            <a:endParaRPr lang="pt-BR" altLang="pt-BR" sz="1800"/>
          </a:p>
          <a:p>
            <a:pPr algn="just" eaLnBrk="1" hangingPunct="1">
              <a:lnSpc>
                <a:spcPct val="80000"/>
              </a:lnSpc>
              <a:buFont typeface="Wingdings" panose="05000000000000000000" pitchFamily="2" charset="2"/>
              <a:buNone/>
            </a:pPr>
            <a:r>
              <a:rPr lang="pt-BR" altLang="pt-BR" sz="1800"/>
              <a:t>   	</a:t>
            </a:r>
            <a:r>
              <a:rPr lang="pt-BR" altLang="pt-BR" sz="1800" b="1"/>
              <a:t>LEGALIDADE</a:t>
            </a:r>
            <a:r>
              <a:rPr lang="en-US" altLang="pt-BR" sz="1800"/>
              <a:t> </a:t>
            </a:r>
          </a:p>
          <a:p>
            <a:pPr algn="just" eaLnBrk="1" hangingPunct="1">
              <a:lnSpc>
                <a:spcPct val="80000"/>
              </a:lnSpc>
              <a:buFont typeface="Wingdings" panose="05000000000000000000" pitchFamily="2" charset="2"/>
              <a:buNone/>
            </a:pPr>
            <a:r>
              <a:rPr lang="en-US" altLang="pt-BR" sz="1800" b="1"/>
              <a:t>	</a:t>
            </a:r>
          </a:p>
          <a:p>
            <a:pPr algn="just" eaLnBrk="1" hangingPunct="1">
              <a:lnSpc>
                <a:spcPct val="80000"/>
              </a:lnSpc>
              <a:buFont typeface="Wingdings" panose="05000000000000000000" pitchFamily="2" charset="2"/>
              <a:buNone/>
            </a:pPr>
            <a:r>
              <a:rPr lang="en-US" altLang="pt-BR" sz="1800" b="1"/>
              <a:t>	</a:t>
            </a:r>
            <a:r>
              <a:rPr lang="pt-BR" altLang="pt-BR" sz="1800" b="1"/>
              <a:t>IRRETROATIVIDADE TRIBUTÁRIA</a:t>
            </a:r>
            <a:r>
              <a:rPr lang="en-US" altLang="pt-BR" sz="1800"/>
              <a:t> </a:t>
            </a:r>
          </a:p>
          <a:p>
            <a:pPr algn="just" eaLnBrk="1" hangingPunct="1">
              <a:lnSpc>
                <a:spcPct val="80000"/>
              </a:lnSpc>
              <a:buFont typeface="Wingdings" panose="05000000000000000000" pitchFamily="2" charset="2"/>
              <a:buNone/>
            </a:pPr>
            <a:r>
              <a:rPr lang="en-US" altLang="pt-BR" sz="1800"/>
              <a:t>	</a:t>
            </a:r>
            <a:endParaRPr lang="pt-BR" altLang="pt-BR" sz="1800" b="1"/>
          </a:p>
          <a:p>
            <a:pPr algn="just" eaLnBrk="1" hangingPunct="1">
              <a:lnSpc>
                <a:spcPct val="80000"/>
              </a:lnSpc>
              <a:buFont typeface="Wingdings" panose="05000000000000000000" pitchFamily="2" charset="2"/>
              <a:buNone/>
            </a:pPr>
            <a:r>
              <a:rPr lang="pt-BR" altLang="pt-BR" sz="1800" b="1"/>
              <a:t>	ISONOMIA TRIBUTÁRIA</a:t>
            </a:r>
          </a:p>
          <a:p>
            <a:pPr algn="just" eaLnBrk="1" hangingPunct="1">
              <a:lnSpc>
                <a:spcPct val="80000"/>
              </a:lnSpc>
            </a:pPr>
            <a:endParaRPr lang="pt-BR" altLang="pt-BR" sz="1800" b="1"/>
          </a:p>
          <a:p>
            <a:pPr algn="just" eaLnBrk="1" hangingPunct="1">
              <a:lnSpc>
                <a:spcPct val="80000"/>
              </a:lnSpc>
              <a:buFont typeface="Wingdings" panose="05000000000000000000" pitchFamily="2" charset="2"/>
              <a:buNone/>
            </a:pPr>
            <a:r>
              <a:rPr lang="pt-BR" altLang="pt-BR" sz="1800" b="1"/>
              <a:t>	ANTERIORIDADE </a:t>
            </a:r>
          </a:p>
          <a:p>
            <a:pPr algn="just" eaLnBrk="1" hangingPunct="1">
              <a:lnSpc>
                <a:spcPct val="80000"/>
              </a:lnSpc>
            </a:pPr>
            <a:endParaRPr lang="pt-BR" altLang="pt-BR" sz="1800" b="1"/>
          </a:p>
          <a:p>
            <a:pPr algn="just" eaLnBrk="1" hangingPunct="1">
              <a:lnSpc>
                <a:spcPct val="80000"/>
              </a:lnSpc>
              <a:buFont typeface="Wingdings" panose="05000000000000000000" pitchFamily="2" charset="2"/>
              <a:buNone/>
            </a:pPr>
            <a:r>
              <a:rPr lang="pt-BR" altLang="pt-BR" sz="1800" b="1"/>
              <a:t>	NÃO CUMULATIVIDADE</a:t>
            </a:r>
          </a:p>
          <a:p>
            <a:pPr algn="just" eaLnBrk="1" hangingPunct="1">
              <a:lnSpc>
                <a:spcPct val="80000"/>
              </a:lnSpc>
            </a:pPr>
            <a:endParaRPr lang="pt-BR" altLang="pt-BR" sz="1800" b="1"/>
          </a:p>
          <a:p>
            <a:pPr algn="just" eaLnBrk="1" hangingPunct="1">
              <a:lnSpc>
                <a:spcPct val="80000"/>
              </a:lnSpc>
              <a:buFont typeface="Wingdings" panose="05000000000000000000" pitchFamily="2" charset="2"/>
              <a:buNone/>
            </a:pPr>
            <a:r>
              <a:rPr lang="pt-BR" altLang="pt-BR" sz="1800" b="1"/>
              <a:t>	PROGRESSIVIDADE</a:t>
            </a:r>
          </a:p>
          <a:p>
            <a:pPr algn="just" eaLnBrk="1" hangingPunct="1">
              <a:lnSpc>
                <a:spcPct val="80000"/>
              </a:lnSpc>
            </a:pPr>
            <a:endParaRPr lang="en-US" altLang="pt-BR" sz="1800" b="1"/>
          </a:p>
          <a:p>
            <a:pPr algn="just" eaLnBrk="1" hangingPunct="1">
              <a:lnSpc>
                <a:spcPct val="80000"/>
              </a:lnSpc>
              <a:buFont typeface="Wingdings" panose="05000000000000000000" pitchFamily="2" charset="2"/>
              <a:buNone/>
            </a:pPr>
            <a:r>
              <a:rPr lang="en-US" altLang="pt-BR" sz="1800" b="1"/>
              <a:t>	SELETIVIDADE</a:t>
            </a:r>
            <a:endParaRPr lang="pt-BR" altLang="pt-BR" sz="1800" b="1"/>
          </a:p>
        </p:txBody>
      </p:sp>
    </p:spTree>
    <p:extLst>
      <p:ext uri="{BB962C8B-B14F-4D97-AF65-F5344CB8AC3E}">
        <p14:creationId xmlns:p14="http://schemas.microsoft.com/office/powerpoint/2010/main" xmlns="" val="264365627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solidFill>
          <a:srgbClr val="FFFFFF"/>
        </a:solidFill>
        <a:effectLst/>
      </p:bgPr>
    </p:bg>
    <p:spTree>
      <p:nvGrpSpPr>
        <p:cNvPr id="1" name=""/>
        <p:cNvGrpSpPr/>
        <p:nvPr/>
      </p:nvGrpSpPr>
      <p:grpSpPr>
        <a:xfrm>
          <a:off x="0" y="0"/>
          <a:ext cx="0" cy="0"/>
          <a:chOff x="0" y="0"/>
          <a:chExt cx="0" cy="0"/>
        </a:xfrm>
      </p:grpSpPr>
      <p:sp>
        <p:nvSpPr>
          <p:cNvPr id="6146" name="AutoShape 2"/>
          <p:cNvSpPr>
            <a:spLocks noChangeArrowheads="1"/>
          </p:cNvSpPr>
          <p:nvPr/>
        </p:nvSpPr>
        <p:spPr bwMode="auto">
          <a:xfrm>
            <a:off x="8256589" y="4076700"/>
            <a:ext cx="1152525" cy="2592388"/>
          </a:xfrm>
          <a:prstGeom prst="can">
            <a:avLst>
              <a:gd name="adj" fmla="val 32709"/>
            </a:avLst>
          </a:prstGeom>
          <a:solidFill>
            <a:srgbClr val="008080"/>
          </a:solidFill>
          <a:ln w="9525">
            <a:solidFill>
              <a:schemeClr val="tx1"/>
            </a:solidFill>
            <a:miter lim="800000"/>
            <a:headEnd/>
            <a:tailEnd/>
          </a:ln>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fontAlgn="base">
              <a:spcBef>
                <a:spcPct val="0"/>
              </a:spcBef>
              <a:spcAft>
                <a:spcPct val="0"/>
              </a:spcAft>
              <a:buFontTx/>
              <a:buNone/>
            </a:pPr>
            <a:r>
              <a:rPr lang="en-US" altLang="pt-BR" sz="1400">
                <a:solidFill>
                  <a:srgbClr val="C0C0C0"/>
                </a:solidFill>
                <a:latin typeface="Times New Roman" panose="02020603050405020304" pitchFamily="18" charset="0"/>
              </a:rPr>
              <a:t>Pagamento </a:t>
            </a:r>
          </a:p>
          <a:p>
            <a:pPr fontAlgn="base">
              <a:spcBef>
                <a:spcPct val="0"/>
              </a:spcBef>
              <a:spcAft>
                <a:spcPct val="0"/>
              </a:spcAft>
              <a:buFontTx/>
              <a:buNone/>
            </a:pPr>
            <a:r>
              <a:rPr lang="en-US" altLang="pt-BR" sz="1400">
                <a:solidFill>
                  <a:srgbClr val="C0C0C0"/>
                </a:solidFill>
                <a:latin typeface="Times New Roman" panose="02020603050405020304" pitchFamily="18" charset="0"/>
              </a:rPr>
              <a:t>Definido com</a:t>
            </a:r>
          </a:p>
          <a:p>
            <a:pPr fontAlgn="base">
              <a:spcBef>
                <a:spcPct val="0"/>
              </a:spcBef>
              <a:spcAft>
                <a:spcPct val="0"/>
              </a:spcAft>
              <a:buFontTx/>
              <a:buNone/>
            </a:pPr>
            <a:r>
              <a:rPr lang="en-US" altLang="pt-BR" sz="1400">
                <a:solidFill>
                  <a:srgbClr val="C0C0C0"/>
                </a:solidFill>
                <a:latin typeface="Times New Roman" panose="02020603050405020304" pitchFamily="18" charset="0"/>
              </a:rPr>
              <a:t>Base na Receita</a:t>
            </a:r>
          </a:p>
          <a:p>
            <a:pPr fontAlgn="base">
              <a:spcBef>
                <a:spcPct val="0"/>
              </a:spcBef>
              <a:spcAft>
                <a:spcPct val="0"/>
              </a:spcAft>
              <a:buFontTx/>
              <a:buNone/>
            </a:pPr>
            <a:r>
              <a:rPr lang="en-US" altLang="pt-BR" sz="1400">
                <a:solidFill>
                  <a:srgbClr val="C0C0C0"/>
                </a:solidFill>
                <a:latin typeface="Times New Roman" panose="02020603050405020304" pitchFamily="18" charset="0"/>
              </a:rPr>
              <a:t>Bruta</a:t>
            </a:r>
          </a:p>
        </p:txBody>
      </p:sp>
      <p:sp>
        <p:nvSpPr>
          <p:cNvPr id="6147" name="AutoShape 3"/>
          <p:cNvSpPr>
            <a:spLocks noChangeArrowheads="1"/>
          </p:cNvSpPr>
          <p:nvPr/>
        </p:nvSpPr>
        <p:spPr bwMode="auto">
          <a:xfrm>
            <a:off x="8328026" y="2492375"/>
            <a:ext cx="1008063" cy="1441450"/>
          </a:xfrm>
          <a:prstGeom prst="can">
            <a:avLst>
              <a:gd name="adj" fmla="val 35748"/>
            </a:avLst>
          </a:prstGeom>
          <a:solidFill>
            <a:srgbClr val="008080"/>
          </a:solidFill>
          <a:ln w="9525">
            <a:solidFill>
              <a:schemeClr val="tx1"/>
            </a:solidFill>
            <a:miter lim="800000"/>
            <a:headEnd/>
            <a:tailEnd/>
          </a:ln>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fontAlgn="base">
              <a:spcBef>
                <a:spcPct val="0"/>
              </a:spcBef>
              <a:spcAft>
                <a:spcPct val="0"/>
              </a:spcAft>
              <a:buFontTx/>
              <a:buNone/>
            </a:pPr>
            <a:r>
              <a:rPr lang="en-US" altLang="pt-BR">
                <a:solidFill>
                  <a:srgbClr val="C0C0C0"/>
                </a:solidFill>
                <a:latin typeface="Times New Roman" panose="02020603050405020304" pitchFamily="18" charset="0"/>
              </a:rPr>
              <a:t>Mensal</a:t>
            </a:r>
          </a:p>
        </p:txBody>
      </p:sp>
      <p:sp>
        <p:nvSpPr>
          <p:cNvPr id="6148" name="AutoShape 4"/>
          <p:cNvSpPr>
            <a:spLocks noChangeArrowheads="1"/>
          </p:cNvSpPr>
          <p:nvPr/>
        </p:nvSpPr>
        <p:spPr bwMode="auto">
          <a:xfrm>
            <a:off x="1524001" y="3933826"/>
            <a:ext cx="6659563" cy="2735263"/>
          </a:xfrm>
          <a:prstGeom prst="roundRect">
            <a:avLst>
              <a:gd name="adj" fmla="val 16667"/>
            </a:avLst>
          </a:prstGeom>
          <a:solidFill>
            <a:schemeClr val="folHlink"/>
          </a:solidFill>
          <a:ln w="9525">
            <a:solidFill>
              <a:schemeClr val="tx1"/>
            </a:solidFill>
            <a:miter lim="800000"/>
            <a:headEnd/>
            <a:tailEnd/>
          </a:ln>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fontAlgn="base">
              <a:spcBef>
                <a:spcPct val="0"/>
              </a:spcBef>
              <a:spcAft>
                <a:spcPct val="0"/>
              </a:spcAft>
              <a:buFontTx/>
              <a:buNone/>
            </a:pPr>
            <a:endParaRPr lang="pt-BR" altLang="pt-BR">
              <a:solidFill>
                <a:srgbClr val="5F5F5F"/>
              </a:solidFill>
              <a:latin typeface="Times New Roman" panose="02020603050405020304" pitchFamily="18" charset="0"/>
            </a:endParaRPr>
          </a:p>
        </p:txBody>
      </p:sp>
      <p:sp>
        <p:nvSpPr>
          <p:cNvPr id="6149" name="AutoShape 5"/>
          <p:cNvSpPr>
            <a:spLocks noChangeArrowheads="1"/>
          </p:cNvSpPr>
          <p:nvPr/>
        </p:nvSpPr>
        <p:spPr bwMode="auto">
          <a:xfrm>
            <a:off x="1524001" y="1125538"/>
            <a:ext cx="6659563" cy="2735262"/>
          </a:xfrm>
          <a:prstGeom prst="roundRect">
            <a:avLst>
              <a:gd name="adj" fmla="val 16667"/>
            </a:avLst>
          </a:prstGeom>
          <a:solidFill>
            <a:schemeClr val="folHlink"/>
          </a:solidFill>
          <a:ln w="9525">
            <a:solidFill>
              <a:schemeClr val="tx1"/>
            </a:solidFill>
            <a:miter lim="800000"/>
            <a:headEnd/>
            <a:tailEnd/>
          </a:ln>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fontAlgn="base">
              <a:spcBef>
                <a:spcPct val="0"/>
              </a:spcBef>
              <a:spcAft>
                <a:spcPct val="0"/>
              </a:spcAft>
              <a:buFontTx/>
              <a:buNone/>
            </a:pPr>
            <a:endParaRPr lang="pt-BR" altLang="pt-BR">
              <a:solidFill>
                <a:srgbClr val="5F5F5F"/>
              </a:solidFill>
              <a:latin typeface="Times New Roman" panose="02020603050405020304" pitchFamily="18" charset="0"/>
            </a:endParaRPr>
          </a:p>
        </p:txBody>
      </p:sp>
      <p:sp>
        <p:nvSpPr>
          <p:cNvPr id="6150" name="AutoShape 6"/>
          <p:cNvSpPr>
            <a:spLocks noChangeArrowheads="1"/>
          </p:cNvSpPr>
          <p:nvPr/>
        </p:nvSpPr>
        <p:spPr bwMode="auto">
          <a:xfrm>
            <a:off x="1774826" y="260350"/>
            <a:ext cx="6265863" cy="647700"/>
          </a:xfrm>
          <a:prstGeom prst="cube">
            <a:avLst>
              <a:gd name="adj" fmla="val 21079"/>
            </a:avLst>
          </a:prstGeom>
          <a:solidFill>
            <a:schemeClr val="folHlink"/>
          </a:solidFill>
          <a:ln w="9525">
            <a:solidFill>
              <a:schemeClr val="tx1"/>
            </a:solidFill>
            <a:miter lim="800000"/>
            <a:headEnd/>
            <a:tailEnd/>
          </a:ln>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fontAlgn="base">
              <a:spcBef>
                <a:spcPct val="0"/>
              </a:spcBef>
              <a:spcAft>
                <a:spcPct val="0"/>
              </a:spcAft>
              <a:buFontTx/>
              <a:buNone/>
            </a:pPr>
            <a:r>
              <a:rPr lang="en-US" altLang="pt-BR" dirty="0" err="1">
                <a:solidFill>
                  <a:srgbClr val="000000"/>
                </a:solidFill>
                <a:latin typeface="Times New Roman" panose="02020603050405020304" pitchFamily="18" charset="0"/>
              </a:rPr>
              <a:t>Resultado</a:t>
            </a:r>
            <a:r>
              <a:rPr lang="en-US" altLang="pt-BR" dirty="0">
                <a:solidFill>
                  <a:srgbClr val="000000"/>
                </a:solidFill>
                <a:latin typeface="Times New Roman" panose="02020603050405020304" pitchFamily="18" charset="0"/>
              </a:rPr>
              <a:t> das </a:t>
            </a:r>
            <a:r>
              <a:rPr lang="en-US" altLang="pt-BR" dirty="0" err="1" smtClean="0">
                <a:solidFill>
                  <a:srgbClr val="000000"/>
                </a:solidFill>
                <a:latin typeface="Times New Roman" panose="02020603050405020304" pitchFamily="18" charset="0"/>
              </a:rPr>
              <a:t>Empresas</a:t>
            </a:r>
            <a:r>
              <a:rPr lang="en-US" altLang="pt-BR" dirty="0" smtClean="0">
                <a:solidFill>
                  <a:srgbClr val="000000"/>
                </a:solidFill>
                <a:latin typeface="Times New Roman" panose="02020603050405020304" pitchFamily="18" charset="0"/>
              </a:rPr>
              <a:t> (</a:t>
            </a:r>
            <a:r>
              <a:rPr lang="en-US" altLang="pt-BR" dirty="0" err="1" smtClean="0">
                <a:solidFill>
                  <a:srgbClr val="000000"/>
                </a:solidFill>
                <a:latin typeface="Times New Roman" panose="02020603050405020304" pitchFamily="18" charset="0"/>
              </a:rPr>
              <a:t>lucro</a:t>
            </a:r>
            <a:r>
              <a:rPr lang="en-US" altLang="pt-BR" dirty="0" smtClean="0">
                <a:solidFill>
                  <a:srgbClr val="000000"/>
                </a:solidFill>
                <a:latin typeface="Times New Roman" panose="02020603050405020304" pitchFamily="18" charset="0"/>
              </a:rPr>
              <a:t>) – IRPJ e CSLL</a:t>
            </a:r>
            <a:endParaRPr lang="en-US" altLang="pt-BR" dirty="0">
              <a:solidFill>
                <a:srgbClr val="000000"/>
              </a:solidFill>
              <a:latin typeface="Times New Roman" panose="02020603050405020304" pitchFamily="18" charset="0"/>
            </a:endParaRPr>
          </a:p>
        </p:txBody>
      </p:sp>
      <p:sp>
        <p:nvSpPr>
          <p:cNvPr id="6151" name="AutoShape 7"/>
          <p:cNvSpPr>
            <a:spLocks noChangeArrowheads="1"/>
          </p:cNvSpPr>
          <p:nvPr/>
        </p:nvSpPr>
        <p:spPr bwMode="auto">
          <a:xfrm>
            <a:off x="1703388" y="1196976"/>
            <a:ext cx="1655762" cy="1152525"/>
          </a:xfrm>
          <a:prstGeom prst="cube">
            <a:avLst>
              <a:gd name="adj" fmla="val 12157"/>
            </a:avLst>
          </a:prstGeom>
          <a:solidFill>
            <a:srgbClr val="FF0000"/>
          </a:solidFill>
          <a:ln w="9525">
            <a:solidFill>
              <a:schemeClr val="tx1"/>
            </a:solidFill>
            <a:miter lim="800000"/>
            <a:headEnd/>
            <a:tailEnd/>
          </a:ln>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fontAlgn="base">
              <a:spcBef>
                <a:spcPct val="0"/>
              </a:spcBef>
              <a:spcAft>
                <a:spcPct val="0"/>
              </a:spcAft>
              <a:buFontTx/>
              <a:buNone/>
            </a:pPr>
            <a:r>
              <a:rPr lang="en-US" altLang="pt-BR" dirty="0" err="1">
                <a:solidFill>
                  <a:srgbClr val="FFFFFF"/>
                </a:solidFill>
                <a:latin typeface="Times New Roman" panose="02020603050405020304" pitchFamily="18" charset="0"/>
              </a:rPr>
              <a:t>Lucro</a:t>
            </a:r>
            <a:r>
              <a:rPr lang="en-US" altLang="pt-BR" dirty="0">
                <a:solidFill>
                  <a:srgbClr val="FFFFFF"/>
                </a:solidFill>
                <a:latin typeface="Times New Roman" panose="02020603050405020304" pitchFamily="18" charset="0"/>
              </a:rPr>
              <a:t> </a:t>
            </a:r>
          </a:p>
          <a:p>
            <a:pPr fontAlgn="base">
              <a:spcBef>
                <a:spcPct val="0"/>
              </a:spcBef>
              <a:spcAft>
                <a:spcPct val="0"/>
              </a:spcAft>
              <a:buFontTx/>
              <a:buNone/>
            </a:pPr>
            <a:r>
              <a:rPr lang="en-US" altLang="pt-BR" dirty="0" err="1">
                <a:solidFill>
                  <a:srgbClr val="FFFFFF"/>
                </a:solidFill>
                <a:latin typeface="Times New Roman" panose="02020603050405020304" pitchFamily="18" charset="0"/>
              </a:rPr>
              <a:t>Arbitrado</a:t>
            </a:r>
            <a:endParaRPr lang="en-US" altLang="pt-BR" dirty="0">
              <a:solidFill>
                <a:srgbClr val="FFFFFF"/>
              </a:solidFill>
              <a:latin typeface="Times New Roman" panose="02020603050405020304" pitchFamily="18" charset="0"/>
            </a:endParaRPr>
          </a:p>
        </p:txBody>
      </p:sp>
      <p:sp>
        <p:nvSpPr>
          <p:cNvPr id="6152" name="AutoShape 8"/>
          <p:cNvSpPr>
            <a:spLocks noChangeArrowheads="1"/>
          </p:cNvSpPr>
          <p:nvPr/>
        </p:nvSpPr>
        <p:spPr bwMode="auto">
          <a:xfrm>
            <a:off x="1703388" y="4149726"/>
            <a:ext cx="1655762" cy="2232025"/>
          </a:xfrm>
          <a:prstGeom prst="cube">
            <a:avLst>
              <a:gd name="adj" fmla="val 12157"/>
            </a:avLst>
          </a:prstGeom>
          <a:solidFill>
            <a:srgbClr val="FF0000"/>
          </a:solidFill>
          <a:ln w="9525">
            <a:solidFill>
              <a:schemeClr val="tx1"/>
            </a:solidFill>
            <a:miter lim="800000"/>
            <a:headEnd/>
            <a:tailEnd/>
          </a:ln>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fontAlgn="base">
              <a:spcBef>
                <a:spcPct val="0"/>
              </a:spcBef>
              <a:spcAft>
                <a:spcPct val="0"/>
              </a:spcAft>
              <a:buFontTx/>
              <a:buNone/>
            </a:pPr>
            <a:r>
              <a:rPr lang="en-US" altLang="pt-BR" sz="1600">
                <a:solidFill>
                  <a:srgbClr val="FFFFFF"/>
                </a:solidFill>
                <a:latin typeface="Times New Roman" panose="02020603050405020304" pitchFamily="18" charset="0"/>
              </a:rPr>
              <a:t>Pagamento</a:t>
            </a:r>
          </a:p>
          <a:p>
            <a:pPr fontAlgn="base">
              <a:spcBef>
                <a:spcPct val="0"/>
              </a:spcBef>
              <a:spcAft>
                <a:spcPct val="0"/>
              </a:spcAft>
              <a:buFontTx/>
              <a:buNone/>
            </a:pPr>
            <a:r>
              <a:rPr lang="en-US" altLang="pt-BR" sz="1600">
                <a:solidFill>
                  <a:srgbClr val="FFFFFF"/>
                </a:solidFill>
                <a:latin typeface="Times New Roman" panose="02020603050405020304" pitchFamily="18" charset="0"/>
              </a:rPr>
              <a:t>Definido com</a:t>
            </a:r>
          </a:p>
          <a:p>
            <a:pPr fontAlgn="base">
              <a:spcBef>
                <a:spcPct val="0"/>
              </a:spcBef>
              <a:spcAft>
                <a:spcPct val="0"/>
              </a:spcAft>
              <a:buFontTx/>
              <a:buNone/>
            </a:pPr>
            <a:r>
              <a:rPr lang="en-US" altLang="pt-BR" sz="1600">
                <a:solidFill>
                  <a:srgbClr val="FFFFFF"/>
                </a:solidFill>
                <a:latin typeface="Times New Roman" panose="02020603050405020304" pitchFamily="18" charset="0"/>
              </a:rPr>
              <a:t>Base na Receita</a:t>
            </a:r>
          </a:p>
          <a:p>
            <a:pPr fontAlgn="base">
              <a:spcBef>
                <a:spcPct val="0"/>
              </a:spcBef>
              <a:spcAft>
                <a:spcPct val="0"/>
              </a:spcAft>
              <a:buFontTx/>
              <a:buNone/>
            </a:pPr>
            <a:r>
              <a:rPr lang="en-US" altLang="pt-BR" sz="1600">
                <a:solidFill>
                  <a:srgbClr val="FFFFFF"/>
                </a:solidFill>
                <a:latin typeface="Times New Roman" panose="02020603050405020304" pitchFamily="18" charset="0"/>
              </a:rPr>
              <a:t>Bruta ou </a:t>
            </a:r>
          </a:p>
          <a:p>
            <a:pPr fontAlgn="base">
              <a:spcBef>
                <a:spcPct val="0"/>
              </a:spcBef>
              <a:spcAft>
                <a:spcPct val="0"/>
              </a:spcAft>
              <a:buFontTx/>
              <a:buNone/>
            </a:pPr>
            <a:r>
              <a:rPr lang="en-US" altLang="pt-BR" sz="1600">
                <a:solidFill>
                  <a:srgbClr val="FFFFFF"/>
                </a:solidFill>
                <a:latin typeface="Times New Roman" panose="02020603050405020304" pitchFamily="18" charset="0"/>
              </a:rPr>
              <a:t>Critério </a:t>
            </a:r>
          </a:p>
          <a:p>
            <a:pPr fontAlgn="base">
              <a:spcBef>
                <a:spcPct val="0"/>
              </a:spcBef>
              <a:spcAft>
                <a:spcPct val="0"/>
              </a:spcAft>
              <a:buFontTx/>
              <a:buNone/>
            </a:pPr>
            <a:r>
              <a:rPr lang="en-US" altLang="pt-BR" sz="1600">
                <a:solidFill>
                  <a:srgbClr val="FFFFFF"/>
                </a:solidFill>
                <a:latin typeface="Times New Roman" panose="02020603050405020304" pitchFamily="18" charset="0"/>
              </a:rPr>
              <a:t>Alternativo</a:t>
            </a:r>
          </a:p>
        </p:txBody>
      </p:sp>
      <p:sp>
        <p:nvSpPr>
          <p:cNvPr id="6153" name="AutoShape 9"/>
          <p:cNvSpPr>
            <a:spLocks noChangeArrowheads="1"/>
          </p:cNvSpPr>
          <p:nvPr/>
        </p:nvSpPr>
        <p:spPr bwMode="auto">
          <a:xfrm>
            <a:off x="3719513" y="1196976"/>
            <a:ext cx="1655762" cy="1152525"/>
          </a:xfrm>
          <a:prstGeom prst="cube">
            <a:avLst>
              <a:gd name="adj" fmla="val 12157"/>
            </a:avLst>
          </a:prstGeom>
          <a:solidFill>
            <a:srgbClr val="FFCC99"/>
          </a:solidFill>
          <a:ln w="9525">
            <a:solidFill>
              <a:schemeClr val="tx1"/>
            </a:solidFill>
            <a:miter lim="800000"/>
            <a:headEnd/>
            <a:tailEnd/>
          </a:ln>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fontAlgn="base">
              <a:spcBef>
                <a:spcPct val="0"/>
              </a:spcBef>
              <a:spcAft>
                <a:spcPct val="0"/>
              </a:spcAft>
              <a:buFontTx/>
              <a:buNone/>
            </a:pPr>
            <a:r>
              <a:rPr lang="en-US" altLang="pt-BR">
                <a:solidFill>
                  <a:srgbClr val="5F5F5F"/>
                </a:solidFill>
                <a:latin typeface="Times New Roman" panose="02020603050405020304" pitchFamily="18" charset="0"/>
              </a:rPr>
              <a:t>Lucro</a:t>
            </a:r>
          </a:p>
          <a:p>
            <a:pPr fontAlgn="base">
              <a:spcBef>
                <a:spcPct val="0"/>
              </a:spcBef>
              <a:spcAft>
                <a:spcPct val="0"/>
              </a:spcAft>
              <a:buFontTx/>
              <a:buNone/>
            </a:pPr>
            <a:r>
              <a:rPr lang="en-US" altLang="pt-BR">
                <a:solidFill>
                  <a:srgbClr val="5F5F5F"/>
                </a:solidFill>
                <a:latin typeface="Times New Roman" panose="02020603050405020304" pitchFamily="18" charset="0"/>
              </a:rPr>
              <a:t>Presumido</a:t>
            </a:r>
          </a:p>
        </p:txBody>
      </p:sp>
      <p:sp>
        <p:nvSpPr>
          <p:cNvPr id="6154" name="AutoShape 10"/>
          <p:cNvSpPr>
            <a:spLocks noChangeArrowheads="1"/>
          </p:cNvSpPr>
          <p:nvPr/>
        </p:nvSpPr>
        <p:spPr bwMode="auto">
          <a:xfrm>
            <a:off x="5951538" y="1196976"/>
            <a:ext cx="1655762" cy="1152525"/>
          </a:xfrm>
          <a:prstGeom prst="cube">
            <a:avLst>
              <a:gd name="adj" fmla="val 12157"/>
            </a:avLst>
          </a:prstGeom>
          <a:solidFill>
            <a:schemeClr val="accent1"/>
          </a:solidFill>
          <a:ln w="9525">
            <a:solidFill>
              <a:schemeClr val="tx1"/>
            </a:solidFill>
            <a:miter lim="800000"/>
            <a:headEnd/>
            <a:tailEnd/>
          </a:ln>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fontAlgn="base">
              <a:spcBef>
                <a:spcPct val="0"/>
              </a:spcBef>
              <a:spcAft>
                <a:spcPct val="0"/>
              </a:spcAft>
              <a:buFontTx/>
              <a:buNone/>
            </a:pPr>
            <a:r>
              <a:rPr lang="en-US" altLang="pt-BR" dirty="0" err="1">
                <a:solidFill>
                  <a:schemeClr val="tx2"/>
                </a:solidFill>
                <a:latin typeface="Times New Roman" panose="02020603050405020304" pitchFamily="18" charset="0"/>
              </a:rPr>
              <a:t>Lucro</a:t>
            </a:r>
            <a:endParaRPr lang="en-US" altLang="pt-BR" dirty="0">
              <a:solidFill>
                <a:schemeClr val="tx2"/>
              </a:solidFill>
              <a:latin typeface="Times New Roman" panose="02020603050405020304" pitchFamily="18" charset="0"/>
            </a:endParaRPr>
          </a:p>
          <a:p>
            <a:pPr fontAlgn="base">
              <a:spcBef>
                <a:spcPct val="0"/>
              </a:spcBef>
              <a:spcAft>
                <a:spcPct val="0"/>
              </a:spcAft>
              <a:buFontTx/>
              <a:buNone/>
            </a:pPr>
            <a:r>
              <a:rPr lang="en-US" altLang="pt-BR" dirty="0">
                <a:solidFill>
                  <a:schemeClr val="tx2"/>
                </a:solidFill>
                <a:latin typeface="Times New Roman" panose="02020603050405020304" pitchFamily="18" charset="0"/>
              </a:rPr>
              <a:t>Real</a:t>
            </a:r>
          </a:p>
        </p:txBody>
      </p:sp>
      <p:sp>
        <p:nvSpPr>
          <p:cNvPr id="6155" name="AutoShape 11"/>
          <p:cNvSpPr>
            <a:spLocks noChangeArrowheads="1"/>
          </p:cNvSpPr>
          <p:nvPr/>
        </p:nvSpPr>
        <p:spPr bwMode="auto">
          <a:xfrm>
            <a:off x="1703388" y="2565401"/>
            <a:ext cx="1655762" cy="1152525"/>
          </a:xfrm>
          <a:prstGeom prst="cube">
            <a:avLst>
              <a:gd name="adj" fmla="val 12157"/>
            </a:avLst>
          </a:prstGeom>
          <a:solidFill>
            <a:srgbClr val="FF0000"/>
          </a:solidFill>
          <a:ln w="9525">
            <a:solidFill>
              <a:schemeClr val="tx1"/>
            </a:solidFill>
            <a:miter lim="800000"/>
            <a:headEnd/>
            <a:tailEnd/>
          </a:ln>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fontAlgn="base">
              <a:spcBef>
                <a:spcPct val="0"/>
              </a:spcBef>
              <a:spcAft>
                <a:spcPct val="0"/>
              </a:spcAft>
              <a:buFontTx/>
              <a:buNone/>
            </a:pPr>
            <a:r>
              <a:rPr lang="en-US" altLang="pt-BR" sz="1600">
                <a:solidFill>
                  <a:srgbClr val="FFFFFF"/>
                </a:solidFill>
                <a:latin typeface="Times New Roman" panose="02020603050405020304" pitchFamily="18" charset="0"/>
              </a:rPr>
              <a:t>Anual</a:t>
            </a:r>
          </a:p>
          <a:p>
            <a:pPr fontAlgn="base">
              <a:spcBef>
                <a:spcPct val="0"/>
              </a:spcBef>
              <a:spcAft>
                <a:spcPct val="0"/>
              </a:spcAft>
              <a:buFontTx/>
              <a:buNone/>
            </a:pPr>
            <a:r>
              <a:rPr lang="en-US" altLang="pt-BR" sz="1600">
                <a:solidFill>
                  <a:srgbClr val="FFFFFF"/>
                </a:solidFill>
                <a:latin typeface="Times New Roman" panose="02020603050405020304" pitchFamily="18" charset="0"/>
              </a:rPr>
              <a:t>Ou</a:t>
            </a:r>
          </a:p>
          <a:p>
            <a:pPr fontAlgn="base">
              <a:spcBef>
                <a:spcPct val="0"/>
              </a:spcBef>
              <a:spcAft>
                <a:spcPct val="0"/>
              </a:spcAft>
              <a:buFontTx/>
              <a:buNone/>
            </a:pPr>
            <a:r>
              <a:rPr lang="en-US" altLang="pt-BR" sz="1600">
                <a:solidFill>
                  <a:srgbClr val="FFFFFF"/>
                </a:solidFill>
                <a:latin typeface="Times New Roman" panose="02020603050405020304" pitchFamily="18" charset="0"/>
              </a:rPr>
              <a:t>Proporcional</a:t>
            </a:r>
          </a:p>
        </p:txBody>
      </p:sp>
      <p:sp>
        <p:nvSpPr>
          <p:cNvPr id="6156" name="AutoShape 12"/>
          <p:cNvSpPr>
            <a:spLocks noChangeArrowheads="1"/>
          </p:cNvSpPr>
          <p:nvPr/>
        </p:nvSpPr>
        <p:spPr bwMode="auto">
          <a:xfrm>
            <a:off x="3719513" y="2565401"/>
            <a:ext cx="1655762" cy="1152525"/>
          </a:xfrm>
          <a:prstGeom prst="cube">
            <a:avLst>
              <a:gd name="adj" fmla="val 12157"/>
            </a:avLst>
          </a:prstGeom>
          <a:solidFill>
            <a:srgbClr val="FFCC99"/>
          </a:solidFill>
          <a:ln w="9525">
            <a:solidFill>
              <a:schemeClr val="tx1"/>
            </a:solidFill>
            <a:miter lim="800000"/>
            <a:headEnd/>
            <a:tailEnd/>
          </a:ln>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fontAlgn="base">
              <a:spcBef>
                <a:spcPct val="0"/>
              </a:spcBef>
              <a:spcAft>
                <a:spcPct val="0"/>
              </a:spcAft>
              <a:buFontTx/>
              <a:buNone/>
            </a:pPr>
            <a:r>
              <a:rPr lang="en-US" altLang="pt-BR">
                <a:solidFill>
                  <a:srgbClr val="5F5F5F"/>
                </a:solidFill>
                <a:latin typeface="Times New Roman" panose="02020603050405020304" pitchFamily="18" charset="0"/>
              </a:rPr>
              <a:t>Trimestral</a:t>
            </a:r>
          </a:p>
        </p:txBody>
      </p:sp>
      <p:sp>
        <p:nvSpPr>
          <p:cNvPr id="6157" name="AutoShape 13"/>
          <p:cNvSpPr>
            <a:spLocks noChangeArrowheads="1"/>
          </p:cNvSpPr>
          <p:nvPr/>
        </p:nvSpPr>
        <p:spPr bwMode="auto">
          <a:xfrm>
            <a:off x="5664200" y="2565401"/>
            <a:ext cx="1081088" cy="1152525"/>
          </a:xfrm>
          <a:prstGeom prst="cube">
            <a:avLst>
              <a:gd name="adj" fmla="val 12157"/>
            </a:avLst>
          </a:prstGeom>
          <a:solidFill>
            <a:schemeClr val="accent1"/>
          </a:solidFill>
          <a:ln w="9525">
            <a:solidFill>
              <a:schemeClr val="tx1"/>
            </a:solidFill>
            <a:miter lim="800000"/>
            <a:headEnd/>
            <a:tailEnd/>
          </a:ln>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fontAlgn="base">
              <a:spcBef>
                <a:spcPct val="0"/>
              </a:spcBef>
              <a:spcAft>
                <a:spcPct val="0"/>
              </a:spcAft>
              <a:buFontTx/>
              <a:buNone/>
            </a:pPr>
            <a:r>
              <a:rPr lang="en-US" altLang="pt-BR" sz="1600" dirty="0" err="1">
                <a:solidFill>
                  <a:schemeClr val="tx2"/>
                </a:solidFill>
                <a:latin typeface="Times New Roman" panose="02020603050405020304" pitchFamily="18" charset="0"/>
              </a:rPr>
              <a:t>Trimestral</a:t>
            </a:r>
            <a:endParaRPr lang="en-US" altLang="pt-BR" sz="1600" dirty="0">
              <a:solidFill>
                <a:schemeClr val="tx2"/>
              </a:solidFill>
              <a:latin typeface="Times New Roman" panose="02020603050405020304" pitchFamily="18" charset="0"/>
            </a:endParaRPr>
          </a:p>
        </p:txBody>
      </p:sp>
      <p:sp>
        <p:nvSpPr>
          <p:cNvPr id="6158" name="AutoShape 14"/>
          <p:cNvSpPr>
            <a:spLocks noChangeArrowheads="1"/>
          </p:cNvSpPr>
          <p:nvPr/>
        </p:nvSpPr>
        <p:spPr bwMode="auto">
          <a:xfrm>
            <a:off x="6888164" y="2565401"/>
            <a:ext cx="1081087" cy="1152525"/>
          </a:xfrm>
          <a:prstGeom prst="cube">
            <a:avLst>
              <a:gd name="adj" fmla="val 12157"/>
            </a:avLst>
          </a:prstGeom>
          <a:solidFill>
            <a:schemeClr val="accent1"/>
          </a:solidFill>
          <a:ln w="9525">
            <a:solidFill>
              <a:schemeClr val="tx1"/>
            </a:solidFill>
            <a:miter lim="800000"/>
            <a:headEnd/>
            <a:tailEnd/>
          </a:ln>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fontAlgn="base">
              <a:spcBef>
                <a:spcPct val="0"/>
              </a:spcBef>
              <a:spcAft>
                <a:spcPct val="0"/>
              </a:spcAft>
              <a:buFontTx/>
              <a:buNone/>
            </a:pPr>
            <a:r>
              <a:rPr lang="en-US" altLang="pt-BR" sz="1600" dirty="0" err="1">
                <a:solidFill>
                  <a:schemeClr val="tx2"/>
                </a:solidFill>
                <a:latin typeface="Times New Roman" panose="02020603050405020304" pitchFamily="18" charset="0"/>
              </a:rPr>
              <a:t>Anual</a:t>
            </a:r>
            <a:endParaRPr lang="en-US" altLang="pt-BR" sz="1600" dirty="0">
              <a:solidFill>
                <a:schemeClr val="tx2"/>
              </a:solidFill>
              <a:latin typeface="Times New Roman" panose="02020603050405020304" pitchFamily="18" charset="0"/>
            </a:endParaRPr>
          </a:p>
        </p:txBody>
      </p:sp>
      <p:sp>
        <p:nvSpPr>
          <p:cNvPr id="6159" name="AutoShape 15"/>
          <p:cNvSpPr>
            <a:spLocks noChangeArrowheads="1"/>
          </p:cNvSpPr>
          <p:nvPr/>
        </p:nvSpPr>
        <p:spPr bwMode="auto">
          <a:xfrm>
            <a:off x="3719513" y="4149726"/>
            <a:ext cx="1655762" cy="2232025"/>
          </a:xfrm>
          <a:prstGeom prst="cube">
            <a:avLst>
              <a:gd name="adj" fmla="val 12157"/>
            </a:avLst>
          </a:prstGeom>
          <a:solidFill>
            <a:srgbClr val="FFCC99"/>
          </a:solidFill>
          <a:ln w="9525">
            <a:solidFill>
              <a:schemeClr val="tx1"/>
            </a:solidFill>
            <a:miter lim="800000"/>
            <a:headEnd/>
            <a:tailEnd/>
          </a:ln>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fontAlgn="base">
              <a:spcBef>
                <a:spcPct val="0"/>
              </a:spcBef>
              <a:spcAft>
                <a:spcPct val="0"/>
              </a:spcAft>
              <a:buFontTx/>
              <a:buNone/>
            </a:pPr>
            <a:r>
              <a:rPr lang="en-US" altLang="pt-BR" sz="1600">
                <a:solidFill>
                  <a:srgbClr val="5F5F5F"/>
                </a:solidFill>
                <a:latin typeface="Times New Roman" panose="02020603050405020304" pitchFamily="18" charset="0"/>
              </a:rPr>
              <a:t>Pagamento </a:t>
            </a:r>
          </a:p>
          <a:p>
            <a:pPr fontAlgn="base">
              <a:spcBef>
                <a:spcPct val="0"/>
              </a:spcBef>
              <a:spcAft>
                <a:spcPct val="0"/>
              </a:spcAft>
              <a:buFontTx/>
              <a:buNone/>
            </a:pPr>
            <a:r>
              <a:rPr lang="en-US" altLang="pt-BR" sz="1600">
                <a:solidFill>
                  <a:srgbClr val="5F5F5F"/>
                </a:solidFill>
                <a:latin typeface="Times New Roman" panose="02020603050405020304" pitchFamily="18" charset="0"/>
              </a:rPr>
              <a:t>Definido com</a:t>
            </a:r>
          </a:p>
          <a:p>
            <a:pPr fontAlgn="base">
              <a:spcBef>
                <a:spcPct val="0"/>
              </a:spcBef>
              <a:spcAft>
                <a:spcPct val="0"/>
              </a:spcAft>
              <a:buFontTx/>
              <a:buNone/>
            </a:pPr>
            <a:r>
              <a:rPr lang="en-US" altLang="pt-BR" sz="1600">
                <a:solidFill>
                  <a:srgbClr val="5F5F5F"/>
                </a:solidFill>
                <a:latin typeface="Times New Roman" panose="02020603050405020304" pitchFamily="18" charset="0"/>
              </a:rPr>
              <a:t>Base na Receita</a:t>
            </a:r>
          </a:p>
          <a:p>
            <a:pPr fontAlgn="base">
              <a:spcBef>
                <a:spcPct val="0"/>
              </a:spcBef>
              <a:spcAft>
                <a:spcPct val="0"/>
              </a:spcAft>
              <a:buFontTx/>
              <a:buNone/>
            </a:pPr>
            <a:r>
              <a:rPr lang="en-US" altLang="pt-BR" sz="1600">
                <a:solidFill>
                  <a:srgbClr val="5F5F5F"/>
                </a:solidFill>
                <a:latin typeface="Times New Roman" panose="02020603050405020304" pitchFamily="18" charset="0"/>
              </a:rPr>
              <a:t>Bruta</a:t>
            </a:r>
          </a:p>
        </p:txBody>
      </p:sp>
      <p:sp>
        <p:nvSpPr>
          <p:cNvPr id="6160" name="AutoShape 16"/>
          <p:cNvSpPr>
            <a:spLocks noChangeArrowheads="1"/>
          </p:cNvSpPr>
          <p:nvPr/>
        </p:nvSpPr>
        <p:spPr bwMode="auto">
          <a:xfrm>
            <a:off x="8328026" y="1125538"/>
            <a:ext cx="1008063" cy="1439862"/>
          </a:xfrm>
          <a:prstGeom prst="can">
            <a:avLst>
              <a:gd name="adj" fmla="val 35709"/>
            </a:avLst>
          </a:prstGeom>
          <a:solidFill>
            <a:srgbClr val="008080"/>
          </a:solidFill>
          <a:ln w="9525">
            <a:solidFill>
              <a:schemeClr val="tx1"/>
            </a:solidFill>
            <a:miter lim="800000"/>
            <a:headEnd/>
            <a:tailEnd/>
          </a:ln>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fontAlgn="base">
              <a:spcBef>
                <a:spcPct val="0"/>
              </a:spcBef>
              <a:spcAft>
                <a:spcPct val="0"/>
              </a:spcAft>
              <a:buFontTx/>
              <a:buNone/>
            </a:pPr>
            <a:r>
              <a:rPr lang="en-US" altLang="pt-BR">
                <a:solidFill>
                  <a:srgbClr val="C0C0C0"/>
                </a:solidFill>
                <a:latin typeface="Times New Roman" panose="02020603050405020304" pitchFamily="18" charset="0"/>
              </a:rPr>
              <a:t>Simples</a:t>
            </a:r>
          </a:p>
        </p:txBody>
      </p:sp>
      <p:sp>
        <p:nvSpPr>
          <p:cNvPr id="6161" name="AutoShape 17"/>
          <p:cNvSpPr>
            <a:spLocks/>
          </p:cNvSpPr>
          <p:nvPr/>
        </p:nvSpPr>
        <p:spPr bwMode="auto">
          <a:xfrm>
            <a:off x="9480551" y="1196976"/>
            <a:ext cx="144463" cy="2663825"/>
          </a:xfrm>
          <a:prstGeom prst="rightBrace">
            <a:avLst>
              <a:gd name="adj1" fmla="val 153662"/>
              <a:gd name="adj2" fmla="val 50000"/>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fontAlgn="base">
              <a:spcBef>
                <a:spcPct val="0"/>
              </a:spcBef>
              <a:spcAft>
                <a:spcPct val="0"/>
              </a:spcAft>
              <a:buFontTx/>
              <a:buNone/>
            </a:pPr>
            <a:endParaRPr lang="pt-BR" altLang="pt-BR">
              <a:solidFill>
                <a:srgbClr val="5F5F5F"/>
              </a:solidFill>
              <a:latin typeface="Times New Roman" panose="02020603050405020304" pitchFamily="18" charset="0"/>
            </a:endParaRPr>
          </a:p>
        </p:txBody>
      </p:sp>
      <p:sp>
        <p:nvSpPr>
          <p:cNvPr id="6162" name="AutoShape 18"/>
          <p:cNvSpPr>
            <a:spLocks/>
          </p:cNvSpPr>
          <p:nvPr/>
        </p:nvSpPr>
        <p:spPr bwMode="auto">
          <a:xfrm>
            <a:off x="9480550" y="3933825"/>
            <a:ext cx="152400" cy="2590800"/>
          </a:xfrm>
          <a:prstGeom prst="rightBrace">
            <a:avLst>
              <a:gd name="adj1" fmla="val 141667"/>
              <a:gd name="adj2" fmla="val 50000"/>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fontAlgn="base">
              <a:spcBef>
                <a:spcPct val="0"/>
              </a:spcBef>
              <a:spcAft>
                <a:spcPct val="0"/>
              </a:spcAft>
              <a:buFontTx/>
              <a:buNone/>
            </a:pPr>
            <a:endParaRPr lang="pt-BR" altLang="pt-BR">
              <a:solidFill>
                <a:srgbClr val="5F5F5F"/>
              </a:solidFill>
              <a:latin typeface="Times New Roman" panose="02020603050405020304" pitchFamily="18" charset="0"/>
            </a:endParaRPr>
          </a:p>
        </p:txBody>
      </p:sp>
      <p:sp>
        <p:nvSpPr>
          <p:cNvPr id="6163" name="Line 19"/>
          <p:cNvSpPr>
            <a:spLocks noChangeShapeType="1"/>
          </p:cNvSpPr>
          <p:nvPr/>
        </p:nvSpPr>
        <p:spPr bwMode="auto">
          <a:xfrm>
            <a:off x="7967664" y="549275"/>
            <a:ext cx="86518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pPr eaLnBrk="0" fontAlgn="base" hangingPunct="0">
              <a:spcBef>
                <a:spcPct val="0"/>
              </a:spcBef>
              <a:spcAft>
                <a:spcPct val="0"/>
              </a:spcAft>
            </a:pPr>
            <a:endParaRPr lang="pt-BR" sz="2400">
              <a:solidFill>
                <a:srgbClr val="5F5F5F"/>
              </a:solidFill>
              <a:latin typeface="Times New Roman" panose="02020603050405020304" pitchFamily="18" charset="0"/>
            </a:endParaRPr>
          </a:p>
        </p:txBody>
      </p:sp>
      <p:sp>
        <p:nvSpPr>
          <p:cNvPr id="6164" name="Line 20"/>
          <p:cNvSpPr>
            <a:spLocks noChangeShapeType="1"/>
          </p:cNvSpPr>
          <p:nvPr/>
        </p:nvSpPr>
        <p:spPr bwMode="auto">
          <a:xfrm>
            <a:off x="8832850" y="549275"/>
            <a:ext cx="0" cy="719138"/>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pPr eaLnBrk="0" fontAlgn="base" hangingPunct="0">
              <a:spcBef>
                <a:spcPct val="0"/>
              </a:spcBef>
              <a:spcAft>
                <a:spcPct val="0"/>
              </a:spcAft>
            </a:pPr>
            <a:endParaRPr lang="pt-BR" sz="2400">
              <a:solidFill>
                <a:srgbClr val="5F5F5F"/>
              </a:solidFill>
              <a:latin typeface="Times New Roman" panose="02020603050405020304" pitchFamily="18" charset="0"/>
            </a:endParaRPr>
          </a:p>
        </p:txBody>
      </p:sp>
      <p:sp>
        <p:nvSpPr>
          <p:cNvPr id="6165" name="Line 21"/>
          <p:cNvSpPr>
            <a:spLocks noChangeShapeType="1"/>
          </p:cNvSpPr>
          <p:nvPr/>
        </p:nvSpPr>
        <p:spPr bwMode="auto">
          <a:xfrm>
            <a:off x="8832850" y="2565401"/>
            <a:ext cx="0" cy="142875"/>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pPr eaLnBrk="0" fontAlgn="base" hangingPunct="0">
              <a:spcBef>
                <a:spcPct val="0"/>
              </a:spcBef>
              <a:spcAft>
                <a:spcPct val="0"/>
              </a:spcAft>
            </a:pPr>
            <a:endParaRPr lang="pt-BR" sz="2400">
              <a:solidFill>
                <a:srgbClr val="5F5F5F"/>
              </a:solidFill>
              <a:latin typeface="Times New Roman" panose="02020603050405020304" pitchFamily="18" charset="0"/>
            </a:endParaRPr>
          </a:p>
        </p:txBody>
      </p:sp>
      <p:sp>
        <p:nvSpPr>
          <p:cNvPr id="6166" name="Line 22"/>
          <p:cNvSpPr>
            <a:spLocks noChangeShapeType="1"/>
          </p:cNvSpPr>
          <p:nvPr/>
        </p:nvSpPr>
        <p:spPr bwMode="auto">
          <a:xfrm>
            <a:off x="8832850" y="3933825"/>
            <a:ext cx="0" cy="287338"/>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pPr eaLnBrk="0" fontAlgn="base" hangingPunct="0">
              <a:spcBef>
                <a:spcPct val="0"/>
              </a:spcBef>
              <a:spcAft>
                <a:spcPct val="0"/>
              </a:spcAft>
            </a:pPr>
            <a:endParaRPr lang="pt-BR" sz="2400">
              <a:solidFill>
                <a:srgbClr val="5F5F5F"/>
              </a:solidFill>
              <a:latin typeface="Times New Roman" panose="02020603050405020304" pitchFamily="18" charset="0"/>
            </a:endParaRPr>
          </a:p>
        </p:txBody>
      </p:sp>
      <p:sp>
        <p:nvSpPr>
          <p:cNvPr id="6167" name="Line 23"/>
          <p:cNvSpPr>
            <a:spLocks noChangeShapeType="1"/>
          </p:cNvSpPr>
          <p:nvPr/>
        </p:nvSpPr>
        <p:spPr bwMode="auto">
          <a:xfrm>
            <a:off x="4943475" y="908051"/>
            <a:ext cx="0" cy="73025"/>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pPr eaLnBrk="0" fontAlgn="base" hangingPunct="0">
              <a:spcBef>
                <a:spcPct val="0"/>
              </a:spcBef>
              <a:spcAft>
                <a:spcPct val="0"/>
              </a:spcAft>
            </a:pPr>
            <a:endParaRPr lang="pt-BR" sz="2400">
              <a:solidFill>
                <a:srgbClr val="5F5F5F"/>
              </a:solidFill>
              <a:latin typeface="Times New Roman" panose="02020603050405020304" pitchFamily="18" charset="0"/>
            </a:endParaRPr>
          </a:p>
        </p:txBody>
      </p:sp>
      <p:sp>
        <p:nvSpPr>
          <p:cNvPr id="6168" name="Line 24"/>
          <p:cNvSpPr>
            <a:spLocks noChangeShapeType="1"/>
          </p:cNvSpPr>
          <p:nvPr/>
        </p:nvSpPr>
        <p:spPr bwMode="auto">
          <a:xfrm>
            <a:off x="2566989" y="981075"/>
            <a:ext cx="424973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pPr eaLnBrk="0" fontAlgn="base" hangingPunct="0">
              <a:spcBef>
                <a:spcPct val="0"/>
              </a:spcBef>
              <a:spcAft>
                <a:spcPct val="0"/>
              </a:spcAft>
            </a:pPr>
            <a:endParaRPr lang="pt-BR" sz="2400">
              <a:solidFill>
                <a:srgbClr val="5F5F5F"/>
              </a:solidFill>
              <a:latin typeface="Times New Roman" panose="02020603050405020304" pitchFamily="18" charset="0"/>
            </a:endParaRPr>
          </a:p>
        </p:txBody>
      </p:sp>
      <p:sp>
        <p:nvSpPr>
          <p:cNvPr id="6169" name="Line 25"/>
          <p:cNvSpPr>
            <a:spLocks noChangeShapeType="1"/>
          </p:cNvSpPr>
          <p:nvPr/>
        </p:nvSpPr>
        <p:spPr bwMode="auto">
          <a:xfrm>
            <a:off x="2566988" y="981075"/>
            <a:ext cx="0" cy="287338"/>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pPr eaLnBrk="0" fontAlgn="base" hangingPunct="0">
              <a:spcBef>
                <a:spcPct val="0"/>
              </a:spcBef>
              <a:spcAft>
                <a:spcPct val="0"/>
              </a:spcAft>
            </a:pPr>
            <a:endParaRPr lang="pt-BR" sz="2400">
              <a:solidFill>
                <a:srgbClr val="5F5F5F"/>
              </a:solidFill>
              <a:latin typeface="Times New Roman" panose="02020603050405020304" pitchFamily="18" charset="0"/>
            </a:endParaRPr>
          </a:p>
        </p:txBody>
      </p:sp>
      <p:sp>
        <p:nvSpPr>
          <p:cNvPr id="6170" name="Line 26"/>
          <p:cNvSpPr>
            <a:spLocks noChangeShapeType="1"/>
          </p:cNvSpPr>
          <p:nvPr/>
        </p:nvSpPr>
        <p:spPr bwMode="auto">
          <a:xfrm>
            <a:off x="4511675" y="981075"/>
            <a:ext cx="0" cy="287338"/>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pPr eaLnBrk="0" fontAlgn="base" hangingPunct="0">
              <a:spcBef>
                <a:spcPct val="0"/>
              </a:spcBef>
              <a:spcAft>
                <a:spcPct val="0"/>
              </a:spcAft>
            </a:pPr>
            <a:endParaRPr lang="pt-BR" sz="2400">
              <a:solidFill>
                <a:srgbClr val="5F5F5F"/>
              </a:solidFill>
              <a:latin typeface="Times New Roman" panose="02020603050405020304" pitchFamily="18" charset="0"/>
            </a:endParaRPr>
          </a:p>
        </p:txBody>
      </p:sp>
      <p:sp>
        <p:nvSpPr>
          <p:cNvPr id="6171" name="Line 27"/>
          <p:cNvSpPr>
            <a:spLocks noChangeShapeType="1"/>
          </p:cNvSpPr>
          <p:nvPr/>
        </p:nvSpPr>
        <p:spPr bwMode="auto">
          <a:xfrm>
            <a:off x="6816725" y="981075"/>
            <a:ext cx="0" cy="287338"/>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pPr eaLnBrk="0" fontAlgn="base" hangingPunct="0">
              <a:spcBef>
                <a:spcPct val="0"/>
              </a:spcBef>
              <a:spcAft>
                <a:spcPct val="0"/>
              </a:spcAft>
            </a:pPr>
            <a:endParaRPr lang="pt-BR" sz="2400">
              <a:solidFill>
                <a:srgbClr val="5F5F5F"/>
              </a:solidFill>
              <a:latin typeface="Times New Roman" panose="02020603050405020304" pitchFamily="18" charset="0"/>
            </a:endParaRPr>
          </a:p>
        </p:txBody>
      </p:sp>
      <p:sp>
        <p:nvSpPr>
          <p:cNvPr id="6172" name="Line 28"/>
          <p:cNvSpPr>
            <a:spLocks noChangeShapeType="1"/>
          </p:cNvSpPr>
          <p:nvPr/>
        </p:nvSpPr>
        <p:spPr bwMode="auto">
          <a:xfrm>
            <a:off x="2566988" y="2349500"/>
            <a:ext cx="0" cy="287338"/>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pPr eaLnBrk="0" fontAlgn="base" hangingPunct="0">
              <a:spcBef>
                <a:spcPct val="0"/>
              </a:spcBef>
              <a:spcAft>
                <a:spcPct val="0"/>
              </a:spcAft>
            </a:pPr>
            <a:endParaRPr lang="pt-BR" sz="2400">
              <a:solidFill>
                <a:srgbClr val="5F5F5F"/>
              </a:solidFill>
              <a:latin typeface="Times New Roman" panose="02020603050405020304" pitchFamily="18" charset="0"/>
            </a:endParaRPr>
          </a:p>
        </p:txBody>
      </p:sp>
      <p:sp>
        <p:nvSpPr>
          <p:cNvPr id="6173" name="Line 29"/>
          <p:cNvSpPr>
            <a:spLocks noChangeShapeType="1"/>
          </p:cNvSpPr>
          <p:nvPr/>
        </p:nvSpPr>
        <p:spPr bwMode="auto">
          <a:xfrm>
            <a:off x="4511675" y="2349500"/>
            <a:ext cx="0" cy="287338"/>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pPr eaLnBrk="0" fontAlgn="base" hangingPunct="0">
              <a:spcBef>
                <a:spcPct val="0"/>
              </a:spcBef>
              <a:spcAft>
                <a:spcPct val="0"/>
              </a:spcAft>
            </a:pPr>
            <a:endParaRPr lang="pt-BR" sz="2400">
              <a:solidFill>
                <a:srgbClr val="5F5F5F"/>
              </a:solidFill>
              <a:latin typeface="Times New Roman" panose="02020603050405020304" pitchFamily="18" charset="0"/>
            </a:endParaRPr>
          </a:p>
        </p:txBody>
      </p:sp>
      <p:sp>
        <p:nvSpPr>
          <p:cNvPr id="6174" name="Line 30"/>
          <p:cNvSpPr>
            <a:spLocks noChangeShapeType="1"/>
          </p:cNvSpPr>
          <p:nvPr/>
        </p:nvSpPr>
        <p:spPr bwMode="auto">
          <a:xfrm>
            <a:off x="2566988" y="3716339"/>
            <a:ext cx="0" cy="504825"/>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pPr eaLnBrk="0" fontAlgn="base" hangingPunct="0">
              <a:spcBef>
                <a:spcPct val="0"/>
              </a:spcBef>
              <a:spcAft>
                <a:spcPct val="0"/>
              </a:spcAft>
            </a:pPr>
            <a:endParaRPr lang="pt-BR" sz="2400">
              <a:solidFill>
                <a:srgbClr val="5F5F5F"/>
              </a:solidFill>
              <a:latin typeface="Times New Roman" panose="02020603050405020304" pitchFamily="18" charset="0"/>
            </a:endParaRPr>
          </a:p>
        </p:txBody>
      </p:sp>
      <p:sp>
        <p:nvSpPr>
          <p:cNvPr id="6175" name="Line 31"/>
          <p:cNvSpPr>
            <a:spLocks noChangeShapeType="1"/>
          </p:cNvSpPr>
          <p:nvPr/>
        </p:nvSpPr>
        <p:spPr bwMode="auto">
          <a:xfrm>
            <a:off x="4511675" y="3716339"/>
            <a:ext cx="0" cy="504825"/>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pPr eaLnBrk="0" fontAlgn="base" hangingPunct="0">
              <a:spcBef>
                <a:spcPct val="0"/>
              </a:spcBef>
              <a:spcAft>
                <a:spcPct val="0"/>
              </a:spcAft>
            </a:pPr>
            <a:endParaRPr lang="pt-BR" sz="2400">
              <a:solidFill>
                <a:srgbClr val="5F5F5F"/>
              </a:solidFill>
              <a:latin typeface="Times New Roman" panose="02020603050405020304" pitchFamily="18" charset="0"/>
            </a:endParaRPr>
          </a:p>
        </p:txBody>
      </p:sp>
      <p:sp>
        <p:nvSpPr>
          <p:cNvPr id="6176" name="AutoShape 32"/>
          <p:cNvSpPr>
            <a:spLocks noChangeArrowheads="1"/>
          </p:cNvSpPr>
          <p:nvPr/>
        </p:nvSpPr>
        <p:spPr bwMode="auto">
          <a:xfrm>
            <a:off x="5448301" y="4149726"/>
            <a:ext cx="1223963" cy="2232025"/>
          </a:xfrm>
          <a:prstGeom prst="cube">
            <a:avLst>
              <a:gd name="adj" fmla="val 16083"/>
            </a:avLst>
          </a:prstGeom>
          <a:solidFill>
            <a:schemeClr val="accent1"/>
          </a:solidFill>
          <a:ln w="9525">
            <a:solidFill>
              <a:schemeClr val="tx1"/>
            </a:solidFill>
            <a:miter lim="800000"/>
            <a:headEnd/>
            <a:tailEnd/>
          </a:ln>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fontAlgn="base">
              <a:spcBef>
                <a:spcPct val="0"/>
              </a:spcBef>
              <a:spcAft>
                <a:spcPct val="0"/>
              </a:spcAft>
              <a:buFontTx/>
              <a:buNone/>
            </a:pPr>
            <a:r>
              <a:rPr lang="en-US" altLang="pt-BR" sz="1600" dirty="0" err="1">
                <a:solidFill>
                  <a:schemeClr val="tx2"/>
                </a:solidFill>
                <a:latin typeface="Times New Roman" panose="02020603050405020304" pitchFamily="18" charset="0"/>
              </a:rPr>
              <a:t>Pagamento</a:t>
            </a:r>
            <a:endParaRPr lang="en-US" altLang="pt-BR" sz="1600" dirty="0">
              <a:solidFill>
                <a:schemeClr val="tx2"/>
              </a:solidFill>
              <a:latin typeface="Times New Roman" panose="02020603050405020304" pitchFamily="18" charset="0"/>
            </a:endParaRPr>
          </a:p>
          <a:p>
            <a:pPr fontAlgn="base">
              <a:spcBef>
                <a:spcPct val="0"/>
              </a:spcBef>
              <a:spcAft>
                <a:spcPct val="0"/>
              </a:spcAft>
              <a:buFontTx/>
              <a:buNone/>
            </a:pPr>
            <a:r>
              <a:rPr lang="en-US" altLang="pt-BR" sz="1600" dirty="0" err="1" smtClean="0">
                <a:solidFill>
                  <a:schemeClr val="tx2"/>
                </a:solidFill>
                <a:latin typeface="Times New Roman" panose="02020603050405020304" pitchFamily="18" charset="0"/>
              </a:rPr>
              <a:t>definitivo</a:t>
            </a:r>
            <a:r>
              <a:rPr lang="en-US" altLang="pt-BR" sz="1600" dirty="0" smtClean="0">
                <a:solidFill>
                  <a:schemeClr val="tx2"/>
                </a:solidFill>
                <a:latin typeface="Times New Roman" panose="02020603050405020304" pitchFamily="18" charset="0"/>
              </a:rPr>
              <a:t> </a:t>
            </a:r>
            <a:endParaRPr lang="en-US" altLang="pt-BR" sz="1600" dirty="0">
              <a:solidFill>
                <a:schemeClr val="tx2"/>
              </a:solidFill>
              <a:latin typeface="Times New Roman" panose="02020603050405020304" pitchFamily="18" charset="0"/>
            </a:endParaRPr>
          </a:p>
          <a:p>
            <a:pPr fontAlgn="base">
              <a:spcBef>
                <a:spcPct val="0"/>
              </a:spcBef>
              <a:spcAft>
                <a:spcPct val="0"/>
              </a:spcAft>
              <a:buFontTx/>
              <a:buNone/>
            </a:pPr>
            <a:r>
              <a:rPr lang="en-US" altLang="pt-BR" sz="1600" dirty="0">
                <a:solidFill>
                  <a:schemeClr val="tx2"/>
                </a:solidFill>
                <a:latin typeface="Times New Roman" panose="02020603050405020304" pitchFamily="18" charset="0"/>
              </a:rPr>
              <a:t>c</a:t>
            </a:r>
            <a:r>
              <a:rPr lang="en-US" altLang="pt-BR" sz="1600" dirty="0" smtClean="0">
                <a:solidFill>
                  <a:schemeClr val="tx2"/>
                </a:solidFill>
                <a:latin typeface="Times New Roman" panose="02020603050405020304" pitchFamily="18" charset="0"/>
              </a:rPr>
              <a:t>om </a:t>
            </a:r>
            <a:r>
              <a:rPr lang="en-US" altLang="pt-BR" sz="1600" dirty="0">
                <a:solidFill>
                  <a:schemeClr val="tx2"/>
                </a:solidFill>
                <a:latin typeface="Times New Roman" panose="02020603050405020304" pitchFamily="18" charset="0"/>
              </a:rPr>
              <a:t>Base </a:t>
            </a:r>
          </a:p>
          <a:p>
            <a:pPr fontAlgn="base">
              <a:spcBef>
                <a:spcPct val="0"/>
              </a:spcBef>
              <a:spcAft>
                <a:spcPct val="0"/>
              </a:spcAft>
              <a:buFontTx/>
              <a:buNone/>
            </a:pPr>
            <a:r>
              <a:rPr lang="en-US" altLang="pt-BR" sz="1600" dirty="0">
                <a:solidFill>
                  <a:schemeClr val="tx2"/>
                </a:solidFill>
                <a:latin typeface="Times New Roman" panose="02020603050405020304" pitchFamily="18" charset="0"/>
              </a:rPr>
              <a:t>n</a:t>
            </a:r>
            <a:r>
              <a:rPr lang="en-US" altLang="pt-BR" sz="1600" dirty="0" smtClean="0">
                <a:solidFill>
                  <a:schemeClr val="tx2"/>
                </a:solidFill>
                <a:latin typeface="Times New Roman" panose="02020603050405020304" pitchFamily="18" charset="0"/>
              </a:rPr>
              <a:t>o </a:t>
            </a:r>
            <a:r>
              <a:rPr lang="en-US" altLang="pt-BR" sz="1600" dirty="0" err="1">
                <a:solidFill>
                  <a:schemeClr val="tx2"/>
                </a:solidFill>
                <a:latin typeface="Times New Roman" panose="02020603050405020304" pitchFamily="18" charset="0"/>
              </a:rPr>
              <a:t>Lucro</a:t>
            </a:r>
            <a:r>
              <a:rPr lang="en-US" altLang="pt-BR" sz="1600" dirty="0">
                <a:solidFill>
                  <a:schemeClr val="tx2"/>
                </a:solidFill>
                <a:latin typeface="Times New Roman" panose="02020603050405020304" pitchFamily="18" charset="0"/>
              </a:rPr>
              <a:t> </a:t>
            </a:r>
          </a:p>
          <a:p>
            <a:pPr fontAlgn="base">
              <a:spcBef>
                <a:spcPct val="0"/>
              </a:spcBef>
              <a:spcAft>
                <a:spcPct val="0"/>
              </a:spcAft>
              <a:buFontTx/>
              <a:buNone/>
            </a:pPr>
            <a:r>
              <a:rPr lang="en-US" altLang="pt-BR" sz="1600" dirty="0">
                <a:solidFill>
                  <a:schemeClr val="tx2"/>
                </a:solidFill>
                <a:latin typeface="Times New Roman" panose="02020603050405020304" pitchFamily="18" charset="0"/>
              </a:rPr>
              <a:t>Real</a:t>
            </a:r>
          </a:p>
          <a:p>
            <a:pPr fontAlgn="base">
              <a:spcBef>
                <a:spcPct val="0"/>
              </a:spcBef>
              <a:spcAft>
                <a:spcPct val="0"/>
              </a:spcAft>
              <a:buFontTx/>
              <a:buNone/>
            </a:pPr>
            <a:r>
              <a:rPr lang="en-US" altLang="pt-BR" sz="1600" dirty="0" err="1">
                <a:solidFill>
                  <a:schemeClr val="tx2"/>
                </a:solidFill>
                <a:latin typeface="Times New Roman" panose="02020603050405020304" pitchFamily="18" charset="0"/>
              </a:rPr>
              <a:t>Trimestral</a:t>
            </a:r>
            <a:endParaRPr lang="en-US" altLang="pt-BR" sz="1600" dirty="0">
              <a:solidFill>
                <a:schemeClr val="tx2"/>
              </a:solidFill>
              <a:latin typeface="Times New Roman" panose="02020603050405020304" pitchFamily="18" charset="0"/>
            </a:endParaRPr>
          </a:p>
        </p:txBody>
      </p:sp>
      <p:sp>
        <p:nvSpPr>
          <p:cNvPr id="6177" name="AutoShape 33"/>
          <p:cNvSpPr>
            <a:spLocks noChangeArrowheads="1"/>
          </p:cNvSpPr>
          <p:nvPr/>
        </p:nvSpPr>
        <p:spPr bwMode="auto">
          <a:xfrm>
            <a:off x="6743701" y="4149726"/>
            <a:ext cx="1223963" cy="2232025"/>
          </a:xfrm>
          <a:prstGeom prst="cube">
            <a:avLst>
              <a:gd name="adj" fmla="val 16083"/>
            </a:avLst>
          </a:prstGeom>
          <a:solidFill>
            <a:schemeClr val="accent1"/>
          </a:solidFill>
          <a:ln w="9525">
            <a:solidFill>
              <a:schemeClr val="tx1"/>
            </a:solidFill>
            <a:miter lim="800000"/>
            <a:headEnd/>
            <a:tailEnd/>
          </a:ln>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fontAlgn="base">
              <a:spcBef>
                <a:spcPct val="0"/>
              </a:spcBef>
              <a:spcAft>
                <a:spcPct val="0"/>
              </a:spcAft>
              <a:buFontTx/>
              <a:buNone/>
            </a:pPr>
            <a:r>
              <a:rPr lang="en-US" altLang="pt-BR" sz="1600" dirty="0" err="1">
                <a:solidFill>
                  <a:schemeClr val="tx2"/>
                </a:solidFill>
                <a:latin typeface="Times New Roman" panose="02020603050405020304" pitchFamily="18" charset="0"/>
              </a:rPr>
              <a:t>Pagamento</a:t>
            </a:r>
            <a:r>
              <a:rPr lang="en-US" altLang="pt-BR" sz="1600" dirty="0">
                <a:solidFill>
                  <a:schemeClr val="tx2"/>
                </a:solidFill>
                <a:latin typeface="Times New Roman" panose="02020603050405020304" pitchFamily="18" charset="0"/>
              </a:rPr>
              <a:t> </a:t>
            </a:r>
          </a:p>
          <a:p>
            <a:pPr fontAlgn="base">
              <a:spcBef>
                <a:spcPct val="0"/>
              </a:spcBef>
              <a:spcAft>
                <a:spcPct val="0"/>
              </a:spcAft>
              <a:buFontTx/>
              <a:buNone/>
            </a:pPr>
            <a:r>
              <a:rPr lang="en-US" altLang="pt-BR" sz="1600" dirty="0">
                <a:solidFill>
                  <a:schemeClr val="tx2"/>
                </a:solidFill>
                <a:latin typeface="Times New Roman" panose="02020603050405020304" pitchFamily="18" charset="0"/>
              </a:rPr>
              <a:t>c</a:t>
            </a:r>
            <a:r>
              <a:rPr lang="en-US" altLang="pt-BR" sz="1600" dirty="0" smtClean="0">
                <a:solidFill>
                  <a:schemeClr val="tx2"/>
                </a:solidFill>
                <a:latin typeface="Times New Roman" panose="02020603050405020304" pitchFamily="18" charset="0"/>
              </a:rPr>
              <a:t>om </a:t>
            </a:r>
            <a:r>
              <a:rPr lang="en-US" altLang="pt-BR" sz="1600" dirty="0">
                <a:solidFill>
                  <a:schemeClr val="tx2"/>
                </a:solidFill>
                <a:latin typeface="Times New Roman" panose="02020603050405020304" pitchFamily="18" charset="0"/>
              </a:rPr>
              <a:t>Base</a:t>
            </a:r>
          </a:p>
          <a:p>
            <a:pPr fontAlgn="base">
              <a:spcBef>
                <a:spcPct val="0"/>
              </a:spcBef>
              <a:spcAft>
                <a:spcPct val="0"/>
              </a:spcAft>
              <a:buFontTx/>
              <a:buNone/>
            </a:pPr>
            <a:r>
              <a:rPr lang="en-US" altLang="pt-BR" sz="1600" dirty="0" err="1">
                <a:solidFill>
                  <a:schemeClr val="tx2"/>
                </a:solidFill>
                <a:latin typeface="Times New Roman" panose="02020603050405020304" pitchFamily="18" charset="0"/>
              </a:rPr>
              <a:t>n</a:t>
            </a:r>
            <a:r>
              <a:rPr lang="en-US" altLang="pt-BR" sz="1600" dirty="0" err="1" smtClean="0">
                <a:solidFill>
                  <a:schemeClr val="tx2"/>
                </a:solidFill>
                <a:latin typeface="Times New Roman" panose="02020603050405020304" pitchFamily="18" charset="0"/>
              </a:rPr>
              <a:t>a</a:t>
            </a:r>
            <a:r>
              <a:rPr lang="en-US" altLang="pt-BR" sz="1600" dirty="0" smtClean="0">
                <a:solidFill>
                  <a:schemeClr val="tx2"/>
                </a:solidFill>
                <a:latin typeface="Times New Roman" panose="02020603050405020304" pitchFamily="18" charset="0"/>
              </a:rPr>
              <a:t> </a:t>
            </a:r>
            <a:r>
              <a:rPr lang="en-US" altLang="pt-BR" sz="1600" dirty="0" err="1">
                <a:solidFill>
                  <a:schemeClr val="tx2"/>
                </a:solidFill>
                <a:latin typeface="Times New Roman" panose="02020603050405020304" pitchFamily="18" charset="0"/>
              </a:rPr>
              <a:t>Receita</a:t>
            </a:r>
            <a:r>
              <a:rPr lang="en-US" altLang="pt-BR" sz="1600" dirty="0">
                <a:solidFill>
                  <a:schemeClr val="tx2"/>
                </a:solidFill>
                <a:latin typeface="Times New Roman" panose="02020603050405020304" pitchFamily="18" charset="0"/>
              </a:rPr>
              <a:t> </a:t>
            </a:r>
          </a:p>
          <a:p>
            <a:pPr fontAlgn="base">
              <a:spcBef>
                <a:spcPct val="0"/>
              </a:spcBef>
              <a:spcAft>
                <a:spcPct val="0"/>
              </a:spcAft>
              <a:buFontTx/>
              <a:buNone/>
            </a:pPr>
            <a:r>
              <a:rPr lang="en-US" altLang="pt-BR" sz="1600" dirty="0" err="1">
                <a:solidFill>
                  <a:schemeClr val="tx2"/>
                </a:solidFill>
                <a:latin typeface="Times New Roman" panose="02020603050405020304" pitchFamily="18" charset="0"/>
              </a:rPr>
              <a:t>Bruta</a:t>
            </a:r>
            <a:r>
              <a:rPr lang="en-US" altLang="pt-BR" sz="1600" dirty="0">
                <a:solidFill>
                  <a:schemeClr val="tx2"/>
                </a:solidFill>
                <a:latin typeface="Times New Roman" panose="02020603050405020304" pitchFamily="18" charset="0"/>
              </a:rPr>
              <a:t> </a:t>
            </a:r>
          </a:p>
          <a:p>
            <a:pPr fontAlgn="base">
              <a:spcBef>
                <a:spcPct val="0"/>
              </a:spcBef>
              <a:spcAft>
                <a:spcPct val="0"/>
              </a:spcAft>
              <a:buFontTx/>
              <a:buNone/>
            </a:pPr>
            <a:r>
              <a:rPr lang="en-US" altLang="pt-BR" sz="1600" dirty="0">
                <a:solidFill>
                  <a:schemeClr val="tx2"/>
                </a:solidFill>
                <a:latin typeface="Times New Roman" panose="02020603050405020304" pitchFamily="18" charset="0"/>
              </a:rPr>
              <a:t>Mensal e </a:t>
            </a:r>
          </a:p>
          <a:p>
            <a:pPr fontAlgn="base">
              <a:spcBef>
                <a:spcPct val="0"/>
              </a:spcBef>
              <a:spcAft>
                <a:spcPct val="0"/>
              </a:spcAft>
              <a:buFontTx/>
              <a:buNone/>
            </a:pPr>
            <a:r>
              <a:rPr lang="en-US" altLang="pt-BR" sz="1600" dirty="0" err="1" smtClean="0">
                <a:solidFill>
                  <a:schemeClr val="tx2"/>
                </a:solidFill>
                <a:latin typeface="Times New Roman" panose="02020603050405020304" pitchFamily="18" charset="0"/>
              </a:rPr>
              <a:t>Ajuste</a:t>
            </a:r>
            <a:r>
              <a:rPr lang="en-US" altLang="pt-BR" sz="1600" dirty="0" smtClean="0">
                <a:solidFill>
                  <a:schemeClr val="tx2"/>
                </a:solidFill>
                <a:latin typeface="Times New Roman" panose="02020603050405020304" pitchFamily="18" charset="0"/>
              </a:rPr>
              <a:t> </a:t>
            </a:r>
            <a:r>
              <a:rPr lang="en-US" altLang="pt-BR" sz="1600" dirty="0" err="1" smtClean="0">
                <a:solidFill>
                  <a:schemeClr val="tx2"/>
                </a:solidFill>
                <a:latin typeface="Times New Roman" panose="02020603050405020304" pitchFamily="18" charset="0"/>
              </a:rPr>
              <a:t>na</a:t>
            </a:r>
            <a:endParaRPr lang="en-US" altLang="pt-BR" sz="1600" dirty="0" smtClean="0">
              <a:solidFill>
                <a:schemeClr val="tx2"/>
              </a:solidFill>
              <a:latin typeface="Times New Roman" panose="02020603050405020304" pitchFamily="18" charset="0"/>
            </a:endParaRPr>
          </a:p>
          <a:p>
            <a:pPr fontAlgn="base">
              <a:spcBef>
                <a:spcPct val="0"/>
              </a:spcBef>
              <a:spcAft>
                <a:spcPct val="0"/>
              </a:spcAft>
              <a:buFontTx/>
              <a:buNone/>
            </a:pPr>
            <a:r>
              <a:rPr lang="en-US" altLang="pt-BR" sz="1600" dirty="0" smtClean="0">
                <a:solidFill>
                  <a:schemeClr val="tx2"/>
                </a:solidFill>
                <a:latin typeface="Times New Roman" panose="02020603050405020304" pitchFamily="18" charset="0"/>
              </a:rPr>
              <a:t> </a:t>
            </a:r>
            <a:r>
              <a:rPr lang="en-US" altLang="pt-BR" sz="1600" dirty="0">
                <a:solidFill>
                  <a:schemeClr val="tx2"/>
                </a:solidFill>
                <a:latin typeface="Times New Roman" panose="02020603050405020304" pitchFamily="18" charset="0"/>
              </a:rPr>
              <a:t>DIRPJ</a:t>
            </a:r>
          </a:p>
          <a:p>
            <a:pPr fontAlgn="base">
              <a:spcBef>
                <a:spcPct val="0"/>
              </a:spcBef>
              <a:spcAft>
                <a:spcPct val="0"/>
              </a:spcAft>
              <a:buFontTx/>
              <a:buNone/>
            </a:pPr>
            <a:r>
              <a:rPr lang="en-US" altLang="pt-BR" sz="1600" dirty="0" err="1">
                <a:solidFill>
                  <a:schemeClr val="tx2"/>
                </a:solidFill>
                <a:latin typeface="Times New Roman" panose="02020603050405020304" pitchFamily="18" charset="0"/>
              </a:rPr>
              <a:t>a</a:t>
            </a:r>
            <a:r>
              <a:rPr lang="en-US" altLang="pt-BR" sz="1600" dirty="0" err="1" smtClean="0">
                <a:solidFill>
                  <a:schemeClr val="tx2"/>
                </a:solidFill>
                <a:latin typeface="Times New Roman" panose="02020603050405020304" pitchFamily="18" charset="0"/>
              </a:rPr>
              <a:t>nual</a:t>
            </a:r>
            <a:endParaRPr lang="en-US" altLang="pt-BR" sz="1600" dirty="0">
              <a:solidFill>
                <a:schemeClr val="tx2"/>
              </a:solidFill>
              <a:latin typeface="Times New Roman" panose="02020603050405020304" pitchFamily="18" charset="0"/>
            </a:endParaRPr>
          </a:p>
        </p:txBody>
      </p:sp>
      <p:sp>
        <p:nvSpPr>
          <p:cNvPr id="6178" name="Line 34"/>
          <p:cNvSpPr>
            <a:spLocks noChangeShapeType="1"/>
          </p:cNvSpPr>
          <p:nvPr/>
        </p:nvSpPr>
        <p:spPr bwMode="auto">
          <a:xfrm>
            <a:off x="6096000" y="3716339"/>
            <a:ext cx="0" cy="504825"/>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pPr eaLnBrk="0" fontAlgn="base" hangingPunct="0">
              <a:spcBef>
                <a:spcPct val="0"/>
              </a:spcBef>
              <a:spcAft>
                <a:spcPct val="0"/>
              </a:spcAft>
            </a:pPr>
            <a:endParaRPr lang="pt-BR" sz="2400">
              <a:solidFill>
                <a:srgbClr val="5F5F5F"/>
              </a:solidFill>
              <a:latin typeface="Times New Roman" panose="02020603050405020304" pitchFamily="18" charset="0"/>
            </a:endParaRPr>
          </a:p>
        </p:txBody>
      </p:sp>
      <p:sp>
        <p:nvSpPr>
          <p:cNvPr id="6179" name="Line 35"/>
          <p:cNvSpPr>
            <a:spLocks noChangeShapeType="1"/>
          </p:cNvSpPr>
          <p:nvPr/>
        </p:nvSpPr>
        <p:spPr bwMode="auto">
          <a:xfrm>
            <a:off x="7319963" y="3716339"/>
            <a:ext cx="0" cy="504825"/>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pPr eaLnBrk="0" fontAlgn="base" hangingPunct="0">
              <a:spcBef>
                <a:spcPct val="0"/>
              </a:spcBef>
              <a:spcAft>
                <a:spcPct val="0"/>
              </a:spcAft>
            </a:pPr>
            <a:endParaRPr lang="pt-BR" sz="2400">
              <a:solidFill>
                <a:srgbClr val="5F5F5F"/>
              </a:solidFill>
              <a:latin typeface="Times New Roman" panose="02020603050405020304" pitchFamily="18" charset="0"/>
            </a:endParaRPr>
          </a:p>
        </p:txBody>
      </p:sp>
      <p:sp>
        <p:nvSpPr>
          <p:cNvPr id="6180" name="Line 36"/>
          <p:cNvSpPr>
            <a:spLocks noChangeShapeType="1"/>
          </p:cNvSpPr>
          <p:nvPr/>
        </p:nvSpPr>
        <p:spPr bwMode="auto">
          <a:xfrm>
            <a:off x="6816725" y="2349500"/>
            <a:ext cx="0" cy="71438"/>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pPr eaLnBrk="0" fontAlgn="base" hangingPunct="0">
              <a:spcBef>
                <a:spcPct val="0"/>
              </a:spcBef>
              <a:spcAft>
                <a:spcPct val="0"/>
              </a:spcAft>
            </a:pPr>
            <a:endParaRPr lang="pt-BR" sz="2400">
              <a:solidFill>
                <a:srgbClr val="5F5F5F"/>
              </a:solidFill>
              <a:latin typeface="Times New Roman" panose="02020603050405020304" pitchFamily="18" charset="0"/>
            </a:endParaRPr>
          </a:p>
        </p:txBody>
      </p:sp>
      <p:sp>
        <p:nvSpPr>
          <p:cNvPr id="6181" name="Line 37"/>
          <p:cNvSpPr>
            <a:spLocks noChangeShapeType="1"/>
          </p:cNvSpPr>
          <p:nvPr/>
        </p:nvSpPr>
        <p:spPr bwMode="auto">
          <a:xfrm>
            <a:off x="6096000" y="2420938"/>
            <a:ext cx="1295400"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pPr eaLnBrk="0" fontAlgn="base" hangingPunct="0">
              <a:spcBef>
                <a:spcPct val="0"/>
              </a:spcBef>
              <a:spcAft>
                <a:spcPct val="0"/>
              </a:spcAft>
            </a:pPr>
            <a:endParaRPr lang="pt-BR" sz="2400">
              <a:solidFill>
                <a:srgbClr val="5F5F5F"/>
              </a:solidFill>
              <a:latin typeface="Times New Roman" panose="02020603050405020304" pitchFamily="18" charset="0"/>
            </a:endParaRPr>
          </a:p>
        </p:txBody>
      </p:sp>
      <p:sp>
        <p:nvSpPr>
          <p:cNvPr id="6182" name="Line 38"/>
          <p:cNvSpPr>
            <a:spLocks noChangeShapeType="1"/>
          </p:cNvSpPr>
          <p:nvPr/>
        </p:nvSpPr>
        <p:spPr bwMode="auto">
          <a:xfrm>
            <a:off x="6096000" y="2420938"/>
            <a:ext cx="0" cy="21590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pPr eaLnBrk="0" fontAlgn="base" hangingPunct="0">
              <a:spcBef>
                <a:spcPct val="0"/>
              </a:spcBef>
              <a:spcAft>
                <a:spcPct val="0"/>
              </a:spcAft>
            </a:pPr>
            <a:endParaRPr lang="pt-BR" sz="2400">
              <a:solidFill>
                <a:srgbClr val="5F5F5F"/>
              </a:solidFill>
              <a:latin typeface="Times New Roman" panose="02020603050405020304" pitchFamily="18" charset="0"/>
            </a:endParaRPr>
          </a:p>
        </p:txBody>
      </p:sp>
      <p:sp>
        <p:nvSpPr>
          <p:cNvPr id="6183" name="Line 39"/>
          <p:cNvSpPr>
            <a:spLocks noChangeShapeType="1"/>
          </p:cNvSpPr>
          <p:nvPr/>
        </p:nvSpPr>
        <p:spPr bwMode="auto">
          <a:xfrm>
            <a:off x="7391400" y="2420938"/>
            <a:ext cx="0" cy="21590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pPr eaLnBrk="0" fontAlgn="base" hangingPunct="0">
              <a:spcBef>
                <a:spcPct val="0"/>
              </a:spcBef>
              <a:spcAft>
                <a:spcPct val="0"/>
              </a:spcAft>
            </a:pPr>
            <a:endParaRPr lang="pt-BR" sz="2400">
              <a:solidFill>
                <a:srgbClr val="5F5F5F"/>
              </a:solidFill>
              <a:latin typeface="Times New Roman" panose="02020603050405020304" pitchFamily="18" charset="0"/>
            </a:endParaRPr>
          </a:p>
        </p:txBody>
      </p:sp>
      <p:sp>
        <p:nvSpPr>
          <p:cNvPr id="6184" name="WordArt 40"/>
          <p:cNvSpPr>
            <a:spLocks noChangeArrowheads="1" noChangeShapeType="1" noTextEdit="1"/>
          </p:cNvSpPr>
          <p:nvPr/>
        </p:nvSpPr>
        <p:spPr bwMode="auto">
          <a:xfrm>
            <a:off x="9813926" y="1989139"/>
            <a:ext cx="1362074" cy="1368425"/>
          </a:xfrm>
          <a:prstGeom prst="rect">
            <a:avLst/>
          </a:prstGeom>
        </p:spPr>
        <p:txBody>
          <a:bodyPr wrap="none" fromWordArt="1">
            <a:prstTxWarp prst="textPlain">
              <a:avLst>
                <a:gd name="adj" fmla="val 50000"/>
              </a:avLst>
            </a:prstTxWarp>
          </a:bodyPr>
          <a:lstStyle/>
          <a:p>
            <a:pPr eaLnBrk="0" fontAlgn="base" hangingPunct="0">
              <a:spcBef>
                <a:spcPct val="0"/>
              </a:spcBef>
              <a:spcAft>
                <a:spcPct val="0"/>
              </a:spcAft>
            </a:pPr>
            <a:r>
              <a:rPr lang="pt-BR" sz="3600" b="1" kern="1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Impact" panose="020B0806030902050204" pitchFamily="34" charset="0"/>
              </a:rPr>
              <a:t>Regime</a:t>
            </a:r>
          </a:p>
          <a:p>
            <a:pPr eaLnBrk="0" fontAlgn="base" hangingPunct="0">
              <a:spcBef>
                <a:spcPct val="0"/>
              </a:spcBef>
              <a:spcAft>
                <a:spcPct val="0"/>
              </a:spcAft>
            </a:pPr>
            <a:r>
              <a:rPr lang="pt-BR" sz="3600" b="1" kern="1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Impact" panose="020B0806030902050204" pitchFamily="34" charset="0"/>
              </a:rPr>
              <a:t>de </a:t>
            </a:r>
          </a:p>
          <a:p>
            <a:pPr eaLnBrk="0" fontAlgn="base" hangingPunct="0">
              <a:spcBef>
                <a:spcPct val="0"/>
              </a:spcBef>
              <a:spcAft>
                <a:spcPct val="0"/>
              </a:spcAft>
            </a:pPr>
            <a:r>
              <a:rPr lang="pt-BR" sz="3600" b="1" kern="1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Impact" panose="020B0806030902050204" pitchFamily="34" charset="0"/>
              </a:rPr>
              <a:t>Apuração</a:t>
            </a:r>
          </a:p>
        </p:txBody>
      </p:sp>
      <p:sp>
        <p:nvSpPr>
          <p:cNvPr id="6185" name="WordArt 41"/>
          <p:cNvSpPr>
            <a:spLocks noChangeArrowheads="1" noChangeShapeType="1" noTextEdit="1"/>
          </p:cNvSpPr>
          <p:nvPr/>
        </p:nvSpPr>
        <p:spPr bwMode="auto">
          <a:xfrm>
            <a:off x="9813926" y="4508501"/>
            <a:ext cx="1695903" cy="1368425"/>
          </a:xfrm>
          <a:prstGeom prst="rect">
            <a:avLst/>
          </a:prstGeom>
        </p:spPr>
        <p:txBody>
          <a:bodyPr wrap="none" fromWordArt="1">
            <a:prstTxWarp prst="textPlain">
              <a:avLst>
                <a:gd name="adj" fmla="val 50000"/>
              </a:avLst>
            </a:prstTxWarp>
          </a:bodyPr>
          <a:lstStyle/>
          <a:p>
            <a:pPr eaLnBrk="0" fontAlgn="base" hangingPunct="0">
              <a:spcBef>
                <a:spcPct val="0"/>
              </a:spcBef>
              <a:spcAft>
                <a:spcPct val="0"/>
              </a:spcAft>
            </a:pPr>
            <a:r>
              <a:rPr lang="pt-BR" sz="36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Impact" panose="020B0806030902050204" pitchFamily="34" charset="0"/>
              </a:rPr>
              <a:t>Regime</a:t>
            </a:r>
          </a:p>
          <a:p>
            <a:pPr eaLnBrk="0" fontAlgn="base" hangingPunct="0">
              <a:spcBef>
                <a:spcPct val="0"/>
              </a:spcBef>
              <a:spcAft>
                <a:spcPct val="0"/>
              </a:spcAft>
            </a:pPr>
            <a:r>
              <a:rPr lang="pt-BR" sz="36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Impact" panose="020B0806030902050204" pitchFamily="34" charset="0"/>
              </a:rPr>
              <a:t>de </a:t>
            </a:r>
          </a:p>
          <a:p>
            <a:pPr eaLnBrk="0" fontAlgn="base" hangingPunct="0">
              <a:spcBef>
                <a:spcPct val="0"/>
              </a:spcBef>
              <a:spcAft>
                <a:spcPct val="0"/>
              </a:spcAft>
            </a:pPr>
            <a:r>
              <a:rPr lang="pt-BR" sz="36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Impact" panose="020B0806030902050204" pitchFamily="34" charset="0"/>
              </a:rPr>
              <a:t>Pagament</a:t>
            </a:r>
            <a:r>
              <a:rPr lang="pt-BR" sz="3600" b="1" kern="1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Impact" panose="020B0806030902050204" pitchFamily="34" charset="0"/>
              </a:rPr>
              <a:t>o</a:t>
            </a:r>
          </a:p>
        </p:txBody>
      </p:sp>
      <p:sp>
        <p:nvSpPr>
          <p:cNvPr id="614442" name="Text Box 42"/>
          <p:cNvSpPr txBox="1">
            <a:spLocks noChangeArrowheads="1"/>
          </p:cNvSpPr>
          <p:nvPr/>
        </p:nvSpPr>
        <p:spPr bwMode="auto">
          <a:xfrm>
            <a:off x="8667750" y="5105400"/>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fontAlgn="base">
              <a:spcBef>
                <a:spcPct val="0"/>
              </a:spcBef>
              <a:spcAft>
                <a:spcPct val="0"/>
              </a:spcAft>
              <a:buFontTx/>
              <a:buNone/>
            </a:pPr>
            <a:endParaRPr lang="pt-BR" altLang="pt-BR">
              <a:solidFill>
                <a:srgbClr val="5F5F5F"/>
              </a:solidFill>
              <a:latin typeface="Times New Roman" panose="02020603050405020304" pitchFamily="18" charset="0"/>
            </a:endParaRPr>
          </a:p>
        </p:txBody>
      </p:sp>
    </p:spTree>
    <p:extLst>
      <p:ext uri="{BB962C8B-B14F-4D97-AF65-F5344CB8AC3E}">
        <p14:creationId xmlns:p14="http://schemas.microsoft.com/office/powerpoint/2010/main" xmlns="" val="27384477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150"/>
                                        </p:tgtEl>
                                        <p:attrNameLst>
                                          <p:attrName>style.visibility</p:attrName>
                                        </p:attrNameLst>
                                      </p:cBhvr>
                                      <p:to>
                                        <p:strVal val="visible"/>
                                      </p:to>
                                    </p:set>
                                    <p:anim calcmode="lin" valueType="num">
                                      <p:cBhvr additive="base">
                                        <p:cTn id="7" dur="1000" fill="hold"/>
                                        <p:tgtEl>
                                          <p:spTgt spid="6150"/>
                                        </p:tgtEl>
                                        <p:attrNameLst>
                                          <p:attrName>ppt_x</p:attrName>
                                        </p:attrNameLst>
                                      </p:cBhvr>
                                      <p:tavLst>
                                        <p:tav tm="0">
                                          <p:val>
                                            <p:strVal val="#ppt_x"/>
                                          </p:val>
                                        </p:tav>
                                        <p:tav tm="100000">
                                          <p:val>
                                            <p:strVal val="#ppt_x"/>
                                          </p:val>
                                        </p:tav>
                                      </p:tavLst>
                                    </p:anim>
                                    <p:anim calcmode="lin" valueType="num">
                                      <p:cBhvr additive="base">
                                        <p:cTn id="8" dur="1000" fill="hold"/>
                                        <p:tgtEl>
                                          <p:spTgt spid="615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3" presetClass="entr" presetSubtype="10" fill="hold" grpId="0" nodeType="afterEffect">
                                  <p:stCondLst>
                                    <p:cond delay="0"/>
                                  </p:stCondLst>
                                  <p:childTnLst>
                                    <p:set>
                                      <p:cBhvr>
                                        <p:cTn id="11" dur="1" fill="hold">
                                          <p:stCondLst>
                                            <p:cond delay="0"/>
                                          </p:stCondLst>
                                        </p:cTn>
                                        <p:tgtEl>
                                          <p:spTgt spid="6163"/>
                                        </p:tgtEl>
                                        <p:attrNameLst>
                                          <p:attrName>style.visibility</p:attrName>
                                        </p:attrNameLst>
                                      </p:cBhvr>
                                      <p:to>
                                        <p:strVal val="visible"/>
                                      </p:to>
                                    </p:set>
                                    <p:animEffect transition="in" filter="blinds(horizontal)">
                                      <p:cBhvr>
                                        <p:cTn id="12" dur="500"/>
                                        <p:tgtEl>
                                          <p:spTgt spid="6163"/>
                                        </p:tgtEl>
                                      </p:cBhvr>
                                    </p:animEffect>
                                  </p:childTnLst>
                                </p:cTn>
                              </p:par>
                            </p:childTnLst>
                          </p:cTn>
                        </p:par>
                        <p:par>
                          <p:cTn id="13" fill="hold" nodeType="afterGroup">
                            <p:stCondLst>
                              <p:cond delay="1500"/>
                            </p:stCondLst>
                            <p:childTnLst>
                              <p:par>
                                <p:cTn id="14" presetID="3" presetClass="entr" presetSubtype="10" fill="hold" grpId="0" nodeType="afterEffect">
                                  <p:stCondLst>
                                    <p:cond delay="0"/>
                                  </p:stCondLst>
                                  <p:childTnLst>
                                    <p:set>
                                      <p:cBhvr>
                                        <p:cTn id="15" dur="1" fill="hold">
                                          <p:stCondLst>
                                            <p:cond delay="0"/>
                                          </p:stCondLst>
                                        </p:cTn>
                                        <p:tgtEl>
                                          <p:spTgt spid="6164"/>
                                        </p:tgtEl>
                                        <p:attrNameLst>
                                          <p:attrName>style.visibility</p:attrName>
                                        </p:attrNameLst>
                                      </p:cBhvr>
                                      <p:to>
                                        <p:strVal val="visible"/>
                                      </p:to>
                                    </p:set>
                                    <p:animEffect transition="in" filter="blinds(horizontal)">
                                      <p:cBhvr>
                                        <p:cTn id="16" dur="500"/>
                                        <p:tgtEl>
                                          <p:spTgt spid="6164"/>
                                        </p:tgtEl>
                                      </p:cBhvr>
                                    </p:animEffect>
                                  </p:childTnLst>
                                </p:cTn>
                              </p:par>
                            </p:childTnLst>
                          </p:cTn>
                        </p:par>
                        <p:par>
                          <p:cTn id="17" fill="hold" nodeType="afterGroup">
                            <p:stCondLst>
                              <p:cond delay="2000"/>
                            </p:stCondLst>
                            <p:childTnLst>
                              <p:par>
                                <p:cTn id="18" presetID="2" presetClass="entr" presetSubtype="4" fill="hold" grpId="0" nodeType="afterEffect">
                                  <p:stCondLst>
                                    <p:cond delay="0"/>
                                  </p:stCondLst>
                                  <p:childTnLst>
                                    <p:set>
                                      <p:cBhvr>
                                        <p:cTn id="19" dur="1" fill="hold">
                                          <p:stCondLst>
                                            <p:cond delay="0"/>
                                          </p:stCondLst>
                                        </p:cTn>
                                        <p:tgtEl>
                                          <p:spTgt spid="6160"/>
                                        </p:tgtEl>
                                        <p:attrNameLst>
                                          <p:attrName>style.visibility</p:attrName>
                                        </p:attrNameLst>
                                      </p:cBhvr>
                                      <p:to>
                                        <p:strVal val="visible"/>
                                      </p:to>
                                    </p:set>
                                    <p:anim calcmode="lin" valueType="num">
                                      <p:cBhvr additive="base">
                                        <p:cTn id="20" dur="500" fill="hold"/>
                                        <p:tgtEl>
                                          <p:spTgt spid="6160"/>
                                        </p:tgtEl>
                                        <p:attrNameLst>
                                          <p:attrName>ppt_x</p:attrName>
                                        </p:attrNameLst>
                                      </p:cBhvr>
                                      <p:tavLst>
                                        <p:tav tm="0">
                                          <p:val>
                                            <p:strVal val="#ppt_x"/>
                                          </p:val>
                                        </p:tav>
                                        <p:tav tm="100000">
                                          <p:val>
                                            <p:strVal val="#ppt_x"/>
                                          </p:val>
                                        </p:tav>
                                      </p:tavLst>
                                    </p:anim>
                                    <p:anim calcmode="lin" valueType="num">
                                      <p:cBhvr additive="base">
                                        <p:cTn id="21" dur="500" fill="hold"/>
                                        <p:tgtEl>
                                          <p:spTgt spid="6160"/>
                                        </p:tgtEl>
                                        <p:attrNameLst>
                                          <p:attrName>ppt_y</p:attrName>
                                        </p:attrNameLst>
                                      </p:cBhvr>
                                      <p:tavLst>
                                        <p:tav tm="0">
                                          <p:val>
                                            <p:strVal val="1+#ppt_h/2"/>
                                          </p:val>
                                        </p:tav>
                                        <p:tav tm="100000">
                                          <p:val>
                                            <p:strVal val="#ppt_y"/>
                                          </p:val>
                                        </p:tav>
                                      </p:tavLst>
                                    </p:anim>
                                  </p:childTnLst>
                                </p:cTn>
                              </p:par>
                            </p:childTnLst>
                          </p:cTn>
                        </p:par>
                        <p:par>
                          <p:cTn id="22" fill="hold" nodeType="afterGroup">
                            <p:stCondLst>
                              <p:cond delay="2500"/>
                            </p:stCondLst>
                            <p:childTnLst>
                              <p:par>
                                <p:cTn id="23" presetID="8" presetClass="entr" presetSubtype="16" fill="hold" grpId="0" nodeType="afterEffect">
                                  <p:stCondLst>
                                    <p:cond delay="0"/>
                                  </p:stCondLst>
                                  <p:childTnLst>
                                    <p:set>
                                      <p:cBhvr>
                                        <p:cTn id="24" dur="1" fill="hold">
                                          <p:stCondLst>
                                            <p:cond delay="0"/>
                                          </p:stCondLst>
                                        </p:cTn>
                                        <p:tgtEl>
                                          <p:spTgt spid="6165"/>
                                        </p:tgtEl>
                                        <p:attrNameLst>
                                          <p:attrName>style.visibility</p:attrName>
                                        </p:attrNameLst>
                                      </p:cBhvr>
                                      <p:to>
                                        <p:strVal val="visible"/>
                                      </p:to>
                                    </p:set>
                                    <p:animEffect transition="in" filter="diamond(in)">
                                      <p:cBhvr>
                                        <p:cTn id="25" dur="2000"/>
                                        <p:tgtEl>
                                          <p:spTgt spid="6165"/>
                                        </p:tgtEl>
                                      </p:cBhvr>
                                    </p:animEffect>
                                  </p:childTnLst>
                                </p:cTn>
                              </p:par>
                            </p:childTnLst>
                          </p:cTn>
                        </p:par>
                        <p:par>
                          <p:cTn id="26" fill="hold" nodeType="afterGroup">
                            <p:stCondLst>
                              <p:cond delay="4500"/>
                            </p:stCondLst>
                            <p:childTnLst>
                              <p:par>
                                <p:cTn id="27" presetID="2" presetClass="entr" presetSubtype="6" fill="hold" grpId="0" nodeType="afterEffect">
                                  <p:stCondLst>
                                    <p:cond delay="0"/>
                                  </p:stCondLst>
                                  <p:childTnLst>
                                    <p:set>
                                      <p:cBhvr>
                                        <p:cTn id="28" dur="1" fill="hold">
                                          <p:stCondLst>
                                            <p:cond delay="0"/>
                                          </p:stCondLst>
                                        </p:cTn>
                                        <p:tgtEl>
                                          <p:spTgt spid="6147"/>
                                        </p:tgtEl>
                                        <p:attrNameLst>
                                          <p:attrName>style.visibility</p:attrName>
                                        </p:attrNameLst>
                                      </p:cBhvr>
                                      <p:to>
                                        <p:strVal val="visible"/>
                                      </p:to>
                                    </p:set>
                                    <p:anim calcmode="lin" valueType="num">
                                      <p:cBhvr additive="base">
                                        <p:cTn id="29" dur="500" fill="hold"/>
                                        <p:tgtEl>
                                          <p:spTgt spid="6147"/>
                                        </p:tgtEl>
                                        <p:attrNameLst>
                                          <p:attrName>ppt_x</p:attrName>
                                        </p:attrNameLst>
                                      </p:cBhvr>
                                      <p:tavLst>
                                        <p:tav tm="0">
                                          <p:val>
                                            <p:strVal val="1+#ppt_w/2"/>
                                          </p:val>
                                        </p:tav>
                                        <p:tav tm="100000">
                                          <p:val>
                                            <p:strVal val="#ppt_x"/>
                                          </p:val>
                                        </p:tav>
                                      </p:tavLst>
                                    </p:anim>
                                    <p:anim calcmode="lin" valueType="num">
                                      <p:cBhvr additive="base">
                                        <p:cTn id="30" dur="500" fill="hold"/>
                                        <p:tgtEl>
                                          <p:spTgt spid="6147"/>
                                        </p:tgtEl>
                                        <p:attrNameLst>
                                          <p:attrName>ppt_y</p:attrName>
                                        </p:attrNameLst>
                                      </p:cBhvr>
                                      <p:tavLst>
                                        <p:tav tm="0">
                                          <p:val>
                                            <p:strVal val="1+#ppt_h/2"/>
                                          </p:val>
                                        </p:tav>
                                        <p:tav tm="100000">
                                          <p:val>
                                            <p:strVal val="#ppt_y"/>
                                          </p:val>
                                        </p:tav>
                                      </p:tavLst>
                                    </p:anim>
                                  </p:childTnLst>
                                </p:cTn>
                              </p:par>
                            </p:childTnLst>
                          </p:cTn>
                        </p:par>
                        <p:par>
                          <p:cTn id="31" fill="hold" nodeType="afterGroup">
                            <p:stCondLst>
                              <p:cond delay="5000"/>
                            </p:stCondLst>
                            <p:childTnLst>
                              <p:par>
                                <p:cTn id="32" presetID="3" presetClass="entr" presetSubtype="10" fill="hold" grpId="0" nodeType="afterEffect">
                                  <p:stCondLst>
                                    <p:cond delay="0"/>
                                  </p:stCondLst>
                                  <p:childTnLst>
                                    <p:set>
                                      <p:cBhvr>
                                        <p:cTn id="33" dur="1" fill="hold">
                                          <p:stCondLst>
                                            <p:cond delay="0"/>
                                          </p:stCondLst>
                                        </p:cTn>
                                        <p:tgtEl>
                                          <p:spTgt spid="6166"/>
                                        </p:tgtEl>
                                        <p:attrNameLst>
                                          <p:attrName>style.visibility</p:attrName>
                                        </p:attrNameLst>
                                      </p:cBhvr>
                                      <p:to>
                                        <p:strVal val="visible"/>
                                      </p:to>
                                    </p:set>
                                    <p:animEffect transition="in" filter="blinds(horizontal)">
                                      <p:cBhvr>
                                        <p:cTn id="34" dur="500"/>
                                        <p:tgtEl>
                                          <p:spTgt spid="6166"/>
                                        </p:tgtEl>
                                      </p:cBhvr>
                                    </p:animEffect>
                                  </p:childTnLst>
                                </p:cTn>
                              </p:par>
                            </p:childTnLst>
                          </p:cTn>
                        </p:par>
                        <p:par>
                          <p:cTn id="35" fill="hold" nodeType="afterGroup">
                            <p:stCondLst>
                              <p:cond delay="5500"/>
                            </p:stCondLst>
                            <p:childTnLst>
                              <p:par>
                                <p:cTn id="36" presetID="2" presetClass="entr" presetSubtype="9" fill="hold" grpId="0" nodeType="afterEffect">
                                  <p:stCondLst>
                                    <p:cond delay="0"/>
                                  </p:stCondLst>
                                  <p:childTnLst>
                                    <p:set>
                                      <p:cBhvr>
                                        <p:cTn id="37" dur="1" fill="hold">
                                          <p:stCondLst>
                                            <p:cond delay="0"/>
                                          </p:stCondLst>
                                        </p:cTn>
                                        <p:tgtEl>
                                          <p:spTgt spid="6146"/>
                                        </p:tgtEl>
                                        <p:attrNameLst>
                                          <p:attrName>style.visibility</p:attrName>
                                        </p:attrNameLst>
                                      </p:cBhvr>
                                      <p:to>
                                        <p:strVal val="visible"/>
                                      </p:to>
                                    </p:set>
                                    <p:anim calcmode="lin" valueType="num">
                                      <p:cBhvr additive="base">
                                        <p:cTn id="38" dur="500" fill="hold"/>
                                        <p:tgtEl>
                                          <p:spTgt spid="6146"/>
                                        </p:tgtEl>
                                        <p:attrNameLst>
                                          <p:attrName>ppt_x</p:attrName>
                                        </p:attrNameLst>
                                      </p:cBhvr>
                                      <p:tavLst>
                                        <p:tav tm="0">
                                          <p:val>
                                            <p:strVal val="0-#ppt_w/2"/>
                                          </p:val>
                                        </p:tav>
                                        <p:tav tm="100000">
                                          <p:val>
                                            <p:strVal val="#ppt_x"/>
                                          </p:val>
                                        </p:tav>
                                      </p:tavLst>
                                    </p:anim>
                                    <p:anim calcmode="lin" valueType="num">
                                      <p:cBhvr additive="base">
                                        <p:cTn id="39" dur="500" fill="hold"/>
                                        <p:tgtEl>
                                          <p:spTgt spid="6146"/>
                                        </p:tgtEl>
                                        <p:attrNameLst>
                                          <p:attrName>ppt_y</p:attrName>
                                        </p:attrNameLst>
                                      </p:cBhvr>
                                      <p:tavLst>
                                        <p:tav tm="0">
                                          <p:val>
                                            <p:strVal val="0-#ppt_h/2"/>
                                          </p:val>
                                        </p:tav>
                                        <p:tav tm="100000">
                                          <p:val>
                                            <p:strVal val="#ppt_y"/>
                                          </p:val>
                                        </p:tav>
                                      </p:tavLst>
                                    </p:anim>
                                  </p:childTnLst>
                                </p:cTn>
                              </p:par>
                            </p:childTnLst>
                          </p:cTn>
                        </p:par>
                        <p:par>
                          <p:cTn id="40" fill="hold" nodeType="afterGroup">
                            <p:stCondLst>
                              <p:cond delay="6000"/>
                            </p:stCondLst>
                            <p:childTnLst>
                              <p:par>
                                <p:cTn id="41" presetID="3" presetClass="entr" presetSubtype="10" fill="hold" grpId="0" nodeType="afterEffect">
                                  <p:stCondLst>
                                    <p:cond delay="0"/>
                                  </p:stCondLst>
                                  <p:childTnLst>
                                    <p:set>
                                      <p:cBhvr>
                                        <p:cTn id="42" dur="1" fill="hold">
                                          <p:stCondLst>
                                            <p:cond delay="0"/>
                                          </p:stCondLst>
                                        </p:cTn>
                                        <p:tgtEl>
                                          <p:spTgt spid="6161"/>
                                        </p:tgtEl>
                                        <p:attrNameLst>
                                          <p:attrName>style.visibility</p:attrName>
                                        </p:attrNameLst>
                                      </p:cBhvr>
                                      <p:to>
                                        <p:strVal val="visible"/>
                                      </p:to>
                                    </p:set>
                                    <p:animEffect transition="in" filter="blinds(horizontal)">
                                      <p:cBhvr>
                                        <p:cTn id="43" dur="500"/>
                                        <p:tgtEl>
                                          <p:spTgt spid="6161"/>
                                        </p:tgtEl>
                                      </p:cBhvr>
                                    </p:animEffect>
                                  </p:childTnLst>
                                </p:cTn>
                              </p:par>
                            </p:childTnLst>
                          </p:cTn>
                        </p:par>
                        <p:par>
                          <p:cTn id="44" fill="hold" nodeType="afterGroup">
                            <p:stCondLst>
                              <p:cond delay="6500"/>
                            </p:stCondLst>
                            <p:childTnLst>
                              <p:par>
                                <p:cTn id="45" presetID="8" presetClass="entr" presetSubtype="16" fill="hold" grpId="0" nodeType="afterEffect">
                                  <p:stCondLst>
                                    <p:cond delay="0"/>
                                  </p:stCondLst>
                                  <p:childTnLst>
                                    <p:set>
                                      <p:cBhvr>
                                        <p:cTn id="46" dur="1" fill="hold">
                                          <p:stCondLst>
                                            <p:cond delay="0"/>
                                          </p:stCondLst>
                                        </p:cTn>
                                        <p:tgtEl>
                                          <p:spTgt spid="6184"/>
                                        </p:tgtEl>
                                        <p:attrNameLst>
                                          <p:attrName>style.visibility</p:attrName>
                                        </p:attrNameLst>
                                      </p:cBhvr>
                                      <p:to>
                                        <p:strVal val="visible"/>
                                      </p:to>
                                    </p:set>
                                    <p:animEffect transition="in" filter="diamond(in)">
                                      <p:cBhvr>
                                        <p:cTn id="47" dur="2000"/>
                                        <p:tgtEl>
                                          <p:spTgt spid="6184"/>
                                        </p:tgtEl>
                                      </p:cBhvr>
                                    </p:animEffect>
                                  </p:childTnLst>
                                </p:cTn>
                              </p:par>
                            </p:childTnLst>
                          </p:cTn>
                        </p:par>
                        <p:par>
                          <p:cTn id="48" fill="hold" nodeType="afterGroup">
                            <p:stCondLst>
                              <p:cond delay="8500"/>
                            </p:stCondLst>
                            <p:childTnLst>
                              <p:par>
                                <p:cTn id="49" presetID="3" presetClass="entr" presetSubtype="10" fill="hold" grpId="0" nodeType="afterEffect">
                                  <p:stCondLst>
                                    <p:cond delay="0"/>
                                  </p:stCondLst>
                                  <p:childTnLst>
                                    <p:set>
                                      <p:cBhvr>
                                        <p:cTn id="50" dur="1" fill="hold">
                                          <p:stCondLst>
                                            <p:cond delay="0"/>
                                          </p:stCondLst>
                                        </p:cTn>
                                        <p:tgtEl>
                                          <p:spTgt spid="6162"/>
                                        </p:tgtEl>
                                        <p:attrNameLst>
                                          <p:attrName>style.visibility</p:attrName>
                                        </p:attrNameLst>
                                      </p:cBhvr>
                                      <p:to>
                                        <p:strVal val="visible"/>
                                      </p:to>
                                    </p:set>
                                    <p:animEffect transition="in" filter="blinds(horizontal)">
                                      <p:cBhvr>
                                        <p:cTn id="51" dur="500"/>
                                        <p:tgtEl>
                                          <p:spTgt spid="6162"/>
                                        </p:tgtEl>
                                      </p:cBhvr>
                                    </p:animEffect>
                                  </p:childTnLst>
                                </p:cTn>
                              </p:par>
                            </p:childTnLst>
                          </p:cTn>
                        </p:par>
                        <p:par>
                          <p:cTn id="52" fill="hold" nodeType="afterGroup">
                            <p:stCondLst>
                              <p:cond delay="9000"/>
                            </p:stCondLst>
                            <p:childTnLst>
                              <p:par>
                                <p:cTn id="53" presetID="8" presetClass="entr" presetSubtype="16" fill="hold" grpId="0" nodeType="afterEffect">
                                  <p:stCondLst>
                                    <p:cond delay="0"/>
                                  </p:stCondLst>
                                  <p:childTnLst>
                                    <p:set>
                                      <p:cBhvr>
                                        <p:cTn id="54" dur="1" fill="hold">
                                          <p:stCondLst>
                                            <p:cond delay="0"/>
                                          </p:stCondLst>
                                        </p:cTn>
                                        <p:tgtEl>
                                          <p:spTgt spid="6185"/>
                                        </p:tgtEl>
                                        <p:attrNameLst>
                                          <p:attrName>style.visibility</p:attrName>
                                        </p:attrNameLst>
                                      </p:cBhvr>
                                      <p:to>
                                        <p:strVal val="visible"/>
                                      </p:to>
                                    </p:set>
                                    <p:animEffect transition="in" filter="diamond(in)">
                                      <p:cBhvr>
                                        <p:cTn id="55" dur="2000"/>
                                        <p:tgtEl>
                                          <p:spTgt spid="6185"/>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5" presetClass="entr" presetSubtype="10" fill="hold" grpId="0" nodeType="clickEffect">
                                  <p:stCondLst>
                                    <p:cond delay="0"/>
                                  </p:stCondLst>
                                  <p:childTnLst>
                                    <p:set>
                                      <p:cBhvr>
                                        <p:cTn id="59" dur="1" fill="hold">
                                          <p:stCondLst>
                                            <p:cond delay="0"/>
                                          </p:stCondLst>
                                        </p:cTn>
                                        <p:tgtEl>
                                          <p:spTgt spid="6149"/>
                                        </p:tgtEl>
                                        <p:attrNameLst>
                                          <p:attrName>style.visibility</p:attrName>
                                        </p:attrNameLst>
                                      </p:cBhvr>
                                      <p:to>
                                        <p:strVal val="visible"/>
                                      </p:to>
                                    </p:set>
                                    <p:animEffect transition="in" filter="checkerboard(across)">
                                      <p:cBhvr>
                                        <p:cTn id="60" dur="500"/>
                                        <p:tgtEl>
                                          <p:spTgt spid="6149"/>
                                        </p:tgtEl>
                                      </p:cBhvr>
                                    </p:animEffect>
                                  </p:childTnLst>
                                </p:cTn>
                              </p:par>
                            </p:childTnLst>
                          </p:cTn>
                        </p:par>
                        <p:par>
                          <p:cTn id="61" fill="hold" nodeType="afterGroup">
                            <p:stCondLst>
                              <p:cond delay="500"/>
                            </p:stCondLst>
                            <p:childTnLst>
                              <p:par>
                                <p:cTn id="62" presetID="3" presetClass="entr" presetSubtype="10" fill="hold" grpId="0" nodeType="afterEffect">
                                  <p:stCondLst>
                                    <p:cond delay="0"/>
                                  </p:stCondLst>
                                  <p:childTnLst>
                                    <p:set>
                                      <p:cBhvr>
                                        <p:cTn id="63" dur="1" fill="hold">
                                          <p:stCondLst>
                                            <p:cond delay="0"/>
                                          </p:stCondLst>
                                        </p:cTn>
                                        <p:tgtEl>
                                          <p:spTgt spid="6148"/>
                                        </p:tgtEl>
                                        <p:attrNameLst>
                                          <p:attrName>style.visibility</p:attrName>
                                        </p:attrNameLst>
                                      </p:cBhvr>
                                      <p:to>
                                        <p:strVal val="visible"/>
                                      </p:to>
                                    </p:set>
                                    <p:animEffect transition="in" filter="blinds(horizontal)">
                                      <p:cBhvr>
                                        <p:cTn id="64" dur="500"/>
                                        <p:tgtEl>
                                          <p:spTgt spid="6148"/>
                                        </p:tgtEl>
                                      </p:cBhvr>
                                    </p:animEffect>
                                  </p:childTnLst>
                                </p:cTn>
                              </p:par>
                            </p:childTnLst>
                          </p:cTn>
                        </p:par>
                        <p:par>
                          <p:cTn id="65" fill="hold" nodeType="afterGroup">
                            <p:stCondLst>
                              <p:cond delay="1000"/>
                            </p:stCondLst>
                            <p:childTnLst>
                              <p:par>
                                <p:cTn id="66" presetID="22" presetClass="entr" presetSubtype="4" fill="hold" grpId="0" nodeType="afterEffect">
                                  <p:stCondLst>
                                    <p:cond delay="0"/>
                                  </p:stCondLst>
                                  <p:childTnLst>
                                    <p:set>
                                      <p:cBhvr>
                                        <p:cTn id="67" dur="1" fill="hold">
                                          <p:stCondLst>
                                            <p:cond delay="0"/>
                                          </p:stCondLst>
                                        </p:cTn>
                                        <p:tgtEl>
                                          <p:spTgt spid="6167"/>
                                        </p:tgtEl>
                                        <p:attrNameLst>
                                          <p:attrName>style.visibility</p:attrName>
                                        </p:attrNameLst>
                                      </p:cBhvr>
                                      <p:to>
                                        <p:strVal val="visible"/>
                                      </p:to>
                                    </p:set>
                                    <p:animEffect transition="in" filter="wipe(down)">
                                      <p:cBhvr>
                                        <p:cTn id="68" dur="500"/>
                                        <p:tgtEl>
                                          <p:spTgt spid="6167"/>
                                        </p:tgtEl>
                                      </p:cBhvr>
                                    </p:animEffect>
                                  </p:childTnLst>
                                </p:cTn>
                              </p:par>
                            </p:childTnLst>
                          </p:cTn>
                        </p:par>
                        <p:par>
                          <p:cTn id="69" fill="hold" nodeType="afterGroup">
                            <p:stCondLst>
                              <p:cond delay="1500"/>
                            </p:stCondLst>
                            <p:childTnLst>
                              <p:par>
                                <p:cTn id="70" presetID="22" presetClass="entr" presetSubtype="4" fill="hold" grpId="0" nodeType="afterEffect">
                                  <p:stCondLst>
                                    <p:cond delay="0"/>
                                  </p:stCondLst>
                                  <p:childTnLst>
                                    <p:set>
                                      <p:cBhvr>
                                        <p:cTn id="71" dur="1" fill="hold">
                                          <p:stCondLst>
                                            <p:cond delay="0"/>
                                          </p:stCondLst>
                                        </p:cTn>
                                        <p:tgtEl>
                                          <p:spTgt spid="6168"/>
                                        </p:tgtEl>
                                        <p:attrNameLst>
                                          <p:attrName>style.visibility</p:attrName>
                                        </p:attrNameLst>
                                      </p:cBhvr>
                                      <p:to>
                                        <p:strVal val="visible"/>
                                      </p:to>
                                    </p:set>
                                    <p:animEffect transition="in" filter="wipe(down)">
                                      <p:cBhvr>
                                        <p:cTn id="72" dur="500"/>
                                        <p:tgtEl>
                                          <p:spTgt spid="6168"/>
                                        </p:tgtEl>
                                      </p:cBhvr>
                                    </p:animEffect>
                                  </p:childTnLst>
                                </p:cTn>
                              </p:par>
                            </p:childTnLst>
                          </p:cTn>
                        </p:par>
                        <p:par>
                          <p:cTn id="73" fill="hold" nodeType="afterGroup">
                            <p:stCondLst>
                              <p:cond delay="2000"/>
                            </p:stCondLst>
                            <p:childTnLst>
                              <p:par>
                                <p:cTn id="74" presetID="3" presetClass="entr" presetSubtype="10" fill="hold" grpId="0" nodeType="afterEffect">
                                  <p:stCondLst>
                                    <p:cond delay="0"/>
                                  </p:stCondLst>
                                  <p:childTnLst>
                                    <p:set>
                                      <p:cBhvr>
                                        <p:cTn id="75" dur="1" fill="hold">
                                          <p:stCondLst>
                                            <p:cond delay="0"/>
                                          </p:stCondLst>
                                        </p:cTn>
                                        <p:tgtEl>
                                          <p:spTgt spid="6170"/>
                                        </p:tgtEl>
                                        <p:attrNameLst>
                                          <p:attrName>style.visibility</p:attrName>
                                        </p:attrNameLst>
                                      </p:cBhvr>
                                      <p:to>
                                        <p:strVal val="visible"/>
                                      </p:to>
                                    </p:set>
                                    <p:animEffect transition="in" filter="blinds(horizontal)">
                                      <p:cBhvr>
                                        <p:cTn id="76" dur="500"/>
                                        <p:tgtEl>
                                          <p:spTgt spid="6170"/>
                                        </p:tgtEl>
                                      </p:cBhvr>
                                    </p:animEffect>
                                  </p:childTnLst>
                                </p:cTn>
                              </p:par>
                            </p:childTnLst>
                          </p:cTn>
                        </p:par>
                        <p:par>
                          <p:cTn id="77" fill="hold" nodeType="afterGroup">
                            <p:stCondLst>
                              <p:cond delay="2500"/>
                            </p:stCondLst>
                            <p:childTnLst>
                              <p:par>
                                <p:cTn id="78" presetID="2" presetClass="entr" presetSubtype="4" fill="hold" grpId="0" nodeType="afterEffect">
                                  <p:stCondLst>
                                    <p:cond delay="0"/>
                                  </p:stCondLst>
                                  <p:childTnLst>
                                    <p:set>
                                      <p:cBhvr>
                                        <p:cTn id="79" dur="1" fill="hold">
                                          <p:stCondLst>
                                            <p:cond delay="0"/>
                                          </p:stCondLst>
                                        </p:cTn>
                                        <p:tgtEl>
                                          <p:spTgt spid="6153"/>
                                        </p:tgtEl>
                                        <p:attrNameLst>
                                          <p:attrName>style.visibility</p:attrName>
                                        </p:attrNameLst>
                                      </p:cBhvr>
                                      <p:to>
                                        <p:strVal val="visible"/>
                                      </p:to>
                                    </p:set>
                                    <p:anim calcmode="lin" valueType="num">
                                      <p:cBhvr additive="base">
                                        <p:cTn id="80" dur="500" fill="hold"/>
                                        <p:tgtEl>
                                          <p:spTgt spid="6153"/>
                                        </p:tgtEl>
                                        <p:attrNameLst>
                                          <p:attrName>ppt_x</p:attrName>
                                        </p:attrNameLst>
                                      </p:cBhvr>
                                      <p:tavLst>
                                        <p:tav tm="0">
                                          <p:val>
                                            <p:strVal val="#ppt_x"/>
                                          </p:val>
                                        </p:tav>
                                        <p:tav tm="100000">
                                          <p:val>
                                            <p:strVal val="#ppt_x"/>
                                          </p:val>
                                        </p:tav>
                                      </p:tavLst>
                                    </p:anim>
                                    <p:anim calcmode="lin" valueType="num">
                                      <p:cBhvr additive="base">
                                        <p:cTn id="81" dur="500" fill="hold"/>
                                        <p:tgtEl>
                                          <p:spTgt spid="6153"/>
                                        </p:tgtEl>
                                        <p:attrNameLst>
                                          <p:attrName>ppt_y</p:attrName>
                                        </p:attrNameLst>
                                      </p:cBhvr>
                                      <p:tavLst>
                                        <p:tav tm="0">
                                          <p:val>
                                            <p:strVal val="1+#ppt_h/2"/>
                                          </p:val>
                                        </p:tav>
                                        <p:tav tm="100000">
                                          <p:val>
                                            <p:strVal val="#ppt_y"/>
                                          </p:val>
                                        </p:tav>
                                      </p:tavLst>
                                    </p:anim>
                                  </p:childTnLst>
                                </p:cTn>
                              </p:par>
                            </p:childTnLst>
                          </p:cTn>
                        </p:par>
                        <p:par>
                          <p:cTn id="82" fill="hold" nodeType="afterGroup">
                            <p:stCondLst>
                              <p:cond delay="3000"/>
                            </p:stCondLst>
                            <p:childTnLst>
                              <p:par>
                                <p:cTn id="83" presetID="3" presetClass="entr" presetSubtype="10" fill="hold" grpId="0" nodeType="afterEffect">
                                  <p:stCondLst>
                                    <p:cond delay="0"/>
                                  </p:stCondLst>
                                  <p:childTnLst>
                                    <p:set>
                                      <p:cBhvr>
                                        <p:cTn id="84" dur="1" fill="hold">
                                          <p:stCondLst>
                                            <p:cond delay="0"/>
                                          </p:stCondLst>
                                        </p:cTn>
                                        <p:tgtEl>
                                          <p:spTgt spid="6173"/>
                                        </p:tgtEl>
                                        <p:attrNameLst>
                                          <p:attrName>style.visibility</p:attrName>
                                        </p:attrNameLst>
                                      </p:cBhvr>
                                      <p:to>
                                        <p:strVal val="visible"/>
                                      </p:to>
                                    </p:set>
                                    <p:animEffect transition="in" filter="blinds(horizontal)">
                                      <p:cBhvr>
                                        <p:cTn id="85" dur="500"/>
                                        <p:tgtEl>
                                          <p:spTgt spid="6173"/>
                                        </p:tgtEl>
                                      </p:cBhvr>
                                    </p:animEffect>
                                  </p:childTnLst>
                                </p:cTn>
                              </p:par>
                            </p:childTnLst>
                          </p:cTn>
                        </p:par>
                        <p:par>
                          <p:cTn id="86" fill="hold" nodeType="afterGroup">
                            <p:stCondLst>
                              <p:cond delay="3500"/>
                            </p:stCondLst>
                            <p:childTnLst>
                              <p:par>
                                <p:cTn id="87" presetID="2" presetClass="entr" presetSubtype="1" fill="hold" grpId="0" nodeType="afterEffect">
                                  <p:stCondLst>
                                    <p:cond delay="0"/>
                                  </p:stCondLst>
                                  <p:childTnLst>
                                    <p:set>
                                      <p:cBhvr>
                                        <p:cTn id="88" dur="1" fill="hold">
                                          <p:stCondLst>
                                            <p:cond delay="0"/>
                                          </p:stCondLst>
                                        </p:cTn>
                                        <p:tgtEl>
                                          <p:spTgt spid="6156"/>
                                        </p:tgtEl>
                                        <p:attrNameLst>
                                          <p:attrName>style.visibility</p:attrName>
                                        </p:attrNameLst>
                                      </p:cBhvr>
                                      <p:to>
                                        <p:strVal val="visible"/>
                                      </p:to>
                                    </p:set>
                                    <p:anim calcmode="lin" valueType="num">
                                      <p:cBhvr additive="base">
                                        <p:cTn id="89" dur="500" fill="hold"/>
                                        <p:tgtEl>
                                          <p:spTgt spid="6156"/>
                                        </p:tgtEl>
                                        <p:attrNameLst>
                                          <p:attrName>ppt_x</p:attrName>
                                        </p:attrNameLst>
                                      </p:cBhvr>
                                      <p:tavLst>
                                        <p:tav tm="0">
                                          <p:val>
                                            <p:strVal val="#ppt_x"/>
                                          </p:val>
                                        </p:tav>
                                        <p:tav tm="100000">
                                          <p:val>
                                            <p:strVal val="#ppt_x"/>
                                          </p:val>
                                        </p:tav>
                                      </p:tavLst>
                                    </p:anim>
                                    <p:anim calcmode="lin" valueType="num">
                                      <p:cBhvr additive="base">
                                        <p:cTn id="90" dur="500" fill="hold"/>
                                        <p:tgtEl>
                                          <p:spTgt spid="6156"/>
                                        </p:tgtEl>
                                        <p:attrNameLst>
                                          <p:attrName>ppt_y</p:attrName>
                                        </p:attrNameLst>
                                      </p:cBhvr>
                                      <p:tavLst>
                                        <p:tav tm="0">
                                          <p:val>
                                            <p:strVal val="0-#ppt_h/2"/>
                                          </p:val>
                                        </p:tav>
                                        <p:tav tm="100000">
                                          <p:val>
                                            <p:strVal val="#ppt_y"/>
                                          </p:val>
                                        </p:tav>
                                      </p:tavLst>
                                    </p:anim>
                                  </p:childTnLst>
                                </p:cTn>
                              </p:par>
                            </p:childTnLst>
                          </p:cTn>
                        </p:par>
                        <p:par>
                          <p:cTn id="91" fill="hold" nodeType="afterGroup">
                            <p:stCondLst>
                              <p:cond delay="4000"/>
                            </p:stCondLst>
                            <p:childTnLst>
                              <p:par>
                                <p:cTn id="92" presetID="3" presetClass="entr" presetSubtype="10" fill="hold" grpId="0" nodeType="afterEffect">
                                  <p:stCondLst>
                                    <p:cond delay="0"/>
                                  </p:stCondLst>
                                  <p:childTnLst>
                                    <p:set>
                                      <p:cBhvr>
                                        <p:cTn id="93" dur="1" fill="hold">
                                          <p:stCondLst>
                                            <p:cond delay="0"/>
                                          </p:stCondLst>
                                        </p:cTn>
                                        <p:tgtEl>
                                          <p:spTgt spid="6175"/>
                                        </p:tgtEl>
                                        <p:attrNameLst>
                                          <p:attrName>style.visibility</p:attrName>
                                        </p:attrNameLst>
                                      </p:cBhvr>
                                      <p:to>
                                        <p:strVal val="visible"/>
                                      </p:to>
                                    </p:set>
                                    <p:animEffect transition="in" filter="blinds(horizontal)">
                                      <p:cBhvr>
                                        <p:cTn id="94" dur="500"/>
                                        <p:tgtEl>
                                          <p:spTgt spid="6175"/>
                                        </p:tgtEl>
                                      </p:cBhvr>
                                    </p:animEffect>
                                  </p:childTnLst>
                                </p:cTn>
                              </p:par>
                            </p:childTnLst>
                          </p:cTn>
                        </p:par>
                        <p:par>
                          <p:cTn id="95" fill="hold" nodeType="afterGroup">
                            <p:stCondLst>
                              <p:cond delay="4500"/>
                            </p:stCondLst>
                            <p:childTnLst>
                              <p:par>
                                <p:cTn id="96" presetID="2" presetClass="entr" presetSubtype="2" fill="hold" grpId="0" nodeType="afterEffect">
                                  <p:stCondLst>
                                    <p:cond delay="0"/>
                                  </p:stCondLst>
                                  <p:childTnLst>
                                    <p:set>
                                      <p:cBhvr>
                                        <p:cTn id="97" dur="1" fill="hold">
                                          <p:stCondLst>
                                            <p:cond delay="0"/>
                                          </p:stCondLst>
                                        </p:cTn>
                                        <p:tgtEl>
                                          <p:spTgt spid="6159"/>
                                        </p:tgtEl>
                                        <p:attrNameLst>
                                          <p:attrName>style.visibility</p:attrName>
                                        </p:attrNameLst>
                                      </p:cBhvr>
                                      <p:to>
                                        <p:strVal val="visible"/>
                                      </p:to>
                                    </p:set>
                                    <p:anim calcmode="lin" valueType="num">
                                      <p:cBhvr additive="base">
                                        <p:cTn id="98" dur="500" fill="hold"/>
                                        <p:tgtEl>
                                          <p:spTgt spid="6159"/>
                                        </p:tgtEl>
                                        <p:attrNameLst>
                                          <p:attrName>ppt_x</p:attrName>
                                        </p:attrNameLst>
                                      </p:cBhvr>
                                      <p:tavLst>
                                        <p:tav tm="0">
                                          <p:val>
                                            <p:strVal val="1+#ppt_w/2"/>
                                          </p:val>
                                        </p:tav>
                                        <p:tav tm="100000">
                                          <p:val>
                                            <p:strVal val="#ppt_x"/>
                                          </p:val>
                                        </p:tav>
                                      </p:tavLst>
                                    </p:anim>
                                    <p:anim calcmode="lin" valueType="num">
                                      <p:cBhvr additive="base">
                                        <p:cTn id="99" dur="500" fill="hold"/>
                                        <p:tgtEl>
                                          <p:spTgt spid="6159"/>
                                        </p:tgtEl>
                                        <p:attrNameLst>
                                          <p:attrName>ppt_y</p:attrName>
                                        </p:attrNameLst>
                                      </p:cBhvr>
                                      <p:tavLst>
                                        <p:tav tm="0">
                                          <p:val>
                                            <p:strVal val="#ppt_y"/>
                                          </p:val>
                                        </p:tav>
                                        <p:tav tm="100000">
                                          <p:val>
                                            <p:strVal val="#ppt_y"/>
                                          </p:val>
                                        </p:tav>
                                      </p:tavLst>
                                    </p:anim>
                                  </p:childTnLst>
                                </p:cTn>
                              </p:par>
                            </p:childTnLst>
                          </p:cTn>
                        </p:par>
                      </p:childTnLst>
                    </p:cTn>
                  </p:par>
                  <p:par>
                    <p:cTn id="100" fill="hold" nodeType="clickPar">
                      <p:stCondLst>
                        <p:cond delay="indefinite"/>
                      </p:stCondLst>
                      <p:childTnLst>
                        <p:par>
                          <p:cTn id="101" fill="hold" nodeType="withGroup">
                            <p:stCondLst>
                              <p:cond delay="0"/>
                            </p:stCondLst>
                            <p:childTnLst>
                              <p:par>
                                <p:cTn id="102" presetID="3" presetClass="entr" presetSubtype="10" fill="hold" grpId="0" nodeType="clickEffect">
                                  <p:stCondLst>
                                    <p:cond delay="0"/>
                                  </p:stCondLst>
                                  <p:childTnLst>
                                    <p:set>
                                      <p:cBhvr>
                                        <p:cTn id="103" dur="1" fill="hold">
                                          <p:stCondLst>
                                            <p:cond delay="0"/>
                                          </p:stCondLst>
                                        </p:cTn>
                                        <p:tgtEl>
                                          <p:spTgt spid="6171"/>
                                        </p:tgtEl>
                                        <p:attrNameLst>
                                          <p:attrName>style.visibility</p:attrName>
                                        </p:attrNameLst>
                                      </p:cBhvr>
                                      <p:to>
                                        <p:strVal val="visible"/>
                                      </p:to>
                                    </p:set>
                                    <p:animEffect transition="in" filter="blinds(horizontal)">
                                      <p:cBhvr>
                                        <p:cTn id="104" dur="500"/>
                                        <p:tgtEl>
                                          <p:spTgt spid="6171"/>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6154"/>
                                        </p:tgtEl>
                                        <p:attrNameLst>
                                          <p:attrName>style.visibility</p:attrName>
                                        </p:attrNameLst>
                                      </p:cBhvr>
                                      <p:to>
                                        <p:strVal val="visible"/>
                                      </p:to>
                                    </p:set>
                                    <p:anim calcmode="lin" valueType="num">
                                      <p:cBhvr additive="base">
                                        <p:cTn id="109" dur="500" fill="hold"/>
                                        <p:tgtEl>
                                          <p:spTgt spid="6154"/>
                                        </p:tgtEl>
                                        <p:attrNameLst>
                                          <p:attrName>ppt_x</p:attrName>
                                        </p:attrNameLst>
                                      </p:cBhvr>
                                      <p:tavLst>
                                        <p:tav tm="0">
                                          <p:val>
                                            <p:strVal val="#ppt_x"/>
                                          </p:val>
                                        </p:tav>
                                        <p:tav tm="100000">
                                          <p:val>
                                            <p:strVal val="#ppt_x"/>
                                          </p:val>
                                        </p:tav>
                                      </p:tavLst>
                                    </p:anim>
                                    <p:anim calcmode="lin" valueType="num">
                                      <p:cBhvr additive="base">
                                        <p:cTn id="110" dur="500" fill="hold"/>
                                        <p:tgtEl>
                                          <p:spTgt spid="6154"/>
                                        </p:tgtEl>
                                        <p:attrNameLst>
                                          <p:attrName>ppt_y</p:attrName>
                                        </p:attrNameLst>
                                      </p:cBhvr>
                                      <p:tavLst>
                                        <p:tav tm="0">
                                          <p:val>
                                            <p:strVal val="1+#ppt_h/2"/>
                                          </p:val>
                                        </p:tav>
                                        <p:tav tm="100000">
                                          <p:val>
                                            <p:strVal val="#ppt_y"/>
                                          </p:val>
                                        </p:tav>
                                      </p:tavLst>
                                    </p:anim>
                                  </p:childTnLst>
                                </p:cTn>
                              </p:par>
                            </p:childTnLst>
                          </p:cTn>
                        </p:par>
                        <p:par>
                          <p:cTn id="111" fill="hold" nodeType="afterGroup">
                            <p:stCondLst>
                              <p:cond delay="500"/>
                            </p:stCondLst>
                            <p:childTnLst>
                              <p:par>
                                <p:cTn id="112" presetID="3" presetClass="entr" presetSubtype="10" fill="hold" grpId="0" nodeType="afterEffect">
                                  <p:stCondLst>
                                    <p:cond delay="0"/>
                                  </p:stCondLst>
                                  <p:childTnLst>
                                    <p:set>
                                      <p:cBhvr>
                                        <p:cTn id="113" dur="1" fill="hold">
                                          <p:stCondLst>
                                            <p:cond delay="0"/>
                                          </p:stCondLst>
                                        </p:cTn>
                                        <p:tgtEl>
                                          <p:spTgt spid="6180"/>
                                        </p:tgtEl>
                                        <p:attrNameLst>
                                          <p:attrName>style.visibility</p:attrName>
                                        </p:attrNameLst>
                                      </p:cBhvr>
                                      <p:to>
                                        <p:strVal val="visible"/>
                                      </p:to>
                                    </p:set>
                                    <p:animEffect transition="in" filter="blinds(horizontal)">
                                      <p:cBhvr>
                                        <p:cTn id="114" dur="500"/>
                                        <p:tgtEl>
                                          <p:spTgt spid="6180"/>
                                        </p:tgtEl>
                                      </p:cBhvr>
                                    </p:animEffect>
                                  </p:childTnLst>
                                </p:cTn>
                              </p:par>
                            </p:childTnLst>
                          </p:cTn>
                        </p:par>
                        <p:par>
                          <p:cTn id="115" fill="hold" nodeType="afterGroup">
                            <p:stCondLst>
                              <p:cond delay="1000"/>
                            </p:stCondLst>
                            <p:childTnLst>
                              <p:par>
                                <p:cTn id="116" presetID="3" presetClass="entr" presetSubtype="10" fill="hold" grpId="0" nodeType="afterEffect">
                                  <p:stCondLst>
                                    <p:cond delay="0"/>
                                  </p:stCondLst>
                                  <p:childTnLst>
                                    <p:set>
                                      <p:cBhvr>
                                        <p:cTn id="117" dur="1" fill="hold">
                                          <p:stCondLst>
                                            <p:cond delay="0"/>
                                          </p:stCondLst>
                                        </p:cTn>
                                        <p:tgtEl>
                                          <p:spTgt spid="6181"/>
                                        </p:tgtEl>
                                        <p:attrNameLst>
                                          <p:attrName>style.visibility</p:attrName>
                                        </p:attrNameLst>
                                      </p:cBhvr>
                                      <p:to>
                                        <p:strVal val="visible"/>
                                      </p:to>
                                    </p:set>
                                    <p:animEffect transition="in" filter="blinds(horizontal)">
                                      <p:cBhvr>
                                        <p:cTn id="118" dur="500"/>
                                        <p:tgtEl>
                                          <p:spTgt spid="6181"/>
                                        </p:tgtEl>
                                      </p:cBhvr>
                                    </p:animEffect>
                                  </p:childTnLst>
                                </p:cTn>
                              </p:par>
                            </p:childTnLst>
                          </p:cTn>
                        </p:par>
                        <p:par>
                          <p:cTn id="119" fill="hold" nodeType="afterGroup">
                            <p:stCondLst>
                              <p:cond delay="1500"/>
                            </p:stCondLst>
                            <p:childTnLst>
                              <p:par>
                                <p:cTn id="120" presetID="3" presetClass="entr" presetSubtype="10" fill="hold" grpId="0" nodeType="afterEffect">
                                  <p:stCondLst>
                                    <p:cond delay="0"/>
                                  </p:stCondLst>
                                  <p:childTnLst>
                                    <p:set>
                                      <p:cBhvr>
                                        <p:cTn id="121" dur="1" fill="hold">
                                          <p:stCondLst>
                                            <p:cond delay="0"/>
                                          </p:stCondLst>
                                        </p:cTn>
                                        <p:tgtEl>
                                          <p:spTgt spid="6182"/>
                                        </p:tgtEl>
                                        <p:attrNameLst>
                                          <p:attrName>style.visibility</p:attrName>
                                        </p:attrNameLst>
                                      </p:cBhvr>
                                      <p:to>
                                        <p:strVal val="visible"/>
                                      </p:to>
                                    </p:set>
                                    <p:animEffect transition="in" filter="blinds(horizontal)">
                                      <p:cBhvr>
                                        <p:cTn id="122" dur="500"/>
                                        <p:tgtEl>
                                          <p:spTgt spid="6182"/>
                                        </p:tgtEl>
                                      </p:cBhvr>
                                    </p:animEffect>
                                  </p:childTnLst>
                                </p:cTn>
                              </p:par>
                            </p:childTnLst>
                          </p:cTn>
                        </p:par>
                        <p:par>
                          <p:cTn id="123" fill="hold" nodeType="afterGroup">
                            <p:stCondLst>
                              <p:cond delay="2000"/>
                            </p:stCondLst>
                            <p:childTnLst>
                              <p:par>
                                <p:cTn id="124" presetID="3" presetClass="entr" presetSubtype="10" fill="hold" grpId="0" nodeType="afterEffect">
                                  <p:stCondLst>
                                    <p:cond delay="0"/>
                                  </p:stCondLst>
                                  <p:childTnLst>
                                    <p:set>
                                      <p:cBhvr>
                                        <p:cTn id="125" dur="1" fill="hold">
                                          <p:stCondLst>
                                            <p:cond delay="0"/>
                                          </p:stCondLst>
                                        </p:cTn>
                                        <p:tgtEl>
                                          <p:spTgt spid="6183"/>
                                        </p:tgtEl>
                                        <p:attrNameLst>
                                          <p:attrName>style.visibility</p:attrName>
                                        </p:attrNameLst>
                                      </p:cBhvr>
                                      <p:to>
                                        <p:strVal val="visible"/>
                                      </p:to>
                                    </p:set>
                                    <p:animEffect transition="in" filter="blinds(horizontal)">
                                      <p:cBhvr>
                                        <p:cTn id="126" dur="500"/>
                                        <p:tgtEl>
                                          <p:spTgt spid="6183"/>
                                        </p:tgtEl>
                                      </p:cBhvr>
                                    </p:animEffect>
                                  </p:childTnLst>
                                </p:cTn>
                              </p:par>
                            </p:childTnLst>
                          </p:cTn>
                        </p:par>
                        <p:par>
                          <p:cTn id="127" fill="hold" nodeType="afterGroup">
                            <p:stCondLst>
                              <p:cond delay="2500"/>
                            </p:stCondLst>
                            <p:childTnLst>
                              <p:par>
                                <p:cTn id="128" presetID="2" presetClass="entr" presetSubtype="8" fill="hold" grpId="0" nodeType="afterEffect">
                                  <p:stCondLst>
                                    <p:cond delay="0"/>
                                  </p:stCondLst>
                                  <p:childTnLst>
                                    <p:set>
                                      <p:cBhvr>
                                        <p:cTn id="129" dur="1" fill="hold">
                                          <p:stCondLst>
                                            <p:cond delay="0"/>
                                          </p:stCondLst>
                                        </p:cTn>
                                        <p:tgtEl>
                                          <p:spTgt spid="6157"/>
                                        </p:tgtEl>
                                        <p:attrNameLst>
                                          <p:attrName>style.visibility</p:attrName>
                                        </p:attrNameLst>
                                      </p:cBhvr>
                                      <p:to>
                                        <p:strVal val="visible"/>
                                      </p:to>
                                    </p:set>
                                    <p:anim calcmode="lin" valueType="num">
                                      <p:cBhvr additive="base">
                                        <p:cTn id="130" dur="500" fill="hold"/>
                                        <p:tgtEl>
                                          <p:spTgt spid="6157"/>
                                        </p:tgtEl>
                                        <p:attrNameLst>
                                          <p:attrName>ppt_x</p:attrName>
                                        </p:attrNameLst>
                                      </p:cBhvr>
                                      <p:tavLst>
                                        <p:tav tm="0">
                                          <p:val>
                                            <p:strVal val="0-#ppt_w/2"/>
                                          </p:val>
                                        </p:tav>
                                        <p:tav tm="100000">
                                          <p:val>
                                            <p:strVal val="#ppt_x"/>
                                          </p:val>
                                        </p:tav>
                                      </p:tavLst>
                                    </p:anim>
                                    <p:anim calcmode="lin" valueType="num">
                                      <p:cBhvr additive="base">
                                        <p:cTn id="131" dur="500" fill="hold"/>
                                        <p:tgtEl>
                                          <p:spTgt spid="6157"/>
                                        </p:tgtEl>
                                        <p:attrNameLst>
                                          <p:attrName>ppt_y</p:attrName>
                                        </p:attrNameLst>
                                      </p:cBhvr>
                                      <p:tavLst>
                                        <p:tav tm="0">
                                          <p:val>
                                            <p:strVal val="#ppt_y"/>
                                          </p:val>
                                        </p:tav>
                                        <p:tav tm="100000">
                                          <p:val>
                                            <p:strVal val="#ppt_y"/>
                                          </p:val>
                                        </p:tav>
                                      </p:tavLst>
                                    </p:anim>
                                  </p:childTnLst>
                                </p:cTn>
                              </p:par>
                            </p:childTnLst>
                          </p:cTn>
                        </p:par>
                        <p:par>
                          <p:cTn id="132" fill="hold" nodeType="afterGroup">
                            <p:stCondLst>
                              <p:cond delay="3000"/>
                            </p:stCondLst>
                            <p:childTnLst>
                              <p:par>
                                <p:cTn id="133" presetID="2" presetClass="entr" presetSubtype="2" fill="hold" grpId="0" nodeType="afterEffect">
                                  <p:stCondLst>
                                    <p:cond delay="0"/>
                                  </p:stCondLst>
                                  <p:childTnLst>
                                    <p:set>
                                      <p:cBhvr>
                                        <p:cTn id="134" dur="1" fill="hold">
                                          <p:stCondLst>
                                            <p:cond delay="0"/>
                                          </p:stCondLst>
                                        </p:cTn>
                                        <p:tgtEl>
                                          <p:spTgt spid="6158"/>
                                        </p:tgtEl>
                                        <p:attrNameLst>
                                          <p:attrName>style.visibility</p:attrName>
                                        </p:attrNameLst>
                                      </p:cBhvr>
                                      <p:to>
                                        <p:strVal val="visible"/>
                                      </p:to>
                                    </p:set>
                                    <p:anim calcmode="lin" valueType="num">
                                      <p:cBhvr additive="base">
                                        <p:cTn id="135" dur="500" fill="hold"/>
                                        <p:tgtEl>
                                          <p:spTgt spid="6158"/>
                                        </p:tgtEl>
                                        <p:attrNameLst>
                                          <p:attrName>ppt_x</p:attrName>
                                        </p:attrNameLst>
                                      </p:cBhvr>
                                      <p:tavLst>
                                        <p:tav tm="0">
                                          <p:val>
                                            <p:strVal val="1+#ppt_w/2"/>
                                          </p:val>
                                        </p:tav>
                                        <p:tav tm="100000">
                                          <p:val>
                                            <p:strVal val="#ppt_x"/>
                                          </p:val>
                                        </p:tav>
                                      </p:tavLst>
                                    </p:anim>
                                    <p:anim calcmode="lin" valueType="num">
                                      <p:cBhvr additive="base">
                                        <p:cTn id="136" dur="500" fill="hold"/>
                                        <p:tgtEl>
                                          <p:spTgt spid="6158"/>
                                        </p:tgtEl>
                                        <p:attrNameLst>
                                          <p:attrName>ppt_y</p:attrName>
                                        </p:attrNameLst>
                                      </p:cBhvr>
                                      <p:tavLst>
                                        <p:tav tm="0">
                                          <p:val>
                                            <p:strVal val="#ppt_y"/>
                                          </p:val>
                                        </p:tav>
                                        <p:tav tm="100000">
                                          <p:val>
                                            <p:strVal val="#ppt_y"/>
                                          </p:val>
                                        </p:tav>
                                      </p:tavLst>
                                    </p:anim>
                                  </p:childTnLst>
                                </p:cTn>
                              </p:par>
                            </p:childTnLst>
                          </p:cTn>
                        </p:par>
                        <p:par>
                          <p:cTn id="137" fill="hold" nodeType="afterGroup">
                            <p:stCondLst>
                              <p:cond delay="3500"/>
                            </p:stCondLst>
                            <p:childTnLst>
                              <p:par>
                                <p:cTn id="138" presetID="3" presetClass="entr" presetSubtype="10" fill="hold" grpId="0" nodeType="afterEffect">
                                  <p:stCondLst>
                                    <p:cond delay="0"/>
                                  </p:stCondLst>
                                  <p:childTnLst>
                                    <p:set>
                                      <p:cBhvr>
                                        <p:cTn id="139" dur="1" fill="hold">
                                          <p:stCondLst>
                                            <p:cond delay="0"/>
                                          </p:stCondLst>
                                        </p:cTn>
                                        <p:tgtEl>
                                          <p:spTgt spid="6178"/>
                                        </p:tgtEl>
                                        <p:attrNameLst>
                                          <p:attrName>style.visibility</p:attrName>
                                        </p:attrNameLst>
                                      </p:cBhvr>
                                      <p:to>
                                        <p:strVal val="visible"/>
                                      </p:to>
                                    </p:set>
                                    <p:animEffect transition="in" filter="blinds(horizontal)">
                                      <p:cBhvr>
                                        <p:cTn id="140" dur="500"/>
                                        <p:tgtEl>
                                          <p:spTgt spid="6178"/>
                                        </p:tgtEl>
                                      </p:cBhvr>
                                    </p:animEffect>
                                  </p:childTnLst>
                                </p:cTn>
                              </p:par>
                            </p:childTnLst>
                          </p:cTn>
                        </p:par>
                        <p:par>
                          <p:cTn id="141" fill="hold" nodeType="afterGroup">
                            <p:stCondLst>
                              <p:cond delay="4000"/>
                            </p:stCondLst>
                            <p:childTnLst>
                              <p:par>
                                <p:cTn id="142" presetID="3" presetClass="entr" presetSubtype="10" fill="hold" grpId="0" nodeType="afterEffect">
                                  <p:stCondLst>
                                    <p:cond delay="0"/>
                                  </p:stCondLst>
                                  <p:childTnLst>
                                    <p:set>
                                      <p:cBhvr>
                                        <p:cTn id="143" dur="1" fill="hold">
                                          <p:stCondLst>
                                            <p:cond delay="0"/>
                                          </p:stCondLst>
                                        </p:cTn>
                                        <p:tgtEl>
                                          <p:spTgt spid="6179"/>
                                        </p:tgtEl>
                                        <p:attrNameLst>
                                          <p:attrName>style.visibility</p:attrName>
                                        </p:attrNameLst>
                                      </p:cBhvr>
                                      <p:to>
                                        <p:strVal val="visible"/>
                                      </p:to>
                                    </p:set>
                                    <p:animEffect transition="in" filter="blinds(horizontal)">
                                      <p:cBhvr>
                                        <p:cTn id="144" dur="500"/>
                                        <p:tgtEl>
                                          <p:spTgt spid="6179"/>
                                        </p:tgtEl>
                                      </p:cBhvr>
                                    </p:animEffect>
                                  </p:childTnLst>
                                </p:cTn>
                              </p:par>
                            </p:childTnLst>
                          </p:cTn>
                        </p:par>
                        <p:par>
                          <p:cTn id="145" fill="hold" nodeType="afterGroup">
                            <p:stCondLst>
                              <p:cond delay="4500"/>
                            </p:stCondLst>
                            <p:childTnLst>
                              <p:par>
                                <p:cTn id="146" presetID="2" presetClass="entr" presetSubtype="12" fill="hold" grpId="0" nodeType="afterEffect">
                                  <p:stCondLst>
                                    <p:cond delay="0"/>
                                  </p:stCondLst>
                                  <p:childTnLst>
                                    <p:set>
                                      <p:cBhvr>
                                        <p:cTn id="147" dur="1" fill="hold">
                                          <p:stCondLst>
                                            <p:cond delay="0"/>
                                          </p:stCondLst>
                                        </p:cTn>
                                        <p:tgtEl>
                                          <p:spTgt spid="6177"/>
                                        </p:tgtEl>
                                        <p:attrNameLst>
                                          <p:attrName>style.visibility</p:attrName>
                                        </p:attrNameLst>
                                      </p:cBhvr>
                                      <p:to>
                                        <p:strVal val="visible"/>
                                      </p:to>
                                    </p:set>
                                    <p:anim calcmode="lin" valueType="num">
                                      <p:cBhvr additive="base">
                                        <p:cTn id="148" dur="500" fill="hold"/>
                                        <p:tgtEl>
                                          <p:spTgt spid="6177"/>
                                        </p:tgtEl>
                                        <p:attrNameLst>
                                          <p:attrName>ppt_x</p:attrName>
                                        </p:attrNameLst>
                                      </p:cBhvr>
                                      <p:tavLst>
                                        <p:tav tm="0">
                                          <p:val>
                                            <p:strVal val="0-#ppt_w/2"/>
                                          </p:val>
                                        </p:tav>
                                        <p:tav tm="100000">
                                          <p:val>
                                            <p:strVal val="#ppt_x"/>
                                          </p:val>
                                        </p:tav>
                                      </p:tavLst>
                                    </p:anim>
                                    <p:anim calcmode="lin" valueType="num">
                                      <p:cBhvr additive="base">
                                        <p:cTn id="149" dur="500" fill="hold"/>
                                        <p:tgtEl>
                                          <p:spTgt spid="6177"/>
                                        </p:tgtEl>
                                        <p:attrNameLst>
                                          <p:attrName>ppt_y</p:attrName>
                                        </p:attrNameLst>
                                      </p:cBhvr>
                                      <p:tavLst>
                                        <p:tav tm="0">
                                          <p:val>
                                            <p:strVal val="1+#ppt_h/2"/>
                                          </p:val>
                                        </p:tav>
                                        <p:tav tm="100000">
                                          <p:val>
                                            <p:strVal val="#ppt_y"/>
                                          </p:val>
                                        </p:tav>
                                      </p:tavLst>
                                    </p:anim>
                                  </p:childTnLst>
                                </p:cTn>
                              </p:par>
                            </p:childTnLst>
                          </p:cTn>
                        </p:par>
                        <p:par>
                          <p:cTn id="150" fill="hold" nodeType="afterGroup">
                            <p:stCondLst>
                              <p:cond delay="5000"/>
                            </p:stCondLst>
                            <p:childTnLst>
                              <p:par>
                                <p:cTn id="151" presetID="2" presetClass="entr" presetSubtype="6" fill="hold" grpId="0" nodeType="afterEffect">
                                  <p:stCondLst>
                                    <p:cond delay="0"/>
                                  </p:stCondLst>
                                  <p:childTnLst>
                                    <p:set>
                                      <p:cBhvr>
                                        <p:cTn id="152" dur="1" fill="hold">
                                          <p:stCondLst>
                                            <p:cond delay="0"/>
                                          </p:stCondLst>
                                        </p:cTn>
                                        <p:tgtEl>
                                          <p:spTgt spid="6176"/>
                                        </p:tgtEl>
                                        <p:attrNameLst>
                                          <p:attrName>style.visibility</p:attrName>
                                        </p:attrNameLst>
                                      </p:cBhvr>
                                      <p:to>
                                        <p:strVal val="visible"/>
                                      </p:to>
                                    </p:set>
                                    <p:anim calcmode="lin" valueType="num">
                                      <p:cBhvr additive="base">
                                        <p:cTn id="153" dur="500" fill="hold"/>
                                        <p:tgtEl>
                                          <p:spTgt spid="6176"/>
                                        </p:tgtEl>
                                        <p:attrNameLst>
                                          <p:attrName>ppt_x</p:attrName>
                                        </p:attrNameLst>
                                      </p:cBhvr>
                                      <p:tavLst>
                                        <p:tav tm="0">
                                          <p:val>
                                            <p:strVal val="1+#ppt_w/2"/>
                                          </p:val>
                                        </p:tav>
                                        <p:tav tm="100000">
                                          <p:val>
                                            <p:strVal val="#ppt_x"/>
                                          </p:val>
                                        </p:tav>
                                      </p:tavLst>
                                    </p:anim>
                                    <p:anim calcmode="lin" valueType="num">
                                      <p:cBhvr additive="base">
                                        <p:cTn id="154" dur="500" fill="hold"/>
                                        <p:tgtEl>
                                          <p:spTgt spid="6176"/>
                                        </p:tgtEl>
                                        <p:attrNameLst>
                                          <p:attrName>ppt_y</p:attrName>
                                        </p:attrNameLst>
                                      </p:cBhvr>
                                      <p:tavLst>
                                        <p:tav tm="0">
                                          <p:val>
                                            <p:strVal val="1+#ppt_h/2"/>
                                          </p:val>
                                        </p:tav>
                                        <p:tav tm="100000">
                                          <p:val>
                                            <p:strVal val="#ppt_y"/>
                                          </p:val>
                                        </p:tav>
                                      </p:tavLst>
                                    </p:anim>
                                  </p:childTnLst>
                                </p:cTn>
                              </p:par>
                            </p:childTnLst>
                          </p:cTn>
                        </p:par>
                      </p:childTnLst>
                    </p:cTn>
                  </p:par>
                  <p:par>
                    <p:cTn id="155" fill="hold" nodeType="clickPar">
                      <p:stCondLst>
                        <p:cond delay="indefinite"/>
                      </p:stCondLst>
                      <p:childTnLst>
                        <p:par>
                          <p:cTn id="156" fill="hold" nodeType="withGroup">
                            <p:stCondLst>
                              <p:cond delay="0"/>
                            </p:stCondLst>
                            <p:childTnLst>
                              <p:par>
                                <p:cTn id="157" presetID="3" presetClass="entr" presetSubtype="10" fill="hold" grpId="0" nodeType="clickEffect">
                                  <p:stCondLst>
                                    <p:cond delay="0"/>
                                  </p:stCondLst>
                                  <p:childTnLst>
                                    <p:set>
                                      <p:cBhvr>
                                        <p:cTn id="158" dur="1" fill="hold">
                                          <p:stCondLst>
                                            <p:cond delay="0"/>
                                          </p:stCondLst>
                                        </p:cTn>
                                        <p:tgtEl>
                                          <p:spTgt spid="6169"/>
                                        </p:tgtEl>
                                        <p:attrNameLst>
                                          <p:attrName>style.visibility</p:attrName>
                                        </p:attrNameLst>
                                      </p:cBhvr>
                                      <p:to>
                                        <p:strVal val="visible"/>
                                      </p:to>
                                    </p:set>
                                    <p:animEffect transition="in" filter="blinds(horizontal)">
                                      <p:cBhvr>
                                        <p:cTn id="159" dur="500"/>
                                        <p:tgtEl>
                                          <p:spTgt spid="6169"/>
                                        </p:tgtEl>
                                      </p:cBhvr>
                                    </p:animEffect>
                                  </p:childTnLst>
                                </p:cTn>
                              </p:par>
                            </p:childTnLst>
                          </p:cTn>
                        </p:par>
                      </p:childTnLst>
                    </p:cTn>
                  </p:par>
                  <p:par>
                    <p:cTn id="160" fill="hold" nodeType="clickPar">
                      <p:stCondLst>
                        <p:cond delay="indefinite"/>
                      </p:stCondLst>
                      <p:childTnLst>
                        <p:par>
                          <p:cTn id="161" fill="hold" nodeType="withGroup">
                            <p:stCondLst>
                              <p:cond delay="0"/>
                            </p:stCondLst>
                            <p:childTnLst>
                              <p:par>
                                <p:cTn id="162" presetID="2" presetClass="entr" presetSubtype="2" fill="hold" grpId="0" nodeType="clickEffect">
                                  <p:stCondLst>
                                    <p:cond delay="0"/>
                                  </p:stCondLst>
                                  <p:childTnLst>
                                    <p:set>
                                      <p:cBhvr>
                                        <p:cTn id="163" dur="1" fill="hold">
                                          <p:stCondLst>
                                            <p:cond delay="0"/>
                                          </p:stCondLst>
                                        </p:cTn>
                                        <p:tgtEl>
                                          <p:spTgt spid="6151"/>
                                        </p:tgtEl>
                                        <p:attrNameLst>
                                          <p:attrName>style.visibility</p:attrName>
                                        </p:attrNameLst>
                                      </p:cBhvr>
                                      <p:to>
                                        <p:strVal val="visible"/>
                                      </p:to>
                                    </p:set>
                                    <p:anim calcmode="lin" valueType="num">
                                      <p:cBhvr additive="base">
                                        <p:cTn id="164" dur="500" fill="hold"/>
                                        <p:tgtEl>
                                          <p:spTgt spid="6151"/>
                                        </p:tgtEl>
                                        <p:attrNameLst>
                                          <p:attrName>ppt_x</p:attrName>
                                        </p:attrNameLst>
                                      </p:cBhvr>
                                      <p:tavLst>
                                        <p:tav tm="0">
                                          <p:val>
                                            <p:strVal val="1+#ppt_w/2"/>
                                          </p:val>
                                        </p:tav>
                                        <p:tav tm="100000">
                                          <p:val>
                                            <p:strVal val="#ppt_x"/>
                                          </p:val>
                                        </p:tav>
                                      </p:tavLst>
                                    </p:anim>
                                    <p:anim calcmode="lin" valueType="num">
                                      <p:cBhvr additive="base">
                                        <p:cTn id="165" dur="500" fill="hold"/>
                                        <p:tgtEl>
                                          <p:spTgt spid="6151"/>
                                        </p:tgtEl>
                                        <p:attrNameLst>
                                          <p:attrName>ppt_y</p:attrName>
                                        </p:attrNameLst>
                                      </p:cBhvr>
                                      <p:tavLst>
                                        <p:tav tm="0">
                                          <p:val>
                                            <p:strVal val="#ppt_y"/>
                                          </p:val>
                                        </p:tav>
                                        <p:tav tm="100000">
                                          <p:val>
                                            <p:strVal val="#ppt_y"/>
                                          </p:val>
                                        </p:tav>
                                      </p:tavLst>
                                    </p:anim>
                                  </p:childTnLst>
                                </p:cTn>
                              </p:par>
                            </p:childTnLst>
                          </p:cTn>
                        </p:par>
                        <p:par>
                          <p:cTn id="166" fill="hold" nodeType="afterGroup">
                            <p:stCondLst>
                              <p:cond delay="500"/>
                            </p:stCondLst>
                            <p:childTnLst>
                              <p:par>
                                <p:cTn id="167" presetID="3" presetClass="entr" presetSubtype="10" fill="hold" grpId="0" nodeType="afterEffect">
                                  <p:stCondLst>
                                    <p:cond delay="0"/>
                                  </p:stCondLst>
                                  <p:childTnLst>
                                    <p:set>
                                      <p:cBhvr>
                                        <p:cTn id="168" dur="1" fill="hold">
                                          <p:stCondLst>
                                            <p:cond delay="0"/>
                                          </p:stCondLst>
                                        </p:cTn>
                                        <p:tgtEl>
                                          <p:spTgt spid="6172"/>
                                        </p:tgtEl>
                                        <p:attrNameLst>
                                          <p:attrName>style.visibility</p:attrName>
                                        </p:attrNameLst>
                                      </p:cBhvr>
                                      <p:to>
                                        <p:strVal val="visible"/>
                                      </p:to>
                                    </p:set>
                                    <p:animEffect transition="in" filter="blinds(horizontal)">
                                      <p:cBhvr>
                                        <p:cTn id="169" dur="500"/>
                                        <p:tgtEl>
                                          <p:spTgt spid="6172"/>
                                        </p:tgtEl>
                                      </p:cBhvr>
                                    </p:animEffect>
                                  </p:childTnLst>
                                </p:cTn>
                              </p:par>
                            </p:childTnLst>
                          </p:cTn>
                        </p:par>
                        <p:par>
                          <p:cTn id="170" fill="hold" nodeType="afterGroup">
                            <p:stCondLst>
                              <p:cond delay="1000"/>
                            </p:stCondLst>
                            <p:childTnLst>
                              <p:par>
                                <p:cTn id="171" presetID="2" presetClass="entr" presetSubtype="4" fill="hold" grpId="0" nodeType="afterEffect">
                                  <p:stCondLst>
                                    <p:cond delay="0"/>
                                  </p:stCondLst>
                                  <p:childTnLst>
                                    <p:set>
                                      <p:cBhvr>
                                        <p:cTn id="172" dur="1" fill="hold">
                                          <p:stCondLst>
                                            <p:cond delay="0"/>
                                          </p:stCondLst>
                                        </p:cTn>
                                        <p:tgtEl>
                                          <p:spTgt spid="6155"/>
                                        </p:tgtEl>
                                        <p:attrNameLst>
                                          <p:attrName>style.visibility</p:attrName>
                                        </p:attrNameLst>
                                      </p:cBhvr>
                                      <p:to>
                                        <p:strVal val="visible"/>
                                      </p:to>
                                    </p:set>
                                    <p:anim calcmode="lin" valueType="num">
                                      <p:cBhvr additive="base">
                                        <p:cTn id="173" dur="500" fill="hold"/>
                                        <p:tgtEl>
                                          <p:spTgt spid="6155"/>
                                        </p:tgtEl>
                                        <p:attrNameLst>
                                          <p:attrName>ppt_x</p:attrName>
                                        </p:attrNameLst>
                                      </p:cBhvr>
                                      <p:tavLst>
                                        <p:tav tm="0">
                                          <p:val>
                                            <p:strVal val="#ppt_x"/>
                                          </p:val>
                                        </p:tav>
                                        <p:tav tm="100000">
                                          <p:val>
                                            <p:strVal val="#ppt_x"/>
                                          </p:val>
                                        </p:tav>
                                      </p:tavLst>
                                    </p:anim>
                                    <p:anim calcmode="lin" valueType="num">
                                      <p:cBhvr additive="base">
                                        <p:cTn id="174" dur="500" fill="hold"/>
                                        <p:tgtEl>
                                          <p:spTgt spid="6155"/>
                                        </p:tgtEl>
                                        <p:attrNameLst>
                                          <p:attrName>ppt_y</p:attrName>
                                        </p:attrNameLst>
                                      </p:cBhvr>
                                      <p:tavLst>
                                        <p:tav tm="0">
                                          <p:val>
                                            <p:strVal val="1+#ppt_h/2"/>
                                          </p:val>
                                        </p:tav>
                                        <p:tav tm="100000">
                                          <p:val>
                                            <p:strVal val="#ppt_y"/>
                                          </p:val>
                                        </p:tav>
                                      </p:tavLst>
                                    </p:anim>
                                  </p:childTnLst>
                                </p:cTn>
                              </p:par>
                            </p:childTnLst>
                          </p:cTn>
                        </p:par>
                        <p:par>
                          <p:cTn id="175" fill="hold" nodeType="afterGroup">
                            <p:stCondLst>
                              <p:cond delay="1500"/>
                            </p:stCondLst>
                            <p:childTnLst>
                              <p:par>
                                <p:cTn id="176" presetID="3" presetClass="entr" presetSubtype="10" fill="hold" grpId="0" nodeType="afterEffect">
                                  <p:stCondLst>
                                    <p:cond delay="0"/>
                                  </p:stCondLst>
                                  <p:childTnLst>
                                    <p:set>
                                      <p:cBhvr>
                                        <p:cTn id="177" dur="1" fill="hold">
                                          <p:stCondLst>
                                            <p:cond delay="0"/>
                                          </p:stCondLst>
                                        </p:cTn>
                                        <p:tgtEl>
                                          <p:spTgt spid="6174"/>
                                        </p:tgtEl>
                                        <p:attrNameLst>
                                          <p:attrName>style.visibility</p:attrName>
                                        </p:attrNameLst>
                                      </p:cBhvr>
                                      <p:to>
                                        <p:strVal val="visible"/>
                                      </p:to>
                                    </p:set>
                                    <p:animEffect transition="in" filter="blinds(horizontal)">
                                      <p:cBhvr>
                                        <p:cTn id="178" dur="500"/>
                                        <p:tgtEl>
                                          <p:spTgt spid="6174"/>
                                        </p:tgtEl>
                                      </p:cBhvr>
                                    </p:animEffect>
                                  </p:childTnLst>
                                </p:cTn>
                              </p:par>
                            </p:childTnLst>
                          </p:cTn>
                        </p:par>
                        <p:par>
                          <p:cTn id="179" fill="hold" nodeType="afterGroup">
                            <p:stCondLst>
                              <p:cond delay="2000"/>
                            </p:stCondLst>
                            <p:childTnLst>
                              <p:par>
                                <p:cTn id="180" presetID="2" presetClass="entr" presetSubtype="3" fill="hold" grpId="0" nodeType="afterEffect">
                                  <p:stCondLst>
                                    <p:cond delay="0"/>
                                  </p:stCondLst>
                                  <p:childTnLst>
                                    <p:set>
                                      <p:cBhvr>
                                        <p:cTn id="181" dur="1" fill="hold">
                                          <p:stCondLst>
                                            <p:cond delay="0"/>
                                          </p:stCondLst>
                                        </p:cTn>
                                        <p:tgtEl>
                                          <p:spTgt spid="6152"/>
                                        </p:tgtEl>
                                        <p:attrNameLst>
                                          <p:attrName>style.visibility</p:attrName>
                                        </p:attrNameLst>
                                      </p:cBhvr>
                                      <p:to>
                                        <p:strVal val="visible"/>
                                      </p:to>
                                    </p:set>
                                    <p:anim calcmode="lin" valueType="num">
                                      <p:cBhvr additive="base">
                                        <p:cTn id="182" dur="500" fill="hold"/>
                                        <p:tgtEl>
                                          <p:spTgt spid="6152"/>
                                        </p:tgtEl>
                                        <p:attrNameLst>
                                          <p:attrName>ppt_x</p:attrName>
                                        </p:attrNameLst>
                                      </p:cBhvr>
                                      <p:tavLst>
                                        <p:tav tm="0">
                                          <p:val>
                                            <p:strVal val="1+#ppt_w/2"/>
                                          </p:val>
                                        </p:tav>
                                        <p:tav tm="100000">
                                          <p:val>
                                            <p:strVal val="#ppt_x"/>
                                          </p:val>
                                        </p:tav>
                                      </p:tavLst>
                                    </p:anim>
                                    <p:anim calcmode="lin" valueType="num">
                                      <p:cBhvr additive="base">
                                        <p:cTn id="183" dur="500" fill="hold"/>
                                        <p:tgtEl>
                                          <p:spTgt spid="615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P spid="6147" grpId="0" animBg="1"/>
      <p:bldP spid="6148" grpId="0" animBg="1"/>
      <p:bldP spid="6149" grpId="0" animBg="1"/>
      <p:bldP spid="6151" grpId="0" animBg="1"/>
      <p:bldP spid="6152" grpId="0" animBg="1"/>
      <p:bldP spid="6153" grpId="0" animBg="1"/>
      <p:bldP spid="6154" grpId="0" animBg="1"/>
      <p:bldP spid="6155" grpId="0" animBg="1"/>
      <p:bldP spid="6156" grpId="0" animBg="1"/>
      <p:bldP spid="6157" grpId="0" animBg="1"/>
      <p:bldP spid="6158" grpId="0" animBg="1"/>
      <p:bldP spid="6159" grpId="0" animBg="1"/>
      <p:bldP spid="6160" grpId="0" animBg="1"/>
      <p:bldP spid="6161" grpId="0" animBg="1"/>
      <p:bldP spid="6162" grpId="0" animBg="1"/>
      <p:bldP spid="6163" grpId="0" animBg="1"/>
      <p:bldP spid="6164" grpId="0" animBg="1"/>
      <p:bldP spid="6165" grpId="0" animBg="1"/>
      <p:bldP spid="6166" grpId="0" animBg="1"/>
      <p:bldP spid="6167" grpId="0" animBg="1"/>
      <p:bldP spid="6168" grpId="0" animBg="1"/>
      <p:bldP spid="6169" grpId="0" animBg="1"/>
      <p:bldP spid="6170" grpId="0" animBg="1"/>
      <p:bldP spid="6171" grpId="0" animBg="1"/>
      <p:bldP spid="6172" grpId="0" animBg="1"/>
      <p:bldP spid="6173" grpId="0" animBg="1"/>
      <p:bldP spid="6174" grpId="0" animBg="1"/>
      <p:bldP spid="6175" grpId="0" animBg="1"/>
      <p:bldP spid="6176" grpId="0" animBg="1"/>
      <p:bldP spid="6177" grpId="0" animBg="1"/>
      <p:bldP spid="6178" grpId="0" animBg="1"/>
      <p:bldP spid="6179" grpId="0" animBg="1"/>
      <p:bldP spid="6180" grpId="0" animBg="1"/>
      <p:bldP spid="6181" grpId="0" animBg="1"/>
      <p:bldP spid="6182" grpId="0" animBg="1"/>
      <p:bldP spid="6183" grpId="0" animBg="1"/>
      <p:bldP spid="6184" grpId="0" animBg="1"/>
      <p:bldP spid="6185" grpId="0" animBg="1"/>
    </p:bldLst>
  </p:timing>
</p:sld>
</file>

<file path=ppt/theme/theme1.xml><?xml version="1.0" encoding="utf-8"?>
<a:theme xmlns:a="http://schemas.openxmlformats.org/drawingml/2006/main" name="1_m62-cogs">
  <a:themeElements>
    <a:clrScheme name="">
      <a:dk1>
        <a:srgbClr val="000000"/>
      </a:dk1>
      <a:lt1>
        <a:srgbClr val="FFFFFF"/>
      </a:lt1>
      <a:dk2>
        <a:srgbClr val="000000"/>
      </a:dk2>
      <a:lt2>
        <a:srgbClr val="C0C0C0"/>
      </a:lt2>
      <a:accent1>
        <a:srgbClr val="AE1616"/>
      </a:accent1>
      <a:accent2>
        <a:srgbClr val="FFE1E1"/>
      </a:accent2>
      <a:accent3>
        <a:srgbClr val="FFFFFF"/>
      </a:accent3>
      <a:accent4>
        <a:srgbClr val="000000"/>
      </a:accent4>
      <a:accent5>
        <a:srgbClr val="D3ABAB"/>
      </a:accent5>
      <a:accent6>
        <a:srgbClr val="E7CCCC"/>
      </a:accent6>
      <a:hlink>
        <a:srgbClr val="969696"/>
      </a:hlink>
      <a:folHlink>
        <a:srgbClr val="FFFFFF"/>
      </a:folHlink>
    </a:clrScheme>
    <a:fontScheme name="m62-cogs">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62-cog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cog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62-cog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62-cog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62-cog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62-cog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62-cog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62-cog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62-cog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62-cog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62-cog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62-cog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62-cogs 13">
        <a:dk1>
          <a:srgbClr val="FFFFFF"/>
        </a:dk1>
        <a:lt1>
          <a:srgbClr val="FFFFFF"/>
        </a:lt1>
        <a:dk2>
          <a:srgbClr val="000000"/>
        </a:dk2>
        <a:lt2>
          <a:srgbClr val="808080"/>
        </a:lt2>
        <a:accent1>
          <a:srgbClr val="AE1616"/>
        </a:accent1>
        <a:accent2>
          <a:srgbClr val="333399"/>
        </a:accent2>
        <a:accent3>
          <a:srgbClr val="FFFFFF"/>
        </a:accent3>
        <a:accent4>
          <a:srgbClr val="DADADA"/>
        </a:accent4>
        <a:accent5>
          <a:srgbClr val="D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cogs 14">
        <a:dk1>
          <a:srgbClr val="000000"/>
        </a:dk1>
        <a:lt1>
          <a:srgbClr val="FFFFFF"/>
        </a:lt1>
        <a:dk2>
          <a:srgbClr val="000000"/>
        </a:dk2>
        <a:lt2>
          <a:srgbClr val="808080"/>
        </a:lt2>
        <a:accent1>
          <a:srgbClr val="CD1919"/>
        </a:accent1>
        <a:accent2>
          <a:srgbClr val="333399"/>
        </a:accent2>
        <a:accent3>
          <a:srgbClr val="FFFFFF"/>
        </a:accent3>
        <a:accent4>
          <a:srgbClr val="000000"/>
        </a:accent4>
        <a:accent5>
          <a:srgbClr val="E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cogs 15">
        <a:dk1>
          <a:srgbClr val="808080"/>
        </a:dk1>
        <a:lt1>
          <a:srgbClr val="FFFFFF"/>
        </a:lt1>
        <a:dk2>
          <a:srgbClr val="000000"/>
        </a:dk2>
        <a:lt2>
          <a:srgbClr val="FFFFFF"/>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m62-cogs 16">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1_m62-beach-art">
  <a:themeElements>
    <a:clrScheme name="m62-beach-art 15">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0F4E6D"/>
      </a:hlink>
      <a:folHlink>
        <a:srgbClr val="C6C6C6"/>
      </a:folHlink>
    </a:clrScheme>
    <a:fontScheme name="m62-beach-art">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62-beach-a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beach-a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62-beach-a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62-beach-a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62-beach-a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62-beach-a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62-beach-ar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62-beach-a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62-beach-a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62-beach-a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62-beach-a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62-beach-a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62-beach-art 13">
        <a:dk1>
          <a:srgbClr val="000000"/>
        </a:dk1>
        <a:lt1>
          <a:srgbClr val="FFFFFF"/>
        </a:lt1>
        <a:dk2>
          <a:srgbClr val="FFFFFF"/>
        </a:dk2>
        <a:lt2>
          <a:srgbClr val="C0C0C0"/>
        </a:lt2>
        <a:accent1>
          <a:srgbClr val="5B7083"/>
        </a:accent1>
        <a:accent2>
          <a:srgbClr val="909EAB"/>
        </a:accent2>
        <a:accent3>
          <a:srgbClr val="FFFFFF"/>
        </a:accent3>
        <a:accent4>
          <a:srgbClr val="000000"/>
        </a:accent4>
        <a:accent5>
          <a:srgbClr val="B5BBC1"/>
        </a:accent5>
        <a:accent6>
          <a:srgbClr val="828F9B"/>
        </a:accent6>
        <a:hlink>
          <a:srgbClr val="394E61"/>
        </a:hlink>
        <a:folHlink>
          <a:srgbClr val="BBCAD7"/>
        </a:folHlink>
      </a:clrScheme>
      <a:clrMap bg1="lt1" tx1="dk1" bg2="lt2" tx2="dk2" accent1="accent1" accent2="accent2" accent3="accent3" accent4="accent4" accent5="accent5" accent6="accent6" hlink="hlink" folHlink="folHlink"/>
    </a:extraClrScheme>
    <a:extraClrScheme>
      <a:clrScheme name="m62-beach-art 14">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394E61"/>
        </a:hlink>
        <a:folHlink>
          <a:srgbClr val="BBCAD7"/>
        </a:folHlink>
      </a:clrScheme>
      <a:clrMap bg1="lt1" tx1="dk1" bg2="lt2" tx2="dk2" accent1="accent1" accent2="accent2" accent3="accent3" accent4="accent4" accent5="accent5" accent6="accent6" hlink="hlink" folHlink="folHlink"/>
    </a:extraClrScheme>
    <a:extraClrScheme>
      <a:clrScheme name="m62-beach-art 15">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0F4E6D"/>
        </a:hlink>
        <a:folHlink>
          <a:srgbClr val="C6C6C6"/>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42_m62-beach-art">
  <a:themeElements>
    <a:clrScheme name="m62-beach-art 15">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0F4E6D"/>
      </a:hlink>
      <a:folHlink>
        <a:srgbClr val="C6C6C6"/>
      </a:folHlink>
    </a:clrScheme>
    <a:fontScheme name="m62-beach-art">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62-beach-a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beach-a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62-beach-a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62-beach-a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62-beach-a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62-beach-a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62-beach-ar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62-beach-a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62-beach-a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62-beach-a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62-beach-a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62-beach-a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62-beach-art 13">
        <a:dk1>
          <a:srgbClr val="000000"/>
        </a:dk1>
        <a:lt1>
          <a:srgbClr val="FFFFFF"/>
        </a:lt1>
        <a:dk2>
          <a:srgbClr val="FFFFFF"/>
        </a:dk2>
        <a:lt2>
          <a:srgbClr val="C0C0C0"/>
        </a:lt2>
        <a:accent1>
          <a:srgbClr val="5B7083"/>
        </a:accent1>
        <a:accent2>
          <a:srgbClr val="909EAB"/>
        </a:accent2>
        <a:accent3>
          <a:srgbClr val="FFFFFF"/>
        </a:accent3>
        <a:accent4>
          <a:srgbClr val="000000"/>
        </a:accent4>
        <a:accent5>
          <a:srgbClr val="B5BBC1"/>
        </a:accent5>
        <a:accent6>
          <a:srgbClr val="828F9B"/>
        </a:accent6>
        <a:hlink>
          <a:srgbClr val="394E61"/>
        </a:hlink>
        <a:folHlink>
          <a:srgbClr val="BBCAD7"/>
        </a:folHlink>
      </a:clrScheme>
      <a:clrMap bg1="lt1" tx1="dk1" bg2="lt2" tx2="dk2" accent1="accent1" accent2="accent2" accent3="accent3" accent4="accent4" accent5="accent5" accent6="accent6" hlink="hlink" folHlink="folHlink"/>
    </a:extraClrScheme>
    <a:extraClrScheme>
      <a:clrScheme name="m62-beach-art 14">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394E61"/>
        </a:hlink>
        <a:folHlink>
          <a:srgbClr val="BBCAD7"/>
        </a:folHlink>
      </a:clrScheme>
      <a:clrMap bg1="lt1" tx1="dk1" bg2="lt2" tx2="dk2" accent1="accent1" accent2="accent2" accent3="accent3" accent4="accent4" accent5="accent5" accent6="accent6" hlink="hlink" folHlink="folHlink"/>
    </a:extraClrScheme>
    <a:extraClrScheme>
      <a:clrScheme name="m62-beach-art 15">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0F4E6D"/>
        </a:hlink>
        <a:folHlink>
          <a:srgbClr val="C6C6C6"/>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5_M62GB&amp;F005">
  <a:themeElements>
    <a:clrScheme name="">
      <a:dk1>
        <a:srgbClr val="FFFFFF"/>
      </a:dk1>
      <a:lt1>
        <a:srgbClr val="FFFFFF"/>
      </a:lt1>
      <a:dk2>
        <a:srgbClr val="C71B0E"/>
      </a:dk2>
      <a:lt2>
        <a:srgbClr val="3E0001"/>
      </a:lt2>
      <a:accent1>
        <a:srgbClr val="FCDBD8"/>
      </a:accent1>
      <a:accent2>
        <a:srgbClr val="FF8C02"/>
      </a:accent2>
      <a:accent3>
        <a:srgbClr val="FFFFFF"/>
      </a:accent3>
      <a:accent4>
        <a:srgbClr val="DADADA"/>
      </a:accent4>
      <a:accent5>
        <a:srgbClr val="FDEAE9"/>
      </a:accent5>
      <a:accent6>
        <a:srgbClr val="E77E02"/>
      </a:accent6>
      <a:hlink>
        <a:srgbClr val="FFD18C"/>
      </a:hlink>
      <a:folHlink>
        <a:srgbClr val="C0C0C0"/>
      </a:folHlink>
    </a:clrScheme>
    <a:fontScheme name="2_M62GB&amp;F005">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M62GB&amp;F00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M62GB&amp;F005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M62GB&amp;F005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M62GB&amp;F005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M62GB&amp;F005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M62GB&amp;F005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M62GB&amp;F005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M62GB&amp;F005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M62GB&amp;F005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M62GB&amp;F005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M62GB&amp;F005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M62GB&amp;F005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M62GB&amp;F005 13">
        <a:dk1>
          <a:srgbClr val="000000"/>
        </a:dk1>
        <a:lt1>
          <a:srgbClr val="FFFFFF"/>
        </a:lt1>
        <a:dk2>
          <a:srgbClr val="000000"/>
        </a:dk2>
        <a:lt2>
          <a:srgbClr val="808080"/>
        </a:lt2>
        <a:accent1>
          <a:srgbClr val="2A5384"/>
        </a:accent1>
        <a:accent2>
          <a:srgbClr val="A1B8CA"/>
        </a:accent2>
        <a:accent3>
          <a:srgbClr val="FFFFFF"/>
        </a:accent3>
        <a:accent4>
          <a:srgbClr val="000000"/>
        </a:accent4>
        <a:accent5>
          <a:srgbClr val="ACB3C2"/>
        </a:accent5>
        <a:accent6>
          <a:srgbClr val="91A6B7"/>
        </a:accent6>
        <a:hlink>
          <a:srgbClr val="2A96C0"/>
        </a:hlink>
        <a:folHlink>
          <a:srgbClr val="3E78AD"/>
        </a:folHlink>
      </a:clrScheme>
      <a:clrMap bg1="lt1" tx1="dk1" bg2="lt2" tx2="dk2" accent1="accent1" accent2="accent2" accent3="accent3" accent4="accent4" accent5="accent5" accent6="accent6" hlink="hlink" folHlink="folHlink"/>
    </a:extraClrScheme>
    <a:extraClrScheme>
      <a:clrScheme name="2_M62GB&amp;F005 14">
        <a:dk1>
          <a:srgbClr val="000000"/>
        </a:dk1>
        <a:lt1>
          <a:srgbClr val="FFFFFF"/>
        </a:lt1>
        <a:dk2>
          <a:srgbClr val="000000"/>
        </a:dk2>
        <a:lt2>
          <a:srgbClr val="808080"/>
        </a:lt2>
        <a:accent1>
          <a:srgbClr val="235C97"/>
        </a:accent1>
        <a:accent2>
          <a:srgbClr val="7295B9"/>
        </a:accent2>
        <a:accent3>
          <a:srgbClr val="FFFFFF"/>
        </a:accent3>
        <a:accent4>
          <a:srgbClr val="000000"/>
        </a:accent4>
        <a:accent5>
          <a:srgbClr val="ACB5C9"/>
        </a:accent5>
        <a:accent6>
          <a:srgbClr val="6787A7"/>
        </a:accent6>
        <a:hlink>
          <a:srgbClr val="2A96C0"/>
        </a:hlink>
        <a:folHlink>
          <a:srgbClr val="707F90"/>
        </a:folHlink>
      </a:clrScheme>
      <a:clrMap bg1="lt1" tx1="dk1" bg2="lt2" tx2="dk2" accent1="accent1" accent2="accent2" accent3="accent3" accent4="accent4" accent5="accent5" accent6="accent6" hlink="hlink" folHlink="folHlink"/>
    </a:extraClrScheme>
    <a:extraClrScheme>
      <a:clrScheme name="2_M62GB&amp;F005 15">
        <a:dk1>
          <a:srgbClr val="000000"/>
        </a:dk1>
        <a:lt1>
          <a:srgbClr val="FFFFFF"/>
        </a:lt1>
        <a:dk2>
          <a:srgbClr val="FFFFFF"/>
        </a:dk2>
        <a:lt2>
          <a:srgbClr val="C0C0C0"/>
        </a:lt2>
        <a:accent1>
          <a:srgbClr val="3E7AB2"/>
        </a:accent1>
        <a:accent2>
          <a:srgbClr val="7497AB"/>
        </a:accent2>
        <a:accent3>
          <a:srgbClr val="FFFFFF"/>
        </a:accent3>
        <a:accent4>
          <a:srgbClr val="000000"/>
        </a:accent4>
        <a:accent5>
          <a:srgbClr val="AFBED5"/>
        </a:accent5>
        <a:accent6>
          <a:srgbClr val="68889B"/>
        </a:accent6>
        <a:hlink>
          <a:srgbClr val="9EC9EA"/>
        </a:hlink>
        <a:folHlink>
          <a:srgbClr val="E9EAEC"/>
        </a:folHlink>
      </a:clrScheme>
      <a:clrMap bg1="lt1" tx1="dk1" bg2="lt2" tx2="dk2" accent1="accent1" accent2="accent2" accent3="accent3" accent4="accent4" accent5="accent5" accent6="accent6" hlink="hlink" folHlink="folHlink"/>
    </a:extraClrScheme>
    <a:extraClrScheme>
      <a:clrScheme name="2_M62GB&amp;F005 16">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99FF"/>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6_M62GB&amp;F005">
  <a:themeElements>
    <a:clrScheme name="Personalizada 12">
      <a:dk1>
        <a:sysClr val="windowText" lastClr="000000"/>
      </a:dk1>
      <a:lt1>
        <a:sysClr val="window" lastClr="FFFFFF"/>
      </a:lt1>
      <a:dk2>
        <a:srgbClr val="FFFFFF"/>
      </a:dk2>
      <a:lt2>
        <a:srgbClr val="DBF5F9"/>
      </a:lt2>
      <a:accent1>
        <a:srgbClr val="B2E9F2"/>
      </a:accent1>
      <a:accent2>
        <a:srgbClr val="FFFFFF"/>
      </a:accent2>
      <a:accent3>
        <a:srgbClr val="C9FAFC"/>
      </a:accent3>
      <a:accent4>
        <a:srgbClr val="C9FAED"/>
      </a:accent4>
      <a:accent5>
        <a:srgbClr val="E4F4DF"/>
      </a:accent5>
      <a:accent6>
        <a:srgbClr val="EDF2DA"/>
      </a:accent6>
      <a:hlink>
        <a:srgbClr val="E2D700"/>
      </a:hlink>
      <a:folHlink>
        <a:srgbClr val="85DFD0"/>
      </a:folHlink>
    </a:clrScheme>
    <a:fontScheme name="2_M62GB&amp;F005">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M62GB&amp;F00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M62GB&amp;F005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M62GB&amp;F005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M62GB&amp;F005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M62GB&amp;F005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M62GB&amp;F005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M62GB&amp;F005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M62GB&amp;F005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M62GB&amp;F005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M62GB&amp;F005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M62GB&amp;F005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M62GB&amp;F005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M62GB&amp;F005 13">
        <a:dk1>
          <a:srgbClr val="000000"/>
        </a:dk1>
        <a:lt1>
          <a:srgbClr val="FFFFFF"/>
        </a:lt1>
        <a:dk2>
          <a:srgbClr val="000000"/>
        </a:dk2>
        <a:lt2>
          <a:srgbClr val="808080"/>
        </a:lt2>
        <a:accent1>
          <a:srgbClr val="2A5384"/>
        </a:accent1>
        <a:accent2>
          <a:srgbClr val="A1B8CA"/>
        </a:accent2>
        <a:accent3>
          <a:srgbClr val="FFFFFF"/>
        </a:accent3>
        <a:accent4>
          <a:srgbClr val="000000"/>
        </a:accent4>
        <a:accent5>
          <a:srgbClr val="ACB3C2"/>
        </a:accent5>
        <a:accent6>
          <a:srgbClr val="91A6B7"/>
        </a:accent6>
        <a:hlink>
          <a:srgbClr val="2A96C0"/>
        </a:hlink>
        <a:folHlink>
          <a:srgbClr val="3E78AD"/>
        </a:folHlink>
      </a:clrScheme>
      <a:clrMap bg1="lt1" tx1="dk1" bg2="lt2" tx2="dk2" accent1="accent1" accent2="accent2" accent3="accent3" accent4="accent4" accent5="accent5" accent6="accent6" hlink="hlink" folHlink="folHlink"/>
    </a:extraClrScheme>
    <a:extraClrScheme>
      <a:clrScheme name="2_M62GB&amp;F005 14">
        <a:dk1>
          <a:srgbClr val="000000"/>
        </a:dk1>
        <a:lt1>
          <a:srgbClr val="FFFFFF"/>
        </a:lt1>
        <a:dk2>
          <a:srgbClr val="000000"/>
        </a:dk2>
        <a:lt2>
          <a:srgbClr val="808080"/>
        </a:lt2>
        <a:accent1>
          <a:srgbClr val="235C97"/>
        </a:accent1>
        <a:accent2>
          <a:srgbClr val="7295B9"/>
        </a:accent2>
        <a:accent3>
          <a:srgbClr val="FFFFFF"/>
        </a:accent3>
        <a:accent4>
          <a:srgbClr val="000000"/>
        </a:accent4>
        <a:accent5>
          <a:srgbClr val="ACB5C9"/>
        </a:accent5>
        <a:accent6>
          <a:srgbClr val="6787A7"/>
        </a:accent6>
        <a:hlink>
          <a:srgbClr val="2A96C0"/>
        </a:hlink>
        <a:folHlink>
          <a:srgbClr val="707F90"/>
        </a:folHlink>
      </a:clrScheme>
      <a:clrMap bg1="lt1" tx1="dk1" bg2="lt2" tx2="dk2" accent1="accent1" accent2="accent2" accent3="accent3" accent4="accent4" accent5="accent5" accent6="accent6" hlink="hlink" folHlink="folHlink"/>
    </a:extraClrScheme>
    <a:extraClrScheme>
      <a:clrScheme name="2_M62GB&amp;F005 15">
        <a:dk1>
          <a:srgbClr val="000000"/>
        </a:dk1>
        <a:lt1>
          <a:srgbClr val="FFFFFF"/>
        </a:lt1>
        <a:dk2>
          <a:srgbClr val="FFFFFF"/>
        </a:dk2>
        <a:lt2>
          <a:srgbClr val="C0C0C0"/>
        </a:lt2>
        <a:accent1>
          <a:srgbClr val="3E7AB2"/>
        </a:accent1>
        <a:accent2>
          <a:srgbClr val="7497AB"/>
        </a:accent2>
        <a:accent3>
          <a:srgbClr val="FFFFFF"/>
        </a:accent3>
        <a:accent4>
          <a:srgbClr val="000000"/>
        </a:accent4>
        <a:accent5>
          <a:srgbClr val="AFBED5"/>
        </a:accent5>
        <a:accent6>
          <a:srgbClr val="68889B"/>
        </a:accent6>
        <a:hlink>
          <a:srgbClr val="9EC9EA"/>
        </a:hlink>
        <a:folHlink>
          <a:srgbClr val="E9EAEC"/>
        </a:folHlink>
      </a:clrScheme>
      <a:clrMap bg1="lt1" tx1="dk1" bg2="lt2" tx2="dk2" accent1="accent1" accent2="accent2" accent3="accent3" accent4="accent4" accent5="accent5" accent6="accent6" hlink="hlink" folHlink="folHlink"/>
    </a:extraClrScheme>
    <a:extraClrScheme>
      <a:clrScheme name="2_M62GB&amp;F005 16">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99FF"/>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8_m62-beach-art">
  <a:themeElements>
    <a:clrScheme name="m62-beach-art 15">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0F4E6D"/>
      </a:hlink>
      <a:folHlink>
        <a:srgbClr val="C6C6C6"/>
      </a:folHlink>
    </a:clrScheme>
    <a:fontScheme name="m62-beach-art">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62-beach-a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beach-a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62-beach-a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62-beach-a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62-beach-a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62-beach-a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62-beach-ar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62-beach-a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62-beach-a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62-beach-a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62-beach-a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62-beach-a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62-beach-art 13">
        <a:dk1>
          <a:srgbClr val="000000"/>
        </a:dk1>
        <a:lt1>
          <a:srgbClr val="FFFFFF"/>
        </a:lt1>
        <a:dk2>
          <a:srgbClr val="FFFFFF"/>
        </a:dk2>
        <a:lt2>
          <a:srgbClr val="C0C0C0"/>
        </a:lt2>
        <a:accent1>
          <a:srgbClr val="5B7083"/>
        </a:accent1>
        <a:accent2>
          <a:srgbClr val="909EAB"/>
        </a:accent2>
        <a:accent3>
          <a:srgbClr val="FFFFFF"/>
        </a:accent3>
        <a:accent4>
          <a:srgbClr val="000000"/>
        </a:accent4>
        <a:accent5>
          <a:srgbClr val="B5BBC1"/>
        </a:accent5>
        <a:accent6>
          <a:srgbClr val="828F9B"/>
        </a:accent6>
        <a:hlink>
          <a:srgbClr val="394E61"/>
        </a:hlink>
        <a:folHlink>
          <a:srgbClr val="BBCAD7"/>
        </a:folHlink>
      </a:clrScheme>
      <a:clrMap bg1="lt1" tx1="dk1" bg2="lt2" tx2="dk2" accent1="accent1" accent2="accent2" accent3="accent3" accent4="accent4" accent5="accent5" accent6="accent6" hlink="hlink" folHlink="folHlink"/>
    </a:extraClrScheme>
    <a:extraClrScheme>
      <a:clrScheme name="m62-beach-art 14">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394E61"/>
        </a:hlink>
        <a:folHlink>
          <a:srgbClr val="BBCAD7"/>
        </a:folHlink>
      </a:clrScheme>
      <a:clrMap bg1="lt1" tx1="dk1" bg2="lt2" tx2="dk2" accent1="accent1" accent2="accent2" accent3="accent3" accent4="accent4" accent5="accent5" accent6="accent6" hlink="hlink" folHlink="folHlink"/>
    </a:extraClrScheme>
    <a:extraClrScheme>
      <a:clrScheme name="m62-beach-art 15">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0F4E6D"/>
        </a:hlink>
        <a:folHlink>
          <a:srgbClr val="C6C6C6"/>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9_m62-beach-art">
  <a:themeElements>
    <a:clrScheme name="m62-beach-art 15">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0F4E6D"/>
      </a:hlink>
      <a:folHlink>
        <a:srgbClr val="C6C6C6"/>
      </a:folHlink>
    </a:clrScheme>
    <a:fontScheme name="m62-beach-art">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62-beach-a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beach-a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62-beach-a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62-beach-a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62-beach-a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62-beach-a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62-beach-ar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62-beach-a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62-beach-a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62-beach-a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62-beach-a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62-beach-a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62-beach-art 13">
        <a:dk1>
          <a:srgbClr val="000000"/>
        </a:dk1>
        <a:lt1>
          <a:srgbClr val="FFFFFF"/>
        </a:lt1>
        <a:dk2>
          <a:srgbClr val="FFFFFF"/>
        </a:dk2>
        <a:lt2>
          <a:srgbClr val="C0C0C0"/>
        </a:lt2>
        <a:accent1>
          <a:srgbClr val="5B7083"/>
        </a:accent1>
        <a:accent2>
          <a:srgbClr val="909EAB"/>
        </a:accent2>
        <a:accent3>
          <a:srgbClr val="FFFFFF"/>
        </a:accent3>
        <a:accent4>
          <a:srgbClr val="000000"/>
        </a:accent4>
        <a:accent5>
          <a:srgbClr val="B5BBC1"/>
        </a:accent5>
        <a:accent6>
          <a:srgbClr val="828F9B"/>
        </a:accent6>
        <a:hlink>
          <a:srgbClr val="394E61"/>
        </a:hlink>
        <a:folHlink>
          <a:srgbClr val="BBCAD7"/>
        </a:folHlink>
      </a:clrScheme>
      <a:clrMap bg1="lt1" tx1="dk1" bg2="lt2" tx2="dk2" accent1="accent1" accent2="accent2" accent3="accent3" accent4="accent4" accent5="accent5" accent6="accent6" hlink="hlink" folHlink="folHlink"/>
    </a:extraClrScheme>
    <a:extraClrScheme>
      <a:clrScheme name="m62-beach-art 14">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394E61"/>
        </a:hlink>
        <a:folHlink>
          <a:srgbClr val="BBCAD7"/>
        </a:folHlink>
      </a:clrScheme>
      <a:clrMap bg1="lt1" tx1="dk1" bg2="lt2" tx2="dk2" accent1="accent1" accent2="accent2" accent3="accent3" accent4="accent4" accent5="accent5" accent6="accent6" hlink="hlink" folHlink="folHlink"/>
    </a:extraClrScheme>
    <a:extraClrScheme>
      <a:clrScheme name="m62-beach-art 15">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0F4E6D"/>
        </a:hlink>
        <a:folHlink>
          <a:srgbClr val="C6C6C6"/>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30_m62-beach-art">
  <a:themeElements>
    <a:clrScheme name="m62-beach-art 15">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0F4E6D"/>
      </a:hlink>
      <a:folHlink>
        <a:srgbClr val="C6C6C6"/>
      </a:folHlink>
    </a:clrScheme>
    <a:fontScheme name="m62-beach-art">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62-beach-a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beach-a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62-beach-a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62-beach-a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62-beach-a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62-beach-a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62-beach-ar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62-beach-a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62-beach-a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62-beach-a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62-beach-a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62-beach-a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62-beach-art 13">
        <a:dk1>
          <a:srgbClr val="000000"/>
        </a:dk1>
        <a:lt1>
          <a:srgbClr val="FFFFFF"/>
        </a:lt1>
        <a:dk2>
          <a:srgbClr val="FFFFFF"/>
        </a:dk2>
        <a:lt2>
          <a:srgbClr val="C0C0C0"/>
        </a:lt2>
        <a:accent1>
          <a:srgbClr val="5B7083"/>
        </a:accent1>
        <a:accent2>
          <a:srgbClr val="909EAB"/>
        </a:accent2>
        <a:accent3>
          <a:srgbClr val="FFFFFF"/>
        </a:accent3>
        <a:accent4>
          <a:srgbClr val="000000"/>
        </a:accent4>
        <a:accent5>
          <a:srgbClr val="B5BBC1"/>
        </a:accent5>
        <a:accent6>
          <a:srgbClr val="828F9B"/>
        </a:accent6>
        <a:hlink>
          <a:srgbClr val="394E61"/>
        </a:hlink>
        <a:folHlink>
          <a:srgbClr val="BBCAD7"/>
        </a:folHlink>
      </a:clrScheme>
      <a:clrMap bg1="lt1" tx1="dk1" bg2="lt2" tx2="dk2" accent1="accent1" accent2="accent2" accent3="accent3" accent4="accent4" accent5="accent5" accent6="accent6" hlink="hlink" folHlink="folHlink"/>
    </a:extraClrScheme>
    <a:extraClrScheme>
      <a:clrScheme name="m62-beach-art 14">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394E61"/>
        </a:hlink>
        <a:folHlink>
          <a:srgbClr val="BBCAD7"/>
        </a:folHlink>
      </a:clrScheme>
      <a:clrMap bg1="lt1" tx1="dk1" bg2="lt2" tx2="dk2" accent1="accent1" accent2="accent2" accent3="accent3" accent4="accent4" accent5="accent5" accent6="accent6" hlink="hlink" folHlink="folHlink"/>
    </a:extraClrScheme>
    <a:extraClrScheme>
      <a:clrScheme name="m62-beach-art 15">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0F4E6D"/>
        </a:hlink>
        <a:folHlink>
          <a:srgbClr val="C6C6C6"/>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31_m62-beach-art">
  <a:themeElements>
    <a:clrScheme name="m62-beach-art 15">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0F4E6D"/>
      </a:hlink>
      <a:folHlink>
        <a:srgbClr val="C6C6C6"/>
      </a:folHlink>
    </a:clrScheme>
    <a:fontScheme name="m62-beach-art">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62-beach-a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beach-a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62-beach-a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62-beach-a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62-beach-a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62-beach-a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62-beach-ar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62-beach-a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62-beach-a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62-beach-a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62-beach-a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62-beach-a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62-beach-art 13">
        <a:dk1>
          <a:srgbClr val="000000"/>
        </a:dk1>
        <a:lt1>
          <a:srgbClr val="FFFFFF"/>
        </a:lt1>
        <a:dk2>
          <a:srgbClr val="FFFFFF"/>
        </a:dk2>
        <a:lt2>
          <a:srgbClr val="C0C0C0"/>
        </a:lt2>
        <a:accent1>
          <a:srgbClr val="5B7083"/>
        </a:accent1>
        <a:accent2>
          <a:srgbClr val="909EAB"/>
        </a:accent2>
        <a:accent3>
          <a:srgbClr val="FFFFFF"/>
        </a:accent3>
        <a:accent4>
          <a:srgbClr val="000000"/>
        </a:accent4>
        <a:accent5>
          <a:srgbClr val="B5BBC1"/>
        </a:accent5>
        <a:accent6>
          <a:srgbClr val="828F9B"/>
        </a:accent6>
        <a:hlink>
          <a:srgbClr val="394E61"/>
        </a:hlink>
        <a:folHlink>
          <a:srgbClr val="BBCAD7"/>
        </a:folHlink>
      </a:clrScheme>
      <a:clrMap bg1="lt1" tx1="dk1" bg2="lt2" tx2="dk2" accent1="accent1" accent2="accent2" accent3="accent3" accent4="accent4" accent5="accent5" accent6="accent6" hlink="hlink" folHlink="folHlink"/>
    </a:extraClrScheme>
    <a:extraClrScheme>
      <a:clrScheme name="m62-beach-art 14">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394E61"/>
        </a:hlink>
        <a:folHlink>
          <a:srgbClr val="BBCAD7"/>
        </a:folHlink>
      </a:clrScheme>
      <a:clrMap bg1="lt1" tx1="dk1" bg2="lt2" tx2="dk2" accent1="accent1" accent2="accent2" accent3="accent3" accent4="accent4" accent5="accent5" accent6="accent6" hlink="hlink" folHlink="folHlink"/>
    </a:extraClrScheme>
    <a:extraClrScheme>
      <a:clrScheme name="m62-beach-art 15">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0F4E6D"/>
        </a:hlink>
        <a:folHlink>
          <a:srgbClr val="C6C6C6"/>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_m62-lava-flower">
  <a:themeElements>
    <a:clrScheme name="">
      <a:dk1>
        <a:srgbClr val="000000"/>
      </a:dk1>
      <a:lt1>
        <a:srgbClr val="FFFFFF"/>
      </a:lt1>
      <a:dk2>
        <a:srgbClr val="961212"/>
      </a:dk2>
      <a:lt2>
        <a:srgbClr val="808080"/>
      </a:lt2>
      <a:accent1>
        <a:srgbClr val="961212"/>
      </a:accent1>
      <a:accent2>
        <a:srgbClr val="FFB3B3"/>
      </a:accent2>
      <a:accent3>
        <a:srgbClr val="FFFFFF"/>
      </a:accent3>
      <a:accent4>
        <a:srgbClr val="000000"/>
      </a:accent4>
      <a:accent5>
        <a:srgbClr val="C9AAAA"/>
      </a:accent5>
      <a:accent6>
        <a:srgbClr val="E7A2A2"/>
      </a:accent6>
      <a:hlink>
        <a:srgbClr val="969696"/>
      </a:hlink>
      <a:folHlink>
        <a:srgbClr val="FFFFFF"/>
      </a:folHlink>
    </a:clrScheme>
    <a:fontScheme name="m62-lava-flower">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62-lava-flow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lava-flow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62-lava-flow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62-lava-flow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62-lava-flow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62-lava-flow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62-lava-flow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62-lava-flow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62-lava-flow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62-lava-flow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62-lava-flow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62-lava-flow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62-lava-flower 13">
        <a:dk1>
          <a:srgbClr val="FFFFFF"/>
        </a:dk1>
        <a:lt1>
          <a:srgbClr val="FFFFFF"/>
        </a:lt1>
        <a:dk2>
          <a:srgbClr val="000000"/>
        </a:dk2>
        <a:lt2>
          <a:srgbClr val="808080"/>
        </a:lt2>
        <a:accent1>
          <a:srgbClr val="AE1616"/>
        </a:accent1>
        <a:accent2>
          <a:srgbClr val="333399"/>
        </a:accent2>
        <a:accent3>
          <a:srgbClr val="FFFFFF"/>
        </a:accent3>
        <a:accent4>
          <a:srgbClr val="DADADA"/>
        </a:accent4>
        <a:accent5>
          <a:srgbClr val="D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lava-flower 14">
        <a:dk1>
          <a:srgbClr val="000000"/>
        </a:dk1>
        <a:lt1>
          <a:srgbClr val="FFFFFF"/>
        </a:lt1>
        <a:dk2>
          <a:srgbClr val="000000"/>
        </a:dk2>
        <a:lt2>
          <a:srgbClr val="808080"/>
        </a:lt2>
        <a:accent1>
          <a:srgbClr val="CD1919"/>
        </a:accent1>
        <a:accent2>
          <a:srgbClr val="333399"/>
        </a:accent2>
        <a:accent3>
          <a:srgbClr val="FFFFFF"/>
        </a:accent3>
        <a:accent4>
          <a:srgbClr val="000000"/>
        </a:accent4>
        <a:accent5>
          <a:srgbClr val="E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lava-flower 15">
        <a:dk1>
          <a:srgbClr val="808080"/>
        </a:dk1>
        <a:lt1>
          <a:srgbClr val="FFFFFF"/>
        </a:lt1>
        <a:dk2>
          <a:srgbClr val="000000"/>
        </a:dk2>
        <a:lt2>
          <a:srgbClr val="FFFFFF"/>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m62-lava-flower 16">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2_m62-lava-flower">
  <a:themeElements>
    <a:clrScheme name="">
      <a:dk1>
        <a:srgbClr val="000000"/>
      </a:dk1>
      <a:lt1>
        <a:srgbClr val="FFFFFF"/>
      </a:lt1>
      <a:dk2>
        <a:srgbClr val="961212"/>
      </a:dk2>
      <a:lt2>
        <a:srgbClr val="808080"/>
      </a:lt2>
      <a:accent1>
        <a:srgbClr val="961212"/>
      </a:accent1>
      <a:accent2>
        <a:srgbClr val="FFB3B3"/>
      </a:accent2>
      <a:accent3>
        <a:srgbClr val="FFFFFF"/>
      </a:accent3>
      <a:accent4>
        <a:srgbClr val="000000"/>
      </a:accent4>
      <a:accent5>
        <a:srgbClr val="C9AAAA"/>
      </a:accent5>
      <a:accent6>
        <a:srgbClr val="E7A2A2"/>
      </a:accent6>
      <a:hlink>
        <a:srgbClr val="969696"/>
      </a:hlink>
      <a:folHlink>
        <a:srgbClr val="FFFFFF"/>
      </a:folHlink>
    </a:clrScheme>
    <a:fontScheme name="m62-lava-flower">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62-lava-flow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lava-flow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62-lava-flow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62-lava-flow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62-lava-flow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62-lava-flow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62-lava-flow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62-lava-flow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62-lava-flow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62-lava-flow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62-lava-flow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62-lava-flow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62-lava-flower 13">
        <a:dk1>
          <a:srgbClr val="FFFFFF"/>
        </a:dk1>
        <a:lt1>
          <a:srgbClr val="FFFFFF"/>
        </a:lt1>
        <a:dk2>
          <a:srgbClr val="000000"/>
        </a:dk2>
        <a:lt2>
          <a:srgbClr val="808080"/>
        </a:lt2>
        <a:accent1>
          <a:srgbClr val="AE1616"/>
        </a:accent1>
        <a:accent2>
          <a:srgbClr val="333399"/>
        </a:accent2>
        <a:accent3>
          <a:srgbClr val="FFFFFF"/>
        </a:accent3>
        <a:accent4>
          <a:srgbClr val="DADADA"/>
        </a:accent4>
        <a:accent5>
          <a:srgbClr val="D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lava-flower 14">
        <a:dk1>
          <a:srgbClr val="000000"/>
        </a:dk1>
        <a:lt1>
          <a:srgbClr val="FFFFFF"/>
        </a:lt1>
        <a:dk2>
          <a:srgbClr val="000000"/>
        </a:dk2>
        <a:lt2>
          <a:srgbClr val="808080"/>
        </a:lt2>
        <a:accent1>
          <a:srgbClr val="CD1919"/>
        </a:accent1>
        <a:accent2>
          <a:srgbClr val="333399"/>
        </a:accent2>
        <a:accent3>
          <a:srgbClr val="FFFFFF"/>
        </a:accent3>
        <a:accent4>
          <a:srgbClr val="000000"/>
        </a:accent4>
        <a:accent5>
          <a:srgbClr val="E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lava-flower 15">
        <a:dk1>
          <a:srgbClr val="808080"/>
        </a:dk1>
        <a:lt1>
          <a:srgbClr val="FFFFFF"/>
        </a:lt1>
        <a:dk2>
          <a:srgbClr val="000000"/>
        </a:dk2>
        <a:lt2>
          <a:srgbClr val="FFFFFF"/>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m62-lava-flower 16">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2_m62-cogs">
  <a:themeElements>
    <a:clrScheme name="">
      <a:dk1>
        <a:srgbClr val="000000"/>
      </a:dk1>
      <a:lt1>
        <a:srgbClr val="FFFFFF"/>
      </a:lt1>
      <a:dk2>
        <a:srgbClr val="000000"/>
      </a:dk2>
      <a:lt2>
        <a:srgbClr val="C0C0C0"/>
      </a:lt2>
      <a:accent1>
        <a:srgbClr val="AE1616"/>
      </a:accent1>
      <a:accent2>
        <a:srgbClr val="FFE1E1"/>
      </a:accent2>
      <a:accent3>
        <a:srgbClr val="FFFFFF"/>
      </a:accent3>
      <a:accent4>
        <a:srgbClr val="000000"/>
      </a:accent4>
      <a:accent5>
        <a:srgbClr val="D3ABAB"/>
      </a:accent5>
      <a:accent6>
        <a:srgbClr val="E7CCCC"/>
      </a:accent6>
      <a:hlink>
        <a:srgbClr val="969696"/>
      </a:hlink>
      <a:folHlink>
        <a:srgbClr val="FFFFFF"/>
      </a:folHlink>
    </a:clrScheme>
    <a:fontScheme name="m62-cogs">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62-cog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cog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62-cog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62-cog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62-cog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62-cog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62-cog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62-cog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62-cog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62-cog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62-cog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62-cog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62-cogs 13">
        <a:dk1>
          <a:srgbClr val="FFFFFF"/>
        </a:dk1>
        <a:lt1>
          <a:srgbClr val="FFFFFF"/>
        </a:lt1>
        <a:dk2>
          <a:srgbClr val="000000"/>
        </a:dk2>
        <a:lt2>
          <a:srgbClr val="808080"/>
        </a:lt2>
        <a:accent1>
          <a:srgbClr val="AE1616"/>
        </a:accent1>
        <a:accent2>
          <a:srgbClr val="333399"/>
        </a:accent2>
        <a:accent3>
          <a:srgbClr val="FFFFFF"/>
        </a:accent3>
        <a:accent4>
          <a:srgbClr val="DADADA"/>
        </a:accent4>
        <a:accent5>
          <a:srgbClr val="D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cogs 14">
        <a:dk1>
          <a:srgbClr val="000000"/>
        </a:dk1>
        <a:lt1>
          <a:srgbClr val="FFFFFF"/>
        </a:lt1>
        <a:dk2>
          <a:srgbClr val="000000"/>
        </a:dk2>
        <a:lt2>
          <a:srgbClr val="808080"/>
        </a:lt2>
        <a:accent1>
          <a:srgbClr val="CD1919"/>
        </a:accent1>
        <a:accent2>
          <a:srgbClr val="333399"/>
        </a:accent2>
        <a:accent3>
          <a:srgbClr val="FFFFFF"/>
        </a:accent3>
        <a:accent4>
          <a:srgbClr val="000000"/>
        </a:accent4>
        <a:accent5>
          <a:srgbClr val="E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cogs 15">
        <a:dk1>
          <a:srgbClr val="808080"/>
        </a:dk1>
        <a:lt1>
          <a:srgbClr val="FFFFFF"/>
        </a:lt1>
        <a:dk2>
          <a:srgbClr val="000000"/>
        </a:dk2>
        <a:lt2>
          <a:srgbClr val="FFFFFF"/>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m62-cogs 16">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35_m62-cogs">
  <a:themeElements>
    <a:clrScheme name="">
      <a:dk1>
        <a:srgbClr val="000000"/>
      </a:dk1>
      <a:lt1>
        <a:srgbClr val="FFFFFF"/>
      </a:lt1>
      <a:dk2>
        <a:srgbClr val="000000"/>
      </a:dk2>
      <a:lt2>
        <a:srgbClr val="C0C0C0"/>
      </a:lt2>
      <a:accent1>
        <a:srgbClr val="AE1616"/>
      </a:accent1>
      <a:accent2>
        <a:srgbClr val="FFE1E1"/>
      </a:accent2>
      <a:accent3>
        <a:srgbClr val="FFFFFF"/>
      </a:accent3>
      <a:accent4>
        <a:srgbClr val="000000"/>
      </a:accent4>
      <a:accent5>
        <a:srgbClr val="D3ABAB"/>
      </a:accent5>
      <a:accent6>
        <a:srgbClr val="E7CCCC"/>
      </a:accent6>
      <a:hlink>
        <a:srgbClr val="969696"/>
      </a:hlink>
      <a:folHlink>
        <a:srgbClr val="FFFFFF"/>
      </a:folHlink>
    </a:clrScheme>
    <a:fontScheme name="m62-cogs">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62-cog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cog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62-cog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62-cog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62-cog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62-cog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62-cog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62-cog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62-cog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62-cog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62-cog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62-cog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62-cogs 13">
        <a:dk1>
          <a:srgbClr val="FFFFFF"/>
        </a:dk1>
        <a:lt1>
          <a:srgbClr val="FFFFFF"/>
        </a:lt1>
        <a:dk2>
          <a:srgbClr val="000000"/>
        </a:dk2>
        <a:lt2>
          <a:srgbClr val="808080"/>
        </a:lt2>
        <a:accent1>
          <a:srgbClr val="AE1616"/>
        </a:accent1>
        <a:accent2>
          <a:srgbClr val="333399"/>
        </a:accent2>
        <a:accent3>
          <a:srgbClr val="FFFFFF"/>
        </a:accent3>
        <a:accent4>
          <a:srgbClr val="DADADA"/>
        </a:accent4>
        <a:accent5>
          <a:srgbClr val="D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cogs 14">
        <a:dk1>
          <a:srgbClr val="000000"/>
        </a:dk1>
        <a:lt1>
          <a:srgbClr val="FFFFFF"/>
        </a:lt1>
        <a:dk2>
          <a:srgbClr val="000000"/>
        </a:dk2>
        <a:lt2>
          <a:srgbClr val="808080"/>
        </a:lt2>
        <a:accent1>
          <a:srgbClr val="CD1919"/>
        </a:accent1>
        <a:accent2>
          <a:srgbClr val="333399"/>
        </a:accent2>
        <a:accent3>
          <a:srgbClr val="FFFFFF"/>
        </a:accent3>
        <a:accent4>
          <a:srgbClr val="000000"/>
        </a:accent4>
        <a:accent5>
          <a:srgbClr val="E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cogs 15">
        <a:dk1>
          <a:srgbClr val="808080"/>
        </a:dk1>
        <a:lt1>
          <a:srgbClr val="FFFFFF"/>
        </a:lt1>
        <a:dk2>
          <a:srgbClr val="000000"/>
        </a:dk2>
        <a:lt2>
          <a:srgbClr val="FFFFFF"/>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m62-cogs 16">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36_m62-cogs">
  <a:themeElements>
    <a:clrScheme name="">
      <a:dk1>
        <a:srgbClr val="000000"/>
      </a:dk1>
      <a:lt1>
        <a:srgbClr val="FFFFFF"/>
      </a:lt1>
      <a:dk2>
        <a:srgbClr val="000000"/>
      </a:dk2>
      <a:lt2>
        <a:srgbClr val="C0C0C0"/>
      </a:lt2>
      <a:accent1>
        <a:srgbClr val="AE1616"/>
      </a:accent1>
      <a:accent2>
        <a:srgbClr val="FFE1E1"/>
      </a:accent2>
      <a:accent3>
        <a:srgbClr val="FFFFFF"/>
      </a:accent3>
      <a:accent4>
        <a:srgbClr val="000000"/>
      </a:accent4>
      <a:accent5>
        <a:srgbClr val="D3ABAB"/>
      </a:accent5>
      <a:accent6>
        <a:srgbClr val="E7CCCC"/>
      </a:accent6>
      <a:hlink>
        <a:srgbClr val="969696"/>
      </a:hlink>
      <a:folHlink>
        <a:srgbClr val="FFFFFF"/>
      </a:folHlink>
    </a:clrScheme>
    <a:fontScheme name="m62-cogs">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62-cog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cog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62-cog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62-cog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62-cog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62-cog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62-cog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62-cog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62-cog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62-cog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62-cog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62-cog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62-cogs 13">
        <a:dk1>
          <a:srgbClr val="FFFFFF"/>
        </a:dk1>
        <a:lt1>
          <a:srgbClr val="FFFFFF"/>
        </a:lt1>
        <a:dk2>
          <a:srgbClr val="000000"/>
        </a:dk2>
        <a:lt2>
          <a:srgbClr val="808080"/>
        </a:lt2>
        <a:accent1>
          <a:srgbClr val="AE1616"/>
        </a:accent1>
        <a:accent2>
          <a:srgbClr val="333399"/>
        </a:accent2>
        <a:accent3>
          <a:srgbClr val="FFFFFF"/>
        </a:accent3>
        <a:accent4>
          <a:srgbClr val="DADADA"/>
        </a:accent4>
        <a:accent5>
          <a:srgbClr val="D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cogs 14">
        <a:dk1>
          <a:srgbClr val="000000"/>
        </a:dk1>
        <a:lt1>
          <a:srgbClr val="FFFFFF"/>
        </a:lt1>
        <a:dk2>
          <a:srgbClr val="000000"/>
        </a:dk2>
        <a:lt2>
          <a:srgbClr val="808080"/>
        </a:lt2>
        <a:accent1>
          <a:srgbClr val="CD1919"/>
        </a:accent1>
        <a:accent2>
          <a:srgbClr val="333399"/>
        </a:accent2>
        <a:accent3>
          <a:srgbClr val="FFFFFF"/>
        </a:accent3>
        <a:accent4>
          <a:srgbClr val="000000"/>
        </a:accent4>
        <a:accent5>
          <a:srgbClr val="E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cogs 15">
        <a:dk1>
          <a:srgbClr val="808080"/>
        </a:dk1>
        <a:lt1>
          <a:srgbClr val="FFFFFF"/>
        </a:lt1>
        <a:dk2>
          <a:srgbClr val="000000"/>
        </a:dk2>
        <a:lt2>
          <a:srgbClr val="FFFFFF"/>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m62-cogs 16">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37_m62-cogs">
  <a:themeElements>
    <a:clrScheme name="">
      <a:dk1>
        <a:srgbClr val="000000"/>
      </a:dk1>
      <a:lt1>
        <a:srgbClr val="FFFFFF"/>
      </a:lt1>
      <a:dk2>
        <a:srgbClr val="000000"/>
      </a:dk2>
      <a:lt2>
        <a:srgbClr val="C0C0C0"/>
      </a:lt2>
      <a:accent1>
        <a:srgbClr val="AE1616"/>
      </a:accent1>
      <a:accent2>
        <a:srgbClr val="FFE1E1"/>
      </a:accent2>
      <a:accent3>
        <a:srgbClr val="FFFFFF"/>
      </a:accent3>
      <a:accent4>
        <a:srgbClr val="000000"/>
      </a:accent4>
      <a:accent5>
        <a:srgbClr val="D3ABAB"/>
      </a:accent5>
      <a:accent6>
        <a:srgbClr val="E7CCCC"/>
      </a:accent6>
      <a:hlink>
        <a:srgbClr val="969696"/>
      </a:hlink>
      <a:folHlink>
        <a:srgbClr val="FFFFFF"/>
      </a:folHlink>
    </a:clrScheme>
    <a:fontScheme name="m62-cogs">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62-cog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cog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62-cog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62-cog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62-cog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62-cog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62-cog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62-cog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62-cog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62-cog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62-cog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62-cog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62-cogs 13">
        <a:dk1>
          <a:srgbClr val="FFFFFF"/>
        </a:dk1>
        <a:lt1>
          <a:srgbClr val="FFFFFF"/>
        </a:lt1>
        <a:dk2>
          <a:srgbClr val="000000"/>
        </a:dk2>
        <a:lt2>
          <a:srgbClr val="808080"/>
        </a:lt2>
        <a:accent1>
          <a:srgbClr val="AE1616"/>
        </a:accent1>
        <a:accent2>
          <a:srgbClr val="333399"/>
        </a:accent2>
        <a:accent3>
          <a:srgbClr val="FFFFFF"/>
        </a:accent3>
        <a:accent4>
          <a:srgbClr val="DADADA"/>
        </a:accent4>
        <a:accent5>
          <a:srgbClr val="D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cogs 14">
        <a:dk1>
          <a:srgbClr val="000000"/>
        </a:dk1>
        <a:lt1>
          <a:srgbClr val="FFFFFF"/>
        </a:lt1>
        <a:dk2>
          <a:srgbClr val="000000"/>
        </a:dk2>
        <a:lt2>
          <a:srgbClr val="808080"/>
        </a:lt2>
        <a:accent1>
          <a:srgbClr val="CD1919"/>
        </a:accent1>
        <a:accent2>
          <a:srgbClr val="333399"/>
        </a:accent2>
        <a:accent3>
          <a:srgbClr val="FFFFFF"/>
        </a:accent3>
        <a:accent4>
          <a:srgbClr val="000000"/>
        </a:accent4>
        <a:accent5>
          <a:srgbClr val="E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cogs 15">
        <a:dk1>
          <a:srgbClr val="808080"/>
        </a:dk1>
        <a:lt1>
          <a:srgbClr val="FFFFFF"/>
        </a:lt1>
        <a:dk2>
          <a:srgbClr val="000000"/>
        </a:dk2>
        <a:lt2>
          <a:srgbClr val="FFFFFF"/>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m62-cogs 16">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38_m62-cogs">
  <a:themeElements>
    <a:clrScheme name="">
      <a:dk1>
        <a:srgbClr val="000000"/>
      </a:dk1>
      <a:lt1>
        <a:srgbClr val="FFFFFF"/>
      </a:lt1>
      <a:dk2>
        <a:srgbClr val="000000"/>
      </a:dk2>
      <a:lt2>
        <a:srgbClr val="C0C0C0"/>
      </a:lt2>
      <a:accent1>
        <a:srgbClr val="AE1616"/>
      </a:accent1>
      <a:accent2>
        <a:srgbClr val="FFE1E1"/>
      </a:accent2>
      <a:accent3>
        <a:srgbClr val="FFFFFF"/>
      </a:accent3>
      <a:accent4>
        <a:srgbClr val="000000"/>
      </a:accent4>
      <a:accent5>
        <a:srgbClr val="D3ABAB"/>
      </a:accent5>
      <a:accent6>
        <a:srgbClr val="E7CCCC"/>
      </a:accent6>
      <a:hlink>
        <a:srgbClr val="969696"/>
      </a:hlink>
      <a:folHlink>
        <a:srgbClr val="FFFFFF"/>
      </a:folHlink>
    </a:clrScheme>
    <a:fontScheme name="m62-cogs">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62-cog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cog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62-cog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62-cog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62-cog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62-cog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62-cog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62-cog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62-cog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62-cog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62-cog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62-cog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62-cogs 13">
        <a:dk1>
          <a:srgbClr val="FFFFFF"/>
        </a:dk1>
        <a:lt1>
          <a:srgbClr val="FFFFFF"/>
        </a:lt1>
        <a:dk2>
          <a:srgbClr val="000000"/>
        </a:dk2>
        <a:lt2>
          <a:srgbClr val="808080"/>
        </a:lt2>
        <a:accent1>
          <a:srgbClr val="AE1616"/>
        </a:accent1>
        <a:accent2>
          <a:srgbClr val="333399"/>
        </a:accent2>
        <a:accent3>
          <a:srgbClr val="FFFFFF"/>
        </a:accent3>
        <a:accent4>
          <a:srgbClr val="DADADA"/>
        </a:accent4>
        <a:accent5>
          <a:srgbClr val="D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cogs 14">
        <a:dk1>
          <a:srgbClr val="000000"/>
        </a:dk1>
        <a:lt1>
          <a:srgbClr val="FFFFFF"/>
        </a:lt1>
        <a:dk2>
          <a:srgbClr val="000000"/>
        </a:dk2>
        <a:lt2>
          <a:srgbClr val="808080"/>
        </a:lt2>
        <a:accent1>
          <a:srgbClr val="CD1919"/>
        </a:accent1>
        <a:accent2>
          <a:srgbClr val="333399"/>
        </a:accent2>
        <a:accent3>
          <a:srgbClr val="FFFFFF"/>
        </a:accent3>
        <a:accent4>
          <a:srgbClr val="000000"/>
        </a:accent4>
        <a:accent5>
          <a:srgbClr val="E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cogs 15">
        <a:dk1>
          <a:srgbClr val="808080"/>
        </a:dk1>
        <a:lt1>
          <a:srgbClr val="FFFFFF"/>
        </a:lt1>
        <a:dk2>
          <a:srgbClr val="000000"/>
        </a:dk2>
        <a:lt2>
          <a:srgbClr val="FFFFFF"/>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m62-cogs 16">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39_m62-cogs">
  <a:themeElements>
    <a:clrScheme name="">
      <a:dk1>
        <a:srgbClr val="000000"/>
      </a:dk1>
      <a:lt1>
        <a:srgbClr val="FFFFFF"/>
      </a:lt1>
      <a:dk2>
        <a:srgbClr val="000000"/>
      </a:dk2>
      <a:lt2>
        <a:srgbClr val="C0C0C0"/>
      </a:lt2>
      <a:accent1>
        <a:srgbClr val="AE1616"/>
      </a:accent1>
      <a:accent2>
        <a:srgbClr val="FFE1E1"/>
      </a:accent2>
      <a:accent3>
        <a:srgbClr val="FFFFFF"/>
      </a:accent3>
      <a:accent4>
        <a:srgbClr val="000000"/>
      </a:accent4>
      <a:accent5>
        <a:srgbClr val="D3ABAB"/>
      </a:accent5>
      <a:accent6>
        <a:srgbClr val="E7CCCC"/>
      </a:accent6>
      <a:hlink>
        <a:srgbClr val="969696"/>
      </a:hlink>
      <a:folHlink>
        <a:srgbClr val="FFFFFF"/>
      </a:folHlink>
    </a:clrScheme>
    <a:fontScheme name="m62-cogs">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62-cog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cog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62-cog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62-cog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62-cog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62-cog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62-cog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62-cog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62-cog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62-cog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62-cog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62-cog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62-cogs 13">
        <a:dk1>
          <a:srgbClr val="FFFFFF"/>
        </a:dk1>
        <a:lt1>
          <a:srgbClr val="FFFFFF"/>
        </a:lt1>
        <a:dk2>
          <a:srgbClr val="000000"/>
        </a:dk2>
        <a:lt2>
          <a:srgbClr val="808080"/>
        </a:lt2>
        <a:accent1>
          <a:srgbClr val="AE1616"/>
        </a:accent1>
        <a:accent2>
          <a:srgbClr val="333399"/>
        </a:accent2>
        <a:accent3>
          <a:srgbClr val="FFFFFF"/>
        </a:accent3>
        <a:accent4>
          <a:srgbClr val="DADADA"/>
        </a:accent4>
        <a:accent5>
          <a:srgbClr val="D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cogs 14">
        <a:dk1>
          <a:srgbClr val="000000"/>
        </a:dk1>
        <a:lt1>
          <a:srgbClr val="FFFFFF"/>
        </a:lt1>
        <a:dk2>
          <a:srgbClr val="000000"/>
        </a:dk2>
        <a:lt2>
          <a:srgbClr val="808080"/>
        </a:lt2>
        <a:accent1>
          <a:srgbClr val="CD1919"/>
        </a:accent1>
        <a:accent2>
          <a:srgbClr val="333399"/>
        </a:accent2>
        <a:accent3>
          <a:srgbClr val="FFFFFF"/>
        </a:accent3>
        <a:accent4>
          <a:srgbClr val="000000"/>
        </a:accent4>
        <a:accent5>
          <a:srgbClr val="E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cogs 15">
        <a:dk1>
          <a:srgbClr val="808080"/>
        </a:dk1>
        <a:lt1>
          <a:srgbClr val="FFFFFF"/>
        </a:lt1>
        <a:dk2>
          <a:srgbClr val="000000"/>
        </a:dk2>
        <a:lt2>
          <a:srgbClr val="FFFFFF"/>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m62-cogs 16">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40_m62-cogs">
  <a:themeElements>
    <a:clrScheme name="">
      <a:dk1>
        <a:srgbClr val="000000"/>
      </a:dk1>
      <a:lt1>
        <a:srgbClr val="FFFFFF"/>
      </a:lt1>
      <a:dk2>
        <a:srgbClr val="000000"/>
      </a:dk2>
      <a:lt2>
        <a:srgbClr val="C0C0C0"/>
      </a:lt2>
      <a:accent1>
        <a:srgbClr val="AE1616"/>
      </a:accent1>
      <a:accent2>
        <a:srgbClr val="FFE1E1"/>
      </a:accent2>
      <a:accent3>
        <a:srgbClr val="FFFFFF"/>
      </a:accent3>
      <a:accent4>
        <a:srgbClr val="000000"/>
      </a:accent4>
      <a:accent5>
        <a:srgbClr val="D3ABAB"/>
      </a:accent5>
      <a:accent6>
        <a:srgbClr val="E7CCCC"/>
      </a:accent6>
      <a:hlink>
        <a:srgbClr val="969696"/>
      </a:hlink>
      <a:folHlink>
        <a:srgbClr val="FFFFFF"/>
      </a:folHlink>
    </a:clrScheme>
    <a:fontScheme name="m62-cogs">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62-cog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cog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62-cog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62-cog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62-cog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62-cog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62-cog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62-cog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62-cog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62-cog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62-cog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62-cog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62-cogs 13">
        <a:dk1>
          <a:srgbClr val="FFFFFF"/>
        </a:dk1>
        <a:lt1>
          <a:srgbClr val="FFFFFF"/>
        </a:lt1>
        <a:dk2>
          <a:srgbClr val="000000"/>
        </a:dk2>
        <a:lt2>
          <a:srgbClr val="808080"/>
        </a:lt2>
        <a:accent1>
          <a:srgbClr val="AE1616"/>
        </a:accent1>
        <a:accent2>
          <a:srgbClr val="333399"/>
        </a:accent2>
        <a:accent3>
          <a:srgbClr val="FFFFFF"/>
        </a:accent3>
        <a:accent4>
          <a:srgbClr val="DADADA"/>
        </a:accent4>
        <a:accent5>
          <a:srgbClr val="D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cogs 14">
        <a:dk1>
          <a:srgbClr val="000000"/>
        </a:dk1>
        <a:lt1>
          <a:srgbClr val="FFFFFF"/>
        </a:lt1>
        <a:dk2>
          <a:srgbClr val="000000"/>
        </a:dk2>
        <a:lt2>
          <a:srgbClr val="808080"/>
        </a:lt2>
        <a:accent1>
          <a:srgbClr val="CD1919"/>
        </a:accent1>
        <a:accent2>
          <a:srgbClr val="333399"/>
        </a:accent2>
        <a:accent3>
          <a:srgbClr val="FFFFFF"/>
        </a:accent3>
        <a:accent4>
          <a:srgbClr val="000000"/>
        </a:accent4>
        <a:accent5>
          <a:srgbClr val="E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cogs 15">
        <a:dk1>
          <a:srgbClr val="808080"/>
        </a:dk1>
        <a:lt1>
          <a:srgbClr val="FFFFFF"/>
        </a:lt1>
        <a:dk2>
          <a:srgbClr val="000000"/>
        </a:dk2>
        <a:lt2>
          <a:srgbClr val="FFFFFF"/>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m62-cogs 16">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41_m62-cogs">
  <a:themeElements>
    <a:clrScheme name="">
      <a:dk1>
        <a:srgbClr val="000000"/>
      </a:dk1>
      <a:lt1>
        <a:srgbClr val="FFFFFF"/>
      </a:lt1>
      <a:dk2>
        <a:srgbClr val="000000"/>
      </a:dk2>
      <a:lt2>
        <a:srgbClr val="C0C0C0"/>
      </a:lt2>
      <a:accent1>
        <a:srgbClr val="AE1616"/>
      </a:accent1>
      <a:accent2>
        <a:srgbClr val="FFE1E1"/>
      </a:accent2>
      <a:accent3>
        <a:srgbClr val="FFFFFF"/>
      </a:accent3>
      <a:accent4>
        <a:srgbClr val="000000"/>
      </a:accent4>
      <a:accent5>
        <a:srgbClr val="D3ABAB"/>
      </a:accent5>
      <a:accent6>
        <a:srgbClr val="E7CCCC"/>
      </a:accent6>
      <a:hlink>
        <a:srgbClr val="969696"/>
      </a:hlink>
      <a:folHlink>
        <a:srgbClr val="FFFFFF"/>
      </a:folHlink>
    </a:clrScheme>
    <a:fontScheme name="m62-cogs">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62-cog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cog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62-cog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62-cog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62-cog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62-cog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62-cog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62-cog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62-cog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62-cog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62-cog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62-cog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62-cogs 13">
        <a:dk1>
          <a:srgbClr val="FFFFFF"/>
        </a:dk1>
        <a:lt1>
          <a:srgbClr val="FFFFFF"/>
        </a:lt1>
        <a:dk2>
          <a:srgbClr val="000000"/>
        </a:dk2>
        <a:lt2>
          <a:srgbClr val="808080"/>
        </a:lt2>
        <a:accent1>
          <a:srgbClr val="AE1616"/>
        </a:accent1>
        <a:accent2>
          <a:srgbClr val="333399"/>
        </a:accent2>
        <a:accent3>
          <a:srgbClr val="FFFFFF"/>
        </a:accent3>
        <a:accent4>
          <a:srgbClr val="DADADA"/>
        </a:accent4>
        <a:accent5>
          <a:srgbClr val="D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cogs 14">
        <a:dk1>
          <a:srgbClr val="000000"/>
        </a:dk1>
        <a:lt1>
          <a:srgbClr val="FFFFFF"/>
        </a:lt1>
        <a:dk2>
          <a:srgbClr val="000000"/>
        </a:dk2>
        <a:lt2>
          <a:srgbClr val="808080"/>
        </a:lt2>
        <a:accent1>
          <a:srgbClr val="CD1919"/>
        </a:accent1>
        <a:accent2>
          <a:srgbClr val="333399"/>
        </a:accent2>
        <a:accent3>
          <a:srgbClr val="FFFFFF"/>
        </a:accent3>
        <a:accent4>
          <a:srgbClr val="000000"/>
        </a:accent4>
        <a:accent5>
          <a:srgbClr val="E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cogs 15">
        <a:dk1>
          <a:srgbClr val="808080"/>
        </a:dk1>
        <a:lt1>
          <a:srgbClr val="FFFFFF"/>
        </a:lt1>
        <a:dk2>
          <a:srgbClr val="000000"/>
        </a:dk2>
        <a:lt2>
          <a:srgbClr val="FFFFFF"/>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m62-cogs 16">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42_m62-cogs">
  <a:themeElements>
    <a:clrScheme name="">
      <a:dk1>
        <a:srgbClr val="000000"/>
      </a:dk1>
      <a:lt1>
        <a:srgbClr val="FFFFFF"/>
      </a:lt1>
      <a:dk2>
        <a:srgbClr val="000000"/>
      </a:dk2>
      <a:lt2>
        <a:srgbClr val="C0C0C0"/>
      </a:lt2>
      <a:accent1>
        <a:srgbClr val="AE1616"/>
      </a:accent1>
      <a:accent2>
        <a:srgbClr val="FFE1E1"/>
      </a:accent2>
      <a:accent3>
        <a:srgbClr val="FFFFFF"/>
      </a:accent3>
      <a:accent4>
        <a:srgbClr val="000000"/>
      </a:accent4>
      <a:accent5>
        <a:srgbClr val="D3ABAB"/>
      </a:accent5>
      <a:accent6>
        <a:srgbClr val="E7CCCC"/>
      </a:accent6>
      <a:hlink>
        <a:srgbClr val="969696"/>
      </a:hlink>
      <a:folHlink>
        <a:srgbClr val="FFFFFF"/>
      </a:folHlink>
    </a:clrScheme>
    <a:fontScheme name="m62-cogs">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62-cog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cog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62-cog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62-cog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62-cog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62-cog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62-cog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62-cog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62-cog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62-cog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62-cog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62-cog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62-cogs 13">
        <a:dk1>
          <a:srgbClr val="FFFFFF"/>
        </a:dk1>
        <a:lt1>
          <a:srgbClr val="FFFFFF"/>
        </a:lt1>
        <a:dk2>
          <a:srgbClr val="000000"/>
        </a:dk2>
        <a:lt2>
          <a:srgbClr val="808080"/>
        </a:lt2>
        <a:accent1>
          <a:srgbClr val="AE1616"/>
        </a:accent1>
        <a:accent2>
          <a:srgbClr val="333399"/>
        </a:accent2>
        <a:accent3>
          <a:srgbClr val="FFFFFF"/>
        </a:accent3>
        <a:accent4>
          <a:srgbClr val="DADADA"/>
        </a:accent4>
        <a:accent5>
          <a:srgbClr val="D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cogs 14">
        <a:dk1>
          <a:srgbClr val="000000"/>
        </a:dk1>
        <a:lt1>
          <a:srgbClr val="FFFFFF"/>
        </a:lt1>
        <a:dk2>
          <a:srgbClr val="000000"/>
        </a:dk2>
        <a:lt2>
          <a:srgbClr val="808080"/>
        </a:lt2>
        <a:accent1>
          <a:srgbClr val="CD1919"/>
        </a:accent1>
        <a:accent2>
          <a:srgbClr val="333399"/>
        </a:accent2>
        <a:accent3>
          <a:srgbClr val="FFFFFF"/>
        </a:accent3>
        <a:accent4>
          <a:srgbClr val="000000"/>
        </a:accent4>
        <a:accent5>
          <a:srgbClr val="E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cogs 15">
        <a:dk1>
          <a:srgbClr val="808080"/>
        </a:dk1>
        <a:lt1>
          <a:srgbClr val="FFFFFF"/>
        </a:lt1>
        <a:dk2>
          <a:srgbClr val="000000"/>
        </a:dk2>
        <a:lt2>
          <a:srgbClr val="FFFFFF"/>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m62-cogs 16">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43_m62-cogs">
  <a:themeElements>
    <a:clrScheme name="">
      <a:dk1>
        <a:srgbClr val="000000"/>
      </a:dk1>
      <a:lt1>
        <a:srgbClr val="FFFFFF"/>
      </a:lt1>
      <a:dk2>
        <a:srgbClr val="000000"/>
      </a:dk2>
      <a:lt2>
        <a:srgbClr val="C0C0C0"/>
      </a:lt2>
      <a:accent1>
        <a:srgbClr val="AE1616"/>
      </a:accent1>
      <a:accent2>
        <a:srgbClr val="FFE1E1"/>
      </a:accent2>
      <a:accent3>
        <a:srgbClr val="FFFFFF"/>
      </a:accent3>
      <a:accent4>
        <a:srgbClr val="000000"/>
      </a:accent4>
      <a:accent5>
        <a:srgbClr val="D3ABAB"/>
      </a:accent5>
      <a:accent6>
        <a:srgbClr val="E7CCCC"/>
      </a:accent6>
      <a:hlink>
        <a:srgbClr val="969696"/>
      </a:hlink>
      <a:folHlink>
        <a:srgbClr val="FFFFFF"/>
      </a:folHlink>
    </a:clrScheme>
    <a:fontScheme name="m62-cogs">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62-cog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cog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62-cog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62-cog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62-cog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62-cog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62-cog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62-cog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62-cog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62-cog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62-cog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62-cog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62-cogs 13">
        <a:dk1>
          <a:srgbClr val="FFFFFF"/>
        </a:dk1>
        <a:lt1>
          <a:srgbClr val="FFFFFF"/>
        </a:lt1>
        <a:dk2>
          <a:srgbClr val="000000"/>
        </a:dk2>
        <a:lt2>
          <a:srgbClr val="808080"/>
        </a:lt2>
        <a:accent1>
          <a:srgbClr val="AE1616"/>
        </a:accent1>
        <a:accent2>
          <a:srgbClr val="333399"/>
        </a:accent2>
        <a:accent3>
          <a:srgbClr val="FFFFFF"/>
        </a:accent3>
        <a:accent4>
          <a:srgbClr val="DADADA"/>
        </a:accent4>
        <a:accent5>
          <a:srgbClr val="D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cogs 14">
        <a:dk1>
          <a:srgbClr val="000000"/>
        </a:dk1>
        <a:lt1>
          <a:srgbClr val="FFFFFF"/>
        </a:lt1>
        <a:dk2>
          <a:srgbClr val="000000"/>
        </a:dk2>
        <a:lt2>
          <a:srgbClr val="808080"/>
        </a:lt2>
        <a:accent1>
          <a:srgbClr val="CD1919"/>
        </a:accent1>
        <a:accent2>
          <a:srgbClr val="333399"/>
        </a:accent2>
        <a:accent3>
          <a:srgbClr val="FFFFFF"/>
        </a:accent3>
        <a:accent4>
          <a:srgbClr val="000000"/>
        </a:accent4>
        <a:accent5>
          <a:srgbClr val="E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cogs 15">
        <a:dk1>
          <a:srgbClr val="808080"/>
        </a:dk1>
        <a:lt1>
          <a:srgbClr val="FFFFFF"/>
        </a:lt1>
        <a:dk2>
          <a:srgbClr val="000000"/>
        </a:dk2>
        <a:lt2>
          <a:srgbClr val="FFFFFF"/>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m62-cogs 16">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44_m62-cogs">
  <a:themeElements>
    <a:clrScheme name="">
      <a:dk1>
        <a:srgbClr val="000000"/>
      </a:dk1>
      <a:lt1>
        <a:srgbClr val="FFFFFF"/>
      </a:lt1>
      <a:dk2>
        <a:srgbClr val="000000"/>
      </a:dk2>
      <a:lt2>
        <a:srgbClr val="C0C0C0"/>
      </a:lt2>
      <a:accent1>
        <a:srgbClr val="AE1616"/>
      </a:accent1>
      <a:accent2>
        <a:srgbClr val="FFE1E1"/>
      </a:accent2>
      <a:accent3>
        <a:srgbClr val="FFFFFF"/>
      </a:accent3>
      <a:accent4>
        <a:srgbClr val="000000"/>
      </a:accent4>
      <a:accent5>
        <a:srgbClr val="D3ABAB"/>
      </a:accent5>
      <a:accent6>
        <a:srgbClr val="E7CCCC"/>
      </a:accent6>
      <a:hlink>
        <a:srgbClr val="969696"/>
      </a:hlink>
      <a:folHlink>
        <a:srgbClr val="FFFFFF"/>
      </a:folHlink>
    </a:clrScheme>
    <a:fontScheme name="m62-cogs">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62-cog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cog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62-cog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62-cog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62-cog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62-cog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62-cog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62-cog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62-cog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62-cog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62-cog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62-cog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62-cogs 13">
        <a:dk1>
          <a:srgbClr val="FFFFFF"/>
        </a:dk1>
        <a:lt1>
          <a:srgbClr val="FFFFFF"/>
        </a:lt1>
        <a:dk2>
          <a:srgbClr val="000000"/>
        </a:dk2>
        <a:lt2>
          <a:srgbClr val="808080"/>
        </a:lt2>
        <a:accent1>
          <a:srgbClr val="AE1616"/>
        </a:accent1>
        <a:accent2>
          <a:srgbClr val="333399"/>
        </a:accent2>
        <a:accent3>
          <a:srgbClr val="FFFFFF"/>
        </a:accent3>
        <a:accent4>
          <a:srgbClr val="DADADA"/>
        </a:accent4>
        <a:accent5>
          <a:srgbClr val="D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cogs 14">
        <a:dk1>
          <a:srgbClr val="000000"/>
        </a:dk1>
        <a:lt1>
          <a:srgbClr val="FFFFFF"/>
        </a:lt1>
        <a:dk2>
          <a:srgbClr val="000000"/>
        </a:dk2>
        <a:lt2>
          <a:srgbClr val="808080"/>
        </a:lt2>
        <a:accent1>
          <a:srgbClr val="CD1919"/>
        </a:accent1>
        <a:accent2>
          <a:srgbClr val="333399"/>
        </a:accent2>
        <a:accent3>
          <a:srgbClr val="FFFFFF"/>
        </a:accent3>
        <a:accent4>
          <a:srgbClr val="000000"/>
        </a:accent4>
        <a:accent5>
          <a:srgbClr val="E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cogs 15">
        <a:dk1>
          <a:srgbClr val="808080"/>
        </a:dk1>
        <a:lt1>
          <a:srgbClr val="FFFFFF"/>
        </a:lt1>
        <a:dk2>
          <a:srgbClr val="000000"/>
        </a:dk2>
        <a:lt2>
          <a:srgbClr val="FFFFFF"/>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m62-cogs 16">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m62-thorns">
  <a:themeElements>
    <a:clrScheme name="">
      <a:dk1>
        <a:srgbClr val="5F5F5F"/>
      </a:dk1>
      <a:lt1>
        <a:srgbClr val="FFFFFF"/>
      </a:lt1>
      <a:dk2>
        <a:srgbClr val="000000"/>
      </a:dk2>
      <a:lt2>
        <a:srgbClr val="C0C0C0"/>
      </a:lt2>
      <a:accent1>
        <a:srgbClr val="FF1515"/>
      </a:accent1>
      <a:accent2>
        <a:srgbClr val="A40000"/>
      </a:accent2>
      <a:accent3>
        <a:srgbClr val="FFFFFF"/>
      </a:accent3>
      <a:accent4>
        <a:srgbClr val="505050"/>
      </a:accent4>
      <a:accent5>
        <a:srgbClr val="FFAAAA"/>
      </a:accent5>
      <a:accent6>
        <a:srgbClr val="940000"/>
      </a:accent6>
      <a:hlink>
        <a:srgbClr val="FFD1D1"/>
      </a:hlink>
      <a:folHlink>
        <a:srgbClr val="C0C0C0"/>
      </a:folHlink>
    </a:clrScheme>
    <a:fontScheme name="m62-thorns">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outerShdw dist="35921" dir="2700000" algn="ctr" rotWithShape="0">
            <a:srgbClr val="4D4D4D"/>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rgbClr val="000000"/>
              </a:solidFill>
              <a:prstDash val="solid"/>
              <a:round/>
              <a:headEnd type="none" w="med" len="med"/>
              <a:tailEnd type="none" w="med" len="med"/>
            </a14:hiddenLine>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outerShdw dist="35921" dir="2700000" algn="ctr" rotWithShape="0">
            <a:srgbClr val="4D4D4D"/>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rgbClr val="000000"/>
              </a:solidFill>
              <a:prstDash val="solid"/>
              <a:round/>
              <a:headEnd type="none" w="med" len="med"/>
              <a:tailEnd type="none" w="med" len="med"/>
            </a14:hiddenLine>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m62-thorn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thorn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62-thorn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62-thorn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62-thorn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62-thorn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62-thorn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62-thorn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62-thorn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62-thorn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62-thorn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62-thorn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62-thorns 13">
        <a:dk1>
          <a:srgbClr val="FFFFFF"/>
        </a:dk1>
        <a:lt1>
          <a:srgbClr val="FFFFFF"/>
        </a:lt1>
        <a:dk2>
          <a:srgbClr val="000000"/>
        </a:dk2>
        <a:lt2>
          <a:srgbClr val="808080"/>
        </a:lt2>
        <a:accent1>
          <a:srgbClr val="AE1616"/>
        </a:accent1>
        <a:accent2>
          <a:srgbClr val="333399"/>
        </a:accent2>
        <a:accent3>
          <a:srgbClr val="FFFFFF"/>
        </a:accent3>
        <a:accent4>
          <a:srgbClr val="DADADA"/>
        </a:accent4>
        <a:accent5>
          <a:srgbClr val="D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thorns 14">
        <a:dk1>
          <a:srgbClr val="000000"/>
        </a:dk1>
        <a:lt1>
          <a:srgbClr val="FFFFFF"/>
        </a:lt1>
        <a:dk2>
          <a:srgbClr val="000000"/>
        </a:dk2>
        <a:lt2>
          <a:srgbClr val="808080"/>
        </a:lt2>
        <a:accent1>
          <a:srgbClr val="CD1919"/>
        </a:accent1>
        <a:accent2>
          <a:srgbClr val="333399"/>
        </a:accent2>
        <a:accent3>
          <a:srgbClr val="FFFFFF"/>
        </a:accent3>
        <a:accent4>
          <a:srgbClr val="000000"/>
        </a:accent4>
        <a:accent5>
          <a:srgbClr val="E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thorns 15">
        <a:dk1>
          <a:srgbClr val="808080"/>
        </a:dk1>
        <a:lt1>
          <a:srgbClr val="FFFFFF"/>
        </a:lt1>
        <a:dk2>
          <a:srgbClr val="000000"/>
        </a:dk2>
        <a:lt2>
          <a:srgbClr val="FFFFFF"/>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m62-thorns 16">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45_m62-cogs">
  <a:themeElements>
    <a:clrScheme name="">
      <a:dk1>
        <a:srgbClr val="000000"/>
      </a:dk1>
      <a:lt1>
        <a:srgbClr val="FFFFFF"/>
      </a:lt1>
      <a:dk2>
        <a:srgbClr val="000000"/>
      </a:dk2>
      <a:lt2>
        <a:srgbClr val="C0C0C0"/>
      </a:lt2>
      <a:accent1>
        <a:srgbClr val="AE1616"/>
      </a:accent1>
      <a:accent2>
        <a:srgbClr val="FFE1E1"/>
      </a:accent2>
      <a:accent3>
        <a:srgbClr val="FFFFFF"/>
      </a:accent3>
      <a:accent4>
        <a:srgbClr val="000000"/>
      </a:accent4>
      <a:accent5>
        <a:srgbClr val="D3ABAB"/>
      </a:accent5>
      <a:accent6>
        <a:srgbClr val="E7CCCC"/>
      </a:accent6>
      <a:hlink>
        <a:srgbClr val="969696"/>
      </a:hlink>
      <a:folHlink>
        <a:srgbClr val="FFFFFF"/>
      </a:folHlink>
    </a:clrScheme>
    <a:fontScheme name="m62-cogs">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62-cog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cog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62-cog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62-cog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62-cog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62-cog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62-cog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62-cog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62-cog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62-cog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62-cog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62-cog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62-cogs 13">
        <a:dk1>
          <a:srgbClr val="FFFFFF"/>
        </a:dk1>
        <a:lt1>
          <a:srgbClr val="FFFFFF"/>
        </a:lt1>
        <a:dk2>
          <a:srgbClr val="000000"/>
        </a:dk2>
        <a:lt2>
          <a:srgbClr val="808080"/>
        </a:lt2>
        <a:accent1>
          <a:srgbClr val="AE1616"/>
        </a:accent1>
        <a:accent2>
          <a:srgbClr val="333399"/>
        </a:accent2>
        <a:accent3>
          <a:srgbClr val="FFFFFF"/>
        </a:accent3>
        <a:accent4>
          <a:srgbClr val="DADADA"/>
        </a:accent4>
        <a:accent5>
          <a:srgbClr val="D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cogs 14">
        <a:dk1>
          <a:srgbClr val="000000"/>
        </a:dk1>
        <a:lt1>
          <a:srgbClr val="FFFFFF"/>
        </a:lt1>
        <a:dk2>
          <a:srgbClr val="000000"/>
        </a:dk2>
        <a:lt2>
          <a:srgbClr val="808080"/>
        </a:lt2>
        <a:accent1>
          <a:srgbClr val="CD1919"/>
        </a:accent1>
        <a:accent2>
          <a:srgbClr val="333399"/>
        </a:accent2>
        <a:accent3>
          <a:srgbClr val="FFFFFF"/>
        </a:accent3>
        <a:accent4>
          <a:srgbClr val="000000"/>
        </a:accent4>
        <a:accent5>
          <a:srgbClr val="E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cogs 15">
        <a:dk1>
          <a:srgbClr val="808080"/>
        </a:dk1>
        <a:lt1>
          <a:srgbClr val="FFFFFF"/>
        </a:lt1>
        <a:dk2>
          <a:srgbClr val="000000"/>
        </a:dk2>
        <a:lt2>
          <a:srgbClr val="FFFFFF"/>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m62-cogs 16">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46_m62-cogs">
  <a:themeElements>
    <a:clrScheme name="">
      <a:dk1>
        <a:srgbClr val="000000"/>
      </a:dk1>
      <a:lt1>
        <a:srgbClr val="FFFFFF"/>
      </a:lt1>
      <a:dk2>
        <a:srgbClr val="000000"/>
      </a:dk2>
      <a:lt2>
        <a:srgbClr val="C0C0C0"/>
      </a:lt2>
      <a:accent1>
        <a:srgbClr val="AE1616"/>
      </a:accent1>
      <a:accent2>
        <a:srgbClr val="FFE1E1"/>
      </a:accent2>
      <a:accent3>
        <a:srgbClr val="FFFFFF"/>
      </a:accent3>
      <a:accent4>
        <a:srgbClr val="000000"/>
      </a:accent4>
      <a:accent5>
        <a:srgbClr val="D3ABAB"/>
      </a:accent5>
      <a:accent6>
        <a:srgbClr val="E7CCCC"/>
      </a:accent6>
      <a:hlink>
        <a:srgbClr val="969696"/>
      </a:hlink>
      <a:folHlink>
        <a:srgbClr val="FFFFFF"/>
      </a:folHlink>
    </a:clrScheme>
    <a:fontScheme name="m62-cogs">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62-cog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cog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62-cog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62-cog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62-cog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62-cog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62-cog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62-cog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62-cog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62-cog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62-cog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62-cog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62-cogs 13">
        <a:dk1>
          <a:srgbClr val="FFFFFF"/>
        </a:dk1>
        <a:lt1>
          <a:srgbClr val="FFFFFF"/>
        </a:lt1>
        <a:dk2>
          <a:srgbClr val="000000"/>
        </a:dk2>
        <a:lt2>
          <a:srgbClr val="808080"/>
        </a:lt2>
        <a:accent1>
          <a:srgbClr val="AE1616"/>
        </a:accent1>
        <a:accent2>
          <a:srgbClr val="333399"/>
        </a:accent2>
        <a:accent3>
          <a:srgbClr val="FFFFFF"/>
        </a:accent3>
        <a:accent4>
          <a:srgbClr val="DADADA"/>
        </a:accent4>
        <a:accent5>
          <a:srgbClr val="D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cogs 14">
        <a:dk1>
          <a:srgbClr val="000000"/>
        </a:dk1>
        <a:lt1>
          <a:srgbClr val="FFFFFF"/>
        </a:lt1>
        <a:dk2>
          <a:srgbClr val="000000"/>
        </a:dk2>
        <a:lt2>
          <a:srgbClr val="808080"/>
        </a:lt2>
        <a:accent1>
          <a:srgbClr val="CD1919"/>
        </a:accent1>
        <a:accent2>
          <a:srgbClr val="333399"/>
        </a:accent2>
        <a:accent3>
          <a:srgbClr val="FFFFFF"/>
        </a:accent3>
        <a:accent4>
          <a:srgbClr val="000000"/>
        </a:accent4>
        <a:accent5>
          <a:srgbClr val="E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cogs 15">
        <a:dk1>
          <a:srgbClr val="808080"/>
        </a:dk1>
        <a:lt1>
          <a:srgbClr val="FFFFFF"/>
        </a:lt1>
        <a:dk2>
          <a:srgbClr val="000000"/>
        </a:dk2>
        <a:lt2>
          <a:srgbClr val="FFFFFF"/>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m62-cogs 16">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47_m62-cogs">
  <a:themeElements>
    <a:clrScheme name="">
      <a:dk1>
        <a:srgbClr val="000000"/>
      </a:dk1>
      <a:lt1>
        <a:srgbClr val="FFFFFF"/>
      </a:lt1>
      <a:dk2>
        <a:srgbClr val="000000"/>
      </a:dk2>
      <a:lt2>
        <a:srgbClr val="C0C0C0"/>
      </a:lt2>
      <a:accent1>
        <a:srgbClr val="AE1616"/>
      </a:accent1>
      <a:accent2>
        <a:srgbClr val="FFE1E1"/>
      </a:accent2>
      <a:accent3>
        <a:srgbClr val="FFFFFF"/>
      </a:accent3>
      <a:accent4>
        <a:srgbClr val="000000"/>
      </a:accent4>
      <a:accent5>
        <a:srgbClr val="D3ABAB"/>
      </a:accent5>
      <a:accent6>
        <a:srgbClr val="E7CCCC"/>
      </a:accent6>
      <a:hlink>
        <a:srgbClr val="969696"/>
      </a:hlink>
      <a:folHlink>
        <a:srgbClr val="FFFFFF"/>
      </a:folHlink>
    </a:clrScheme>
    <a:fontScheme name="m62-cogs">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62-cog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cog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62-cog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62-cog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62-cog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62-cog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62-cog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62-cog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62-cog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62-cog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62-cog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62-cog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62-cogs 13">
        <a:dk1>
          <a:srgbClr val="FFFFFF"/>
        </a:dk1>
        <a:lt1>
          <a:srgbClr val="FFFFFF"/>
        </a:lt1>
        <a:dk2>
          <a:srgbClr val="000000"/>
        </a:dk2>
        <a:lt2>
          <a:srgbClr val="808080"/>
        </a:lt2>
        <a:accent1>
          <a:srgbClr val="AE1616"/>
        </a:accent1>
        <a:accent2>
          <a:srgbClr val="333399"/>
        </a:accent2>
        <a:accent3>
          <a:srgbClr val="FFFFFF"/>
        </a:accent3>
        <a:accent4>
          <a:srgbClr val="DADADA"/>
        </a:accent4>
        <a:accent5>
          <a:srgbClr val="D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cogs 14">
        <a:dk1>
          <a:srgbClr val="000000"/>
        </a:dk1>
        <a:lt1>
          <a:srgbClr val="FFFFFF"/>
        </a:lt1>
        <a:dk2>
          <a:srgbClr val="000000"/>
        </a:dk2>
        <a:lt2>
          <a:srgbClr val="808080"/>
        </a:lt2>
        <a:accent1>
          <a:srgbClr val="CD1919"/>
        </a:accent1>
        <a:accent2>
          <a:srgbClr val="333399"/>
        </a:accent2>
        <a:accent3>
          <a:srgbClr val="FFFFFF"/>
        </a:accent3>
        <a:accent4>
          <a:srgbClr val="000000"/>
        </a:accent4>
        <a:accent5>
          <a:srgbClr val="E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cogs 15">
        <a:dk1>
          <a:srgbClr val="808080"/>
        </a:dk1>
        <a:lt1>
          <a:srgbClr val="FFFFFF"/>
        </a:lt1>
        <a:dk2>
          <a:srgbClr val="000000"/>
        </a:dk2>
        <a:lt2>
          <a:srgbClr val="FFFFFF"/>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m62-cogs 16">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4_m62-thorns">
  <a:themeElements>
    <a:clrScheme name="">
      <a:dk1>
        <a:srgbClr val="5F5F5F"/>
      </a:dk1>
      <a:lt1>
        <a:srgbClr val="FFFFFF"/>
      </a:lt1>
      <a:dk2>
        <a:srgbClr val="000000"/>
      </a:dk2>
      <a:lt2>
        <a:srgbClr val="C0C0C0"/>
      </a:lt2>
      <a:accent1>
        <a:srgbClr val="FF1515"/>
      </a:accent1>
      <a:accent2>
        <a:srgbClr val="A40000"/>
      </a:accent2>
      <a:accent3>
        <a:srgbClr val="FFFFFF"/>
      </a:accent3>
      <a:accent4>
        <a:srgbClr val="505050"/>
      </a:accent4>
      <a:accent5>
        <a:srgbClr val="FFAAAA"/>
      </a:accent5>
      <a:accent6>
        <a:srgbClr val="940000"/>
      </a:accent6>
      <a:hlink>
        <a:srgbClr val="FFD1D1"/>
      </a:hlink>
      <a:folHlink>
        <a:srgbClr val="C0C0C0"/>
      </a:folHlink>
    </a:clrScheme>
    <a:fontScheme name="m62-thorns">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outerShdw dist="35921" dir="2700000" algn="ctr" rotWithShape="0">
            <a:srgbClr val="4D4D4D"/>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rgbClr val="000000"/>
              </a:solidFill>
              <a:prstDash val="solid"/>
              <a:round/>
              <a:headEnd type="none" w="med" len="med"/>
              <a:tailEnd type="none" w="med" len="med"/>
            </a14:hiddenLine>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outerShdw dist="35921" dir="2700000" algn="ctr" rotWithShape="0">
            <a:srgbClr val="4D4D4D"/>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rgbClr val="000000"/>
              </a:solidFill>
              <a:prstDash val="solid"/>
              <a:round/>
              <a:headEnd type="none" w="med" len="med"/>
              <a:tailEnd type="none" w="med" len="med"/>
            </a14:hiddenLine>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m62-thorn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thorn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62-thorn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62-thorn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62-thorn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62-thorn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62-thorn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62-thorn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62-thorn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62-thorn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62-thorn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62-thorn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62-thorns 13">
        <a:dk1>
          <a:srgbClr val="FFFFFF"/>
        </a:dk1>
        <a:lt1>
          <a:srgbClr val="FFFFFF"/>
        </a:lt1>
        <a:dk2>
          <a:srgbClr val="000000"/>
        </a:dk2>
        <a:lt2>
          <a:srgbClr val="808080"/>
        </a:lt2>
        <a:accent1>
          <a:srgbClr val="AE1616"/>
        </a:accent1>
        <a:accent2>
          <a:srgbClr val="333399"/>
        </a:accent2>
        <a:accent3>
          <a:srgbClr val="FFFFFF"/>
        </a:accent3>
        <a:accent4>
          <a:srgbClr val="DADADA"/>
        </a:accent4>
        <a:accent5>
          <a:srgbClr val="D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thorns 14">
        <a:dk1>
          <a:srgbClr val="000000"/>
        </a:dk1>
        <a:lt1>
          <a:srgbClr val="FFFFFF"/>
        </a:lt1>
        <a:dk2>
          <a:srgbClr val="000000"/>
        </a:dk2>
        <a:lt2>
          <a:srgbClr val="808080"/>
        </a:lt2>
        <a:accent1>
          <a:srgbClr val="CD1919"/>
        </a:accent1>
        <a:accent2>
          <a:srgbClr val="333399"/>
        </a:accent2>
        <a:accent3>
          <a:srgbClr val="FFFFFF"/>
        </a:accent3>
        <a:accent4>
          <a:srgbClr val="000000"/>
        </a:accent4>
        <a:accent5>
          <a:srgbClr val="E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thorns 15">
        <a:dk1>
          <a:srgbClr val="808080"/>
        </a:dk1>
        <a:lt1>
          <a:srgbClr val="FFFFFF"/>
        </a:lt1>
        <a:dk2>
          <a:srgbClr val="000000"/>
        </a:dk2>
        <a:lt2>
          <a:srgbClr val="FFFFFF"/>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m62-thorns 16">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9_Night-and-Day-PowerPoint-Template">
  <a:themeElements>
    <a:clrScheme name="Night-and-Day-PowerPoint-Template 14">
      <a:dk1>
        <a:srgbClr val="000000"/>
      </a:dk1>
      <a:lt1>
        <a:srgbClr val="FFFFFF"/>
      </a:lt1>
      <a:dk2>
        <a:srgbClr val="319734"/>
      </a:dk2>
      <a:lt2>
        <a:srgbClr val="000059"/>
      </a:lt2>
      <a:accent1>
        <a:srgbClr val="214697"/>
      </a:accent1>
      <a:accent2>
        <a:srgbClr val="BCC0C1"/>
      </a:accent2>
      <a:accent3>
        <a:srgbClr val="FFFFFF"/>
      </a:accent3>
      <a:accent4>
        <a:srgbClr val="000000"/>
      </a:accent4>
      <a:accent5>
        <a:srgbClr val="ABB0C9"/>
      </a:accent5>
      <a:accent6>
        <a:srgbClr val="AAAEAF"/>
      </a:accent6>
      <a:hlink>
        <a:srgbClr val="D9E3D4"/>
      </a:hlink>
      <a:folHlink>
        <a:srgbClr val="CBF199"/>
      </a:folHlink>
    </a:clrScheme>
    <a:fontScheme name="Night-and-Day-PowerPoint-Template">
      <a:majorFont>
        <a:latin typeface="Arial Narrow"/>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Night-and-Day-PowerPoint-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ight-and-Day-PowerPoint-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ight-and-Day-PowerPoint-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ight-and-Day-PowerPoint-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ight-and-Day-PowerPoint-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ight-and-Day-PowerPoint-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ight-and-Day-PowerPoint-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ight-and-Day-PowerPoint-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ight-and-Day-PowerPoint-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ight-and-Day-PowerPoint-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ight-and-Day-PowerPoint-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ight-and-Day-PowerPoint-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ight-and-Day-PowerPoint-Template 13">
        <a:dk1>
          <a:srgbClr val="093E48"/>
        </a:dk1>
        <a:lt1>
          <a:srgbClr val="FFFFFF"/>
        </a:lt1>
        <a:dk2>
          <a:srgbClr val="093E48"/>
        </a:dk2>
        <a:lt2>
          <a:srgbClr val="FF412E"/>
        </a:lt2>
        <a:accent1>
          <a:srgbClr val="A5CA11"/>
        </a:accent1>
        <a:accent2>
          <a:srgbClr val="FEB200"/>
        </a:accent2>
        <a:accent3>
          <a:srgbClr val="FFFFFF"/>
        </a:accent3>
        <a:accent4>
          <a:srgbClr val="06343C"/>
        </a:accent4>
        <a:accent5>
          <a:srgbClr val="CFE1AA"/>
        </a:accent5>
        <a:accent6>
          <a:srgbClr val="E6A100"/>
        </a:accent6>
        <a:hlink>
          <a:srgbClr val="EF027E"/>
        </a:hlink>
        <a:folHlink>
          <a:srgbClr val="00A0C6"/>
        </a:folHlink>
      </a:clrScheme>
      <a:clrMap bg1="lt1" tx1="dk1" bg2="lt2" tx2="dk2" accent1="accent1" accent2="accent2" accent3="accent3" accent4="accent4" accent5="accent5" accent6="accent6" hlink="hlink" folHlink="folHlink"/>
    </a:extraClrScheme>
    <a:extraClrScheme>
      <a:clrScheme name="Night-and-Day-PowerPoint-Template 14">
        <a:dk1>
          <a:srgbClr val="000000"/>
        </a:dk1>
        <a:lt1>
          <a:srgbClr val="FFFFFF"/>
        </a:lt1>
        <a:dk2>
          <a:srgbClr val="319734"/>
        </a:dk2>
        <a:lt2>
          <a:srgbClr val="000059"/>
        </a:lt2>
        <a:accent1>
          <a:srgbClr val="214697"/>
        </a:accent1>
        <a:accent2>
          <a:srgbClr val="BCC0C1"/>
        </a:accent2>
        <a:accent3>
          <a:srgbClr val="FFFFFF"/>
        </a:accent3>
        <a:accent4>
          <a:srgbClr val="000000"/>
        </a:accent4>
        <a:accent5>
          <a:srgbClr val="ABB0C9"/>
        </a:accent5>
        <a:accent6>
          <a:srgbClr val="AAAEAF"/>
        </a:accent6>
        <a:hlink>
          <a:srgbClr val="D9E3D4"/>
        </a:hlink>
        <a:folHlink>
          <a:srgbClr val="CBF199"/>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m62-lava-flower">
  <a:themeElements>
    <a:clrScheme name="">
      <a:dk1>
        <a:srgbClr val="000000"/>
      </a:dk1>
      <a:lt1>
        <a:srgbClr val="FFFFFF"/>
      </a:lt1>
      <a:dk2>
        <a:srgbClr val="961212"/>
      </a:dk2>
      <a:lt2>
        <a:srgbClr val="808080"/>
      </a:lt2>
      <a:accent1>
        <a:srgbClr val="961212"/>
      </a:accent1>
      <a:accent2>
        <a:srgbClr val="FFB3B3"/>
      </a:accent2>
      <a:accent3>
        <a:srgbClr val="FFFFFF"/>
      </a:accent3>
      <a:accent4>
        <a:srgbClr val="000000"/>
      </a:accent4>
      <a:accent5>
        <a:srgbClr val="C9AAAA"/>
      </a:accent5>
      <a:accent6>
        <a:srgbClr val="E7A2A2"/>
      </a:accent6>
      <a:hlink>
        <a:srgbClr val="969696"/>
      </a:hlink>
      <a:folHlink>
        <a:srgbClr val="FFFFFF"/>
      </a:folHlink>
    </a:clrScheme>
    <a:fontScheme name="m62-lava-flower">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62-lava-flow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lava-flow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62-lava-flow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62-lava-flow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62-lava-flow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62-lava-flow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62-lava-flow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62-lava-flow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62-lava-flow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62-lava-flow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62-lava-flow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62-lava-flow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62-lava-flower 13">
        <a:dk1>
          <a:srgbClr val="FFFFFF"/>
        </a:dk1>
        <a:lt1>
          <a:srgbClr val="FFFFFF"/>
        </a:lt1>
        <a:dk2>
          <a:srgbClr val="000000"/>
        </a:dk2>
        <a:lt2>
          <a:srgbClr val="808080"/>
        </a:lt2>
        <a:accent1>
          <a:srgbClr val="AE1616"/>
        </a:accent1>
        <a:accent2>
          <a:srgbClr val="333399"/>
        </a:accent2>
        <a:accent3>
          <a:srgbClr val="FFFFFF"/>
        </a:accent3>
        <a:accent4>
          <a:srgbClr val="DADADA"/>
        </a:accent4>
        <a:accent5>
          <a:srgbClr val="D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lava-flower 14">
        <a:dk1>
          <a:srgbClr val="000000"/>
        </a:dk1>
        <a:lt1>
          <a:srgbClr val="FFFFFF"/>
        </a:lt1>
        <a:dk2>
          <a:srgbClr val="000000"/>
        </a:dk2>
        <a:lt2>
          <a:srgbClr val="808080"/>
        </a:lt2>
        <a:accent1>
          <a:srgbClr val="CD1919"/>
        </a:accent1>
        <a:accent2>
          <a:srgbClr val="333399"/>
        </a:accent2>
        <a:accent3>
          <a:srgbClr val="FFFFFF"/>
        </a:accent3>
        <a:accent4>
          <a:srgbClr val="000000"/>
        </a:accent4>
        <a:accent5>
          <a:srgbClr val="E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lava-flower 15">
        <a:dk1>
          <a:srgbClr val="808080"/>
        </a:dk1>
        <a:lt1>
          <a:srgbClr val="FFFFFF"/>
        </a:lt1>
        <a:dk2>
          <a:srgbClr val="000000"/>
        </a:dk2>
        <a:lt2>
          <a:srgbClr val="FFFFFF"/>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m62-lava-flower 16">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3_m62-lava-flower">
  <a:themeElements>
    <a:clrScheme name="">
      <a:dk1>
        <a:srgbClr val="000000"/>
      </a:dk1>
      <a:lt1>
        <a:srgbClr val="FFFFFF"/>
      </a:lt1>
      <a:dk2>
        <a:srgbClr val="961212"/>
      </a:dk2>
      <a:lt2>
        <a:srgbClr val="808080"/>
      </a:lt2>
      <a:accent1>
        <a:srgbClr val="961212"/>
      </a:accent1>
      <a:accent2>
        <a:srgbClr val="FFB3B3"/>
      </a:accent2>
      <a:accent3>
        <a:srgbClr val="FFFFFF"/>
      </a:accent3>
      <a:accent4>
        <a:srgbClr val="000000"/>
      </a:accent4>
      <a:accent5>
        <a:srgbClr val="C9AAAA"/>
      </a:accent5>
      <a:accent6>
        <a:srgbClr val="E7A2A2"/>
      </a:accent6>
      <a:hlink>
        <a:srgbClr val="969696"/>
      </a:hlink>
      <a:folHlink>
        <a:srgbClr val="FFFFFF"/>
      </a:folHlink>
    </a:clrScheme>
    <a:fontScheme name="m62-lava-flower">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62-lava-flow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lava-flow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62-lava-flow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62-lava-flow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62-lava-flow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62-lava-flow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62-lava-flow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62-lava-flow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62-lava-flow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62-lava-flow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62-lava-flow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62-lava-flow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62-lava-flower 13">
        <a:dk1>
          <a:srgbClr val="FFFFFF"/>
        </a:dk1>
        <a:lt1>
          <a:srgbClr val="FFFFFF"/>
        </a:lt1>
        <a:dk2>
          <a:srgbClr val="000000"/>
        </a:dk2>
        <a:lt2>
          <a:srgbClr val="808080"/>
        </a:lt2>
        <a:accent1>
          <a:srgbClr val="AE1616"/>
        </a:accent1>
        <a:accent2>
          <a:srgbClr val="333399"/>
        </a:accent2>
        <a:accent3>
          <a:srgbClr val="FFFFFF"/>
        </a:accent3>
        <a:accent4>
          <a:srgbClr val="DADADA"/>
        </a:accent4>
        <a:accent5>
          <a:srgbClr val="D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lava-flower 14">
        <a:dk1>
          <a:srgbClr val="000000"/>
        </a:dk1>
        <a:lt1>
          <a:srgbClr val="FFFFFF"/>
        </a:lt1>
        <a:dk2>
          <a:srgbClr val="000000"/>
        </a:dk2>
        <a:lt2>
          <a:srgbClr val="808080"/>
        </a:lt2>
        <a:accent1>
          <a:srgbClr val="CD1919"/>
        </a:accent1>
        <a:accent2>
          <a:srgbClr val="333399"/>
        </a:accent2>
        <a:accent3>
          <a:srgbClr val="FFFFFF"/>
        </a:accent3>
        <a:accent4>
          <a:srgbClr val="000000"/>
        </a:accent4>
        <a:accent5>
          <a:srgbClr val="E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lava-flower 15">
        <a:dk1>
          <a:srgbClr val="808080"/>
        </a:dk1>
        <a:lt1>
          <a:srgbClr val="FFFFFF"/>
        </a:lt1>
        <a:dk2>
          <a:srgbClr val="000000"/>
        </a:dk2>
        <a:lt2>
          <a:srgbClr val="FFFFFF"/>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m62-lava-flower 16">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4_m62-lava-flower">
  <a:themeElements>
    <a:clrScheme name="">
      <a:dk1>
        <a:srgbClr val="000000"/>
      </a:dk1>
      <a:lt1>
        <a:srgbClr val="FFFFFF"/>
      </a:lt1>
      <a:dk2>
        <a:srgbClr val="961212"/>
      </a:dk2>
      <a:lt2>
        <a:srgbClr val="808080"/>
      </a:lt2>
      <a:accent1>
        <a:srgbClr val="961212"/>
      </a:accent1>
      <a:accent2>
        <a:srgbClr val="FFB3B3"/>
      </a:accent2>
      <a:accent3>
        <a:srgbClr val="FFFFFF"/>
      </a:accent3>
      <a:accent4>
        <a:srgbClr val="000000"/>
      </a:accent4>
      <a:accent5>
        <a:srgbClr val="C9AAAA"/>
      </a:accent5>
      <a:accent6>
        <a:srgbClr val="E7A2A2"/>
      </a:accent6>
      <a:hlink>
        <a:srgbClr val="969696"/>
      </a:hlink>
      <a:folHlink>
        <a:srgbClr val="FFFFFF"/>
      </a:folHlink>
    </a:clrScheme>
    <a:fontScheme name="m62-lava-flower">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62-lava-flow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lava-flow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62-lava-flow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62-lava-flow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62-lava-flow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62-lava-flow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62-lava-flow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62-lava-flow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62-lava-flow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62-lava-flow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62-lava-flow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62-lava-flow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62-lava-flower 13">
        <a:dk1>
          <a:srgbClr val="FFFFFF"/>
        </a:dk1>
        <a:lt1>
          <a:srgbClr val="FFFFFF"/>
        </a:lt1>
        <a:dk2>
          <a:srgbClr val="000000"/>
        </a:dk2>
        <a:lt2>
          <a:srgbClr val="808080"/>
        </a:lt2>
        <a:accent1>
          <a:srgbClr val="AE1616"/>
        </a:accent1>
        <a:accent2>
          <a:srgbClr val="333399"/>
        </a:accent2>
        <a:accent3>
          <a:srgbClr val="FFFFFF"/>
        </a:accent3>
        <a:accent4>
          <a:srgbClr val="DADADA"/>
        </a:accent4>
        <a:accent5>
          <a:srgbClr val="D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lava-flower 14">
        <a:dk1>
          <a:srgbClr val="000000"/>
        </a:dk1>
        <a:lt1>
          <a:srgbClr val="FFFFFF"/>
        </a:lt1>
        <a:dk2>
          <a:srgbClr val="000000"/>
        </a:dk2>
        <a:lt2>
          <a:srgbClr val="808080"/>
        </a:lt2>
        <a:accent1>
          <a:srgbClr val="CD1919"/>
        </a:accent1>
        <a:accent2>
          <a:srgbClr val="333399"/>
        </a:accent2>
        <a:accent3>
          <a:srgbClr val="FFFFFF"/>
        </a:accent3>
        <a:accent4>
          <a:srgbClr val="000000"/>
        </a:accent4>
        <a:accent5>
          <a:srgbClr val="E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lava-flower 15">
        <a:dk1>
          <a:srgbClr val="808080"/>
        </a:dk1>
        <a:lt1>
          <a:srgbClr val="FFFFFF"/>
        </a:lt1>
        <a:dk2>
          <a:srgbClr val="000000"/>
        </a:dk2>
        <a:lt2>
          <a:srgbClr val="FFFFFF"/>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m62-lava-flower 16">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15_Night-and-Day-PowerPoint-Template">
  <a:themeElements>
    <a:clrScheme name="Night-and-Day-PowerPoint-Template 14">
      <a:dk1>
        <a:srgbClr val="000000"/>
      </a:dk1>
      <a:lt1>
        <a:srgbClr val="FFFFFF"/>
      </a:lt1>
      <a:dk2>
        <a:srgbClr val="319734"/>
      </a:dk2>
      <a:lt2>
        <a:srgbClr val="000059"/>
      </a:lt2>
      <a:accent1>
        <a:srgbClr val="214697"/>
      </a:accent1>
      <a:accent2>
        <a:srgbClr val="BCC0C1"/>
      </a:accent2>
      <a:accent3>
        <a:srgbClr val="FFFFFF"/>
      </a:accent3>
      <a:accent4>
        <a:srgbClr val="000000"/>
      </a:accent4>
      <a:accent5>
        <a:srgbClr val="ABB0C9"/>
      </a:accent5>
      <a:accent6>
        <a:srgbClr val="AAAEAF"/>
      </a:accent6>
      <a:hlink>
        <a:srgbClr val="D9E3D4"/>
      </a:hlink>
      <a:folHlink>
        <a:srgbClr val="CBF199"/>
      </a:folHlink>
    </a:clrScheme>
    <a:fontScheme name="Night-and-Day-PowerPoint-Template">
      <a:majorFont>
        <a:latin typeface="Arial Narrow"/>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Night-and-Day-PowerPoint-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ight-and-Day-PowerPoint-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ight-and-Day-PowerPoint-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ight-and-Day-PowerPoint-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ight-and-Day-PowerPoint-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ight-and-Day-PowerPoint-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ight-and-Day-PowerPoint-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ight-and-Day-PowerPoint-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ight-and-Day-PowerPoint-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ight-and-Day-PowerPoint-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ight-and-Day-PowerPoint-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ight-and-Day-PowerPoint-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ight-and-Day-PowerPoint-Template 13">
        <a:dk1>
          <a:srgbClr val="093E48"/>
        </a:dk1>
        <a:lt1>
          <a:srgbClr val="FFFFFF"/>
        </a:lt1>
        <a:dk2>
          <a:srgbClr val="093E48"/>
        </a:dk2>
        <a:lt2>
          <a:srgbClr val="FF412E"/>
        </a:lt2>
        <a:accent1>
          <a:srgbClr val="A5CA11"/>
        </a:accent1>
        <a:accent2>
          <a:srgbClr val="FEB200"/>
        </a:accent2>
        <a:accent3>
          <a:srgbClr val="FFFFFF"/>
        </a:accent3>
        <a:accent4>
          <a:srgbClr val="06343C"/>
        </a:accent4>
        <a:accent5>
          <a:srgbClr val="CFE1AA"/>
        </a:accent5>
        <a:accent6>
          <a:srgbClr val="E6A100"/>
        </a:accent6>
        <a:hlink>
          <a:srgbClr val="EF027E"/>
        </a:hlink>
        <a:folHlink>
          <a:srgbClr val="00A0C6"/>
        </a:folHlink>
      </a:clrScheme>
      <a:clrMap bg1="lt1" tx1="dk1" bg2="lt2" tx2="dk2" accent1="accent1" accent2="accent2" accent3="accent3" accent4="accent4" accent5="accent5" accent6="accent6" hlink="hlink" folHlink="folHlink"/>
    </a:extraClrScheme>
    <a:extraClrScheme>
      <a:clrScheme name="Night-and-Day-PowerPoint-Template 14">
        <a:dk1>
          <a:srgbClr val="000000"/>
        </a:dk1>
        <a:lt1>
          <a:srgbClr val="FFFFFF"/>
        </a:lt1>
        <a:dk2>
          <a:srgbClr val="319734"/>
        </a:dk2>
        <a:lt2>
          <a:srgbClr val="000059"/>
        </a:lt2>
        <a:accent1>
          <a:srgbClr val="214697"/>
        </a:accent1>
        <a:accent2>
          <a:srgbClr val="BCC0C1"/>
        </a:accent2>
        <a:accent3>
          <a:srgbClr val="FFFFFF"/>
        </a:accent3>
        <a:accent4>
          <a:srgbClr val="000000"/>
        </a:accent4>
        <a:accent5>
          <a:srgbClr val="ABB0C9"/>
        </a:accent5>
        <a:accent6>
          <a:srgbClr val="AAAEAF"/>
        </a:accent6>
        <a:hlink>
          <a:srgbClr val="D9E3D4"/>
        </a:hlink>
        <a:folHlink>
          <a:srgbClr val="CBF199"/>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16_Night-and-Day-PowerPoint-Template">
  <a:themeElements>
    <a:clrScheme name="Night-and-Day-PowerPoint-Template 14">
      <a:dk1>
        <a:srgbClr val="000000"/>
      </a:dk1>
      <a:lt1>
        <a:srgbClr val="FFFFFF"/>
      </a:lt1>
      <a:dk2>
        <a:srgbClr val="319734"/>
      </a:dk2>
      <a:lt2>
        <a:srgbClr val="000059"/>
      </a:lt2>
      <a:accent1>
        <a:srgbClr val="214697"/>
      </a:accent1>
      <a:accent2>
        <a:srgbClr val="BCC0C1"/>
      </a:accent2>
      <a:accent3>
        <a:srgbClr val="FFFFFF"/>
      </a:accent3>
      <a:accent4>
        <a:srgbClr val="000000"/>
      </a:accent4>
      <a:accent5>
        <a:srgbClr val="ABB0C9"/>
      </a:accent5>
      <a:accent6>
        <a:srgbClr val="AAAEAF"/>
      </a:accent6>
      <a:hlink>
        <a:srgbClr val="D9E3D4"/>
      </a:hlink>
      <a:folHlink>
        <a:srgbClr val="CBF199"/>
      </a:folHlink>
    </a:clrScheme>
    <a:fontScheme name="Night-and-Day-PowerPoint-Template">
      <a:majorFont>
        <a:latin typeface="Arial Narrow"/>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Night-and-Day-PowerPoint-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ight-and-Day-PowerPoint-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ight-and-Day-PowerPoint-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ight-and-Day-PowerPoint-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ight-and-Day-PowerPoint-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ight-and-Day-PowerPoint-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ight-and-Day-PowerPoint-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ight-and-Day-PowerPoint-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ight-and-Day-PowerPoint-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ight-and-Day-PowerPoint-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ight-and-Day-PowerPoint-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ight-and-Day-PowerPoint-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ight-and-Day-PowerPoint-Template 13">
        <a:dk1>
          <a:srgbClr val="093E48"/>
        </a:dk1>
        <a:lt1>
          <a:srgbClr val="FFFFFF"/>
        </a:lt1>
        <a:dk2>
          <a:srgbClr val="093E48"/>
        </a:dk2>
        <a:lt2>
          <a:srgbClr val="FF412E"/>
        </a:lt2>
        <a:accent1>
          <a:srgbClr val="A5CA11"/>
        </a:accent1>
        <a:accent2>
          <a:srgbClr val="FEB200"/>
        </a:accent2>
        <a:accent3>
          <a:srgbClr val="FFFFFF"/>
        </a:accent3>
        <a:accent4>
          <a:srgbClr val="06343C"/>
        </a:accent4>
        <a:accent5>
          <a:srgbClr val="CFE1AA"/>
        </a:accent5>
        <a:accent6>
          <a:srgbClr val="E6A100"/>
        </a:accent6>
        <a:hlink>
          <a:srgbClr val="EF027E"/>
        </a:hlink>
        <a:folHlink>
          <a:srgbClr val="00A0C6"/>
        </a:folHlink>
      </a:clrScheme>
      <a:clrMap bg1="lt1" tx1="dk1" bg2="lt2" tx2="dk2" accent1="accent1" accent2="accent2" accent3="accent3" accent4="accent4" accent5="accent5" accent6="accent6" hlink="hlink" folHlink="folHlink"/>
    </a:extraClrScheme>
    <a:extraClrScheme>
      <a:clrScheme name="Night-and-Day-PowerPoint-Template 14">
        <a:dk1>
          <a:srgbClr val="000000"/>
        </a:dk1>
        <a:lt1>
          <a:srgbClr val="FFFFFF"/>
        </a:lt1>
        <a:dk2>
          <a:srgbClr val="319734"/>
        </a:dk2>
        <a:lt2>
          <a:srgbClr val="000059"/>
        </a:lt2>
        <a:accent1>
          <a:srgbClr val="214697"/>
        </a:accent1>
        <a:accent2>
          <a:srgbClr val="BCC0C1"/>
        </a:accent2>
        <a:accent3>
          <a:srgbClr val="FFFFFF"/>
        </a:accent3>
        <a:accent4>
          <a:srgbClr val="000000"/>
        </a:accent4>
        <a:accent5>
          <a:srgbClr val="ABB0C9"/>
        </a:accent5>
        <a:accent6>
          <a:srgbClr val="AAAEAF"/>
        </a:accent6>
        <a:hlink>
          <a:srgbClr val="D9E3D4"/>
        </a:hlink>
        <a:folHlink>
          <a:srgbClr val="CBF1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2_Night-and-Day-PowerPoint-Template">
  <a:themeElements>
    <a:clrScheme name="Night-and-Day-PowerPoint-Template 14">
      <a:dk1>
        <a:srgbClr val="000000"/>
      </a:dk1>
      <a:lt1>
        <a:srgbClr val="FFFFFF"/>
      </a:lt1>
      <a:dk2>
        <a:srgbClr val="319734"/>
      </a:dk2>
      <a:lt2>
        <a:srgbClr val="000059"/>
      </a:lt2>
      <a:accent1>
        <a:srgbClr val="214697"/>
      </a:accent1>
      <a:accent2>
        <a:srgbClr val="BCC0C1"/>
      </a:accent2>
      <a:accent3>
        <a:srgbClr val="FFFFFF"/>
      </a:accent3>
      <a:accent4>
        <a:srgbClr val="000000"/>
      </a:accent4>
      <a:accent5>
        <a:srgbClr val="ABB0C9"/>
      </a:accent5>
      <a:accent6>
        <a:srgbClr val="AAAEAF"/>
      </a:accent6>
      <a:hlink>
        <a:srgbClr val="D9E3D4"/>
      </a:hlink>
      <a:folHlink>
        <a:srgbClr val="CBF199"/>
      </a:folHlink>
    </a:clrScheme>
    <a:fontScheme name="Night-and-Day-PowerPoint-Template">
      <a:majorFont>
        <a:latin typeface="Arial Narrow"/>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Night-and-Day-PowerPoint-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ight-and-Day-PowerPoint-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ight-and-Day-PowerPoint-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ight-and-Day-PowerPoint-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ight-and-Day-PowerPoint-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ight-and-Day-PowerPoint-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ight-and-Day-PowerPoint-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ight-and-Day-PowerPoint-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ight-and-Day-PowerPoint-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ight-and-Day-PowerPoint-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ight-and-Day-PowerPoint-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ight-and-Day-PowerPoint-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ight-and-Day-PowerPoint-Template 13">
        <a:dk1>
          <a:srgbClr val="093E48"/>
        </a:dk1>
        <a:lt1>
          <a:srgbClr val="FFFFFF"/>
        </a:lt1>
        <a:dk2>
          <a:srgbClr val="093E48"/>
        </a:dk2>
        <a:lt2>
          <a:srgbClr val="FF412E"/>
        </a:lt2>
        <a:accent1>
          <a:srgbClr val="A5CA11"/>
        </a:accent1>
        <a:accent2>
          <a:srgbClr val="FEB200"/>
        </a:accent2>
        <a:accent3>
          <a:srgbClr val="FFFFFF"/>
        </a:accent3>
        <a:accent4>
          <a:srgbClr val="06343C"/>
        </a:accent4>
        <a:accent5>
          <a:srgbClr val="CFE1AA"/>
        </a:accent5>
        <a:accent6>
          <a:srgbClr val="E6A100"/>
        </a:accent6>
        <a:hlink>
          <a:srgbClr val="EF027E"/>
        </a:hlink>
        <a:folHlink>
          <a:srgbClr val="00A0C6"/>
        </a:folHlink>
      </a:clrScheme>
      <a:clrMap bg1="lt1" tx1="dk1" bg2="lt2" tx2="dk2" accent1="accent1" accent2="accent2" accent3="accent3" accent4="accent4" accent5="accent5" accent6="accent6" hlink="hlink" folHlink="folHlink"/>
    </a:extraClrScheme>
    <a:extraClrScheme>
      <a:clrScheme name="Night-and-Day-PowerPoint-Template 14">
        <a:dk1>
          <a:srgbClr val="000000"/>
        </a:dk1>
        <a:lt1>
          <a:srgbClr val="FFFFFF"/>
        </a:lt1>
        <a:dk2>
          <a:srgbClr val="319734"/>
        </a:dk2>
        <a:lt2>
          <a:srgbClr val="000059"/>
        </a:lt2>
        <a:accent1>
          <a:srgbClr val="214697"/>
        </a:accent1>
        <a:accent2>
          <a:srgbClr val="BCC0C1"/>
        </a:accent2>
        <a:accent3>
          <a:srgbClr val="FFFFFF"/>
        </a:accent3>
        <a:accent4>
          <a:srgbClr val="000000"/>
        </a:accent4>
        <a:accent5>
          <a:srgbClr val="ABB0C9"/>
        </a:accent5>
        <a:accent6>
          <a:srgbClr val="AAAEAF"/>
        </a:accent6>
        <a:hlink>
          <a:srgbClr val="D9E3D4"/>
        </a:hlink>
        <a:folHlink>
          <a:srgbClr val="CBF199"/>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17_Night-and-Day-PowerPoint-Template">
  <a:themeElements>
    <a:clrScheme name="Night-and-Day-PowerPoint-Template 14">
      <a:dk1>
        <a:srgbClr val="000000"/>
      </a:dk1>
      <a:lt1>
        <a:srgbClr val="FFFFFF"/>
      </a:lt1>
      <a:dk2>
        <a:srgbClr val="319734"/>
      </a:dk2>
      <a:lt2>
        <a:srgbClr val="000059"/>
      </a:lt2>
      <a:accent1>
        <a:srgbClr val="214697"/>
      </a:accent1>
      <a:accent2>
        <a:srgbClr val="BCC0C1"/>
      </a:accent2>
      <a:accent3>
        <a:srgbClr val="FFFFFF"/>
      </a:accent3>
      <a:accent4>
        <a:srgbClr val="000000"/>
      </a:accent4>
      <a:accent5>
        <a:srgbClr val="ABB0C9"/>
      </a:accent5>
      <a:accent6>
        <a:srgbClr val="AAAEAF"/>
      </a:accent6>
      <a:hlink>
        <a:srgbClr val="D9E3D4"/>
      </a:hlink>
      <a:folHlink>
        <a:srgbClr val="CBF199"/>
      </a:folHlink>
    </a:clrScheme>
    <a:fontScheme name="Night-and-Day-PowerPoint-Template">
      <a:majorFont>
        <a:latin typeface="Arial Narrow"/>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Night-and-Day-PowerPoint-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ight-and-Day-PowerPoint-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ight-and-Day-PowerPoint-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ight-and-Day-PowerPoint-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ight-and-Day-PowerPoint-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ight-and-Day-PowerPoint-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ight-and-Day-PowerPoint-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ight-and-Day-PowerPoint-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ight-and-Day-PowerPoint-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ight-and-Day-PowerPoint-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ight-and-Day-PowerPoint-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ight-and-Day-PowerPoint-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ight-and-Day-PowerPoint-Template 13">
        <a:dk1>
          <a:srgbClr val="093E48"/>
        </a:dk1>
        <a:lt1>
          <a:srgbClr val="FFFFFF"/>
        </a:lt1>
        <a:dk2>
          <a:srgbClr val="093E48"/>
        </a:dk2>
        <a:lt2>
          <a:srgbClr val="FF412E"/>
        </a:lt2>
        <a:accent1>
          <a:srgbClr val="A5CA11"/>
        </a:accent1>
        <a:accent2>
          <a:srgbClr val="FEB200"/>
        </a:accent2>
        <a:accent3>
          <a:srgbClr val="FFFFFF"/>
        </a:accent3>
        <a:accent4>
          <a:srgbClr val="06343C"/>
        </a:accent4>
        <a:accent5>
          <a:srgbClr val="CFE1AA"/>
        </a:accent5>
        <a:accent6>
          <a:srgbClr val="E6A100"/>
        </a:accent6>
        <a:hlink>
          <a:srgbClr val="EF027E"/>
        </a:hlink>
        <a:folHlink>
          <a:srgbClr val="00A0C6"/>
        </a:folHlink>
      </a:clrScheme>
      <a:clrMap bg1="lt1" tx1="dk1" bg2="lt2" tx2="dk2" accent1="accent1" accent2="accent2" accent3="accent3" accent4="accent4" accent5="accent5" accent6="accent6" hlink="hlink" folHlink="folHlink"/>
    </a:extraClrScheme>
    <a:extraClrScheme>
      <a:clrScheme name="Night-and-Day-PowerPoint-Template 14">
        <a:dk1>
          <a:srgbClr val="000000"/>
        </a:dk1>
        <a:lt1>
          <a:srgbClr val="FFFFFF"/>
        </a:lt1>
        <a:dk2>
          <a:srgbClr val="319734"/>
        </a:dk2>
        <a:lt2>
          <a:srgbClr val="000059"/>
        </a:lt2>
        <a:accent1>
          <a:srgbClr val="214697"/>
        </a:accent1>
        <a:accent2>
          <a:srgbClr val="BCC0C1"/>
        </a:accent2>
        <a:accent3>
          <a:srgbClr val="FFFFFF"/>
        </a:accent3>
        <a:accent4>
          <a:srgbClr val="000000"/>
        </a:accent4>
        <a:accent5>
          <a:srgbClr val="ABB0C9"/>
        </a:accent5>
        <a:accent6>
          <a:srgbClr val="AAAEAF"/>
        </a:accent6>
        <a:hlink>
          <a:srgbClr val="D9E3D4"/>
        </a:hlink>
        <a:folHlink>
          <a:srgbClr val="CBF199"/>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34_m62-cogs">
  <a:themeElements>
    <a:clrScheme name="">
      <a:dk1>
        <a:srgbClr val="000000"/>
      </a:dk1>
      <a:lt1>
        <a:srgbClr val="FFFFFF"/>
      </a:lt1>
      <a:dk2>
        <a:srgbClr val="000000"/>
      </a:dk2>
      <a:lt2>
        <a:srgbClr val="C0C0C0"/>
      </a:lt2>
      <a:accent1>
        <a:srgbClr val="AE1616"/>
      </a:accent1>
      <a:accent2>
        <a:srgbClr val="FFE1E1"/>
      </a:accent2>
      <a:accent3>
        <a:srgbClr val="FFFFFF"/>
      </a:accent3>
      <a:accent4>
        <a:srgbClr val="000000"/>
      </a:accent4>
      <a:accent5>
        <a:srgbClr val="D3ABAB"/>
      </a:accent5>
      <a:accent6>
        <a:srgbClr val="E7CCCC"/>
      </a:accent6>
      <a:hlink>
        <a:srgbClr val="969696"/>
      </a:hlink>
      <a:folHlink>
        <a:srgbClr val="FFFFFF"/>
      </a:folHlink>
    </a:clrScheme>
    <a:fontScheme name="m62-cogs">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62-cog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cog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62-cog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62-cog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62-cog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62-cog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62-cog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62-cog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62-cog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62-cog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62-cog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62-cog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62-cogs 13">
        <a:dk1>
          <a:srgbClr val="FFFFFF"/>
        </a:dk1>
        <a:lt1>
          <a:srgbClr val="FFFFFF"/>
        </a:lt1>
        <a:dk2>
          <a:srgbClr val="000000"/>
        </a:dk2>
        <a:lt2>
          <a:srgbClr val="808080"/>
        </a:lt2>
        <a:accent1>
          <a:srgbClr val="AE1616"/>
        </a:accent1>
        <a:accent2>
          <a:srgbClr val="333399"/>
        </a:accent2>
        <a:accent3>
          <a:srgbClr val="FFFFFF"/>
        </a:accent3>
        <a:accent4>
          <a:srgbClr val="DADADA"/>
        </a:accent4>
        <a:accent5>
          <a:srgbClr val="D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cogs 14">
        <a:dk1>
          <a:srgbClr val="000000"/>
        </a:dk1>
        <a:lt1>
          <a:srgbClr val="FFFFFF"/>
        </a:lt1>
        <a:dk2>
          <a:srgbClr val="000000"/>
        </a:dk2>
        <a:lt2>
          <a:srgbClr val="808080"/>
        </a:lt2>
        <a:accent1>
          <a:srgbClr val="CD1919"/>
        </a:accent1>
        <a:accent2>
          <a:srgbClr val="333399"/>
        </a:accent2>
        <a:accent3>
          <a:srgbClr val="FFFFFF"/>
        </a:accent3>
        <a:accent4>
          <a:srgbClr val="000000"/>
        </a:accent4>
        <a:accent5>
          <a:srgbClr val="E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cogs 15">
        <a:dk1>
          <a:srgbClr val="808080"/>
        </a:dk1>
        <a:lt1>
          <a:srgbClr val="FFFFFF"/>
        </a:lt1>
        <a:dk2>
          <a:srgbClr val="000000"/>
        </a:dk2>
        <a:lt2>
          <a:srgbClr val="FFFFFF"/>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m62-cogs 16">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6_m62-cogs">
  <a:themeElements>
    <a:clrScheme name="">
      <a:dk1>
        <a:srgbClr val="000000"/>
      </a:dk1>
      <a:lt1>
        <a:srgbClr val="FFFFFF"/>
      </a:lt1>
      <a:dk2>
        <a:srgbClr val="000000"/>
      </a:dk2>
      <a:lt2>
        <a:srgbClr val="C0C0C0"/>
      </a:lt2>
      <a:accent1>
        <a:srgbClr val="AE1616"/>
      </a:accent1>
      <a:accent2>
        <a:srgbClr val="FFE1E1"/>
      </a:accent2>
      <a:accent3>
        <a:srgbClr val="FFFFFF"/>
      </a:accent3>
      <a:accent4>
        <a:srgbClr val="000000"/>
      </a:accent4>
      <a:accent5>
        <a:srgbClr val="D3ABAB"/>
      </a:accent5>
      <a:accent6>
        <a:srgbClr val="E7CCCC"/>
      </a:accent6>
      <a:hlink>
        <a:srgbClr val="969696"/>
      </a:hlink>
      <a:folHlink>
        <a:srgbClr val="FFFFFF"/>
      </a:folHlink>
    </a:clrScheme>
    <a:fontScheme name="m62-cogs">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62-cog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cog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62-cog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62-cog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62-cog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62-cog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62-cog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62-cog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62-cog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62-cog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62-cog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62-cog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62-cogs 13">
        <a:dk1>
          <a:srgbClr val="FFFFFF"/>
        </a:dk1>
        <a:lt1>
          <a:srgbClr val="FFFFFF"/>
        </a:lt1>
        <a:dk2>
          <a:srgbClr val="000000"/>
        </a:dk2>
        <a:lt2>
          <a:srgbClr val="808080"/>
        </a:lt2>
        <a:accent1>
          <a:srgbClr val="AE1616"/>
        </a:accent1>
        <a:accent2>
          <a:srgbClr val="333399"/>
        </a:accent2>
        <a:accent3>
          <a:srgbClr val="FFFFFF"/>
        </a:accent3>
        <a:accent4>
          <a:srgbClr val="DADADA"/>
        </a:accent4>
        <a:accent5>
          <a:srgbClr val="D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cogs 14">
        <a:dk1>
          <a:srgbClr val="000000"/>
        </a:dk1>
        <a:lt1>
          <a:srgbClr val="FFFFFF"/>
        </a:lt1>
        <a:dk2>
          <a:srgbClr val="000000"/>
        </a:dk2>
        <a:lt2>
          <a:srgbClr val="808080"/>
        </a:lt2>
        <a:accent1>
          <a:srgbClr val="CD1919"/>
        </a:accent1>
        <a:accent2>
          <a:srgbClr val="333399"/>
        </a:accent2>
        <a:accent3>
          <a:srgbClr val="FFFFFF"/>
        </a:accent3>
        <a:accent4>
          <a:srgbClr val="000000"/>
        </a:accent4>
        <a:accent5>
          <a:srgbClr val="E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cogs 15">
        <a:dk1>
          <a:srgbClr val="808080"/>
        </a:dk1>
        <a:lt1>
          <a:srgbClr val="FFFFFF"/>
        </a:lt1>
        <a:dk2>
          <a:srgbClr val="000000"/>
        </a:dk2>
        <a:lt2>
          <a:srgbClr val="FFFFFF"/>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m62-cogs 16">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7_m62-cogs">
  <a:themeElements>
    <a:clrScheme name="">
      <a:dk1>
        <a:srgbClr val="000000"/>
      </a:dk1>
      <a:lt1>
        <a:srgbClr val="FFFFFF"/>
      </a:lt1>
      <a:dk2>
        <a:srgbClr val="000000"/>
      </a:dk2>
      <a:lt2>
        <a:srgbClr val="C0C0C0"/>
      </a:lt2>
      <a:accent1>
        <a:srgbClr val="AE1616"/>
      </a:accent1>
      <a:accent2>
        <a:srgbClr val="FFE1E1"/>
      </a:accent2>
      <a:accent3>
        <a:srgbClr val="FFFFFF"/>
      </a:accent3>
      <a:accent4>
        <a:srgbClr val="000000"/>
      </a:accent4>
      <a:accent5>
        <a:srgbClr val="D3ABAB"/>
      </a:accent5>
      <a:accent6>
        <a:srgbClr val="E7CCCC"/>
      </a:accent6>
      <a:hlink>
        <a:srgbClr val="969696"/>
      </a:hlink>
      <a:folHlink>
        <a:srgbClr val="FFFFFF"/>
      </a:folHlink>
    </a:clrScheme>
    <a:fontScheme name="m62-cogs">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62-cog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cog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62-cog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62-cog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62-cog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62-cog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62-cog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62-cog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62-cog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62-cog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62-cog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62-cog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62-cogs 13">
        <a:dk1>
          <a:srgbClr val="FFFFFF"/>
        </a:dk1>
        <a:lt1>
          <a:srgbClr val="FFFFFF"/>
        </a:lt1>
        <a:dk2>
          <a:srgbClr val="000000"/>
        </a:dk2>
        <a:lt2>
          <a:srgbClr val="808080"/>
        </a:lt2>
        <a:accent1>
          <a:srgbClr val="AE1616"/>
        </a:accent1>
        <a:accent2>
          <a:srgbClr val="333399"/>
        </a:accent2>
        <a:accent3>
          <a:srgbClr val="FFFFFF"/>
        </a:accent3>
        <a:accent4>
          <a:srgbClr val="DADADA"/>
        </a:accent4>
        <a:accent5>
          <a:srgbClr val="D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cogs 14">
        <a:dk1>
          <a:srgbClr val="000000"/>
        </a:dk1>
        <a:lt1>
          <a:srgbClr val="FFFFFF"/>
        </a:lt1>
        <a:dk2>
          <a:srgbClr val="000000"/>
        </a:dk2>
        <a:lt2>
          <a:srgbClr val="808080"/>
        </a:lt2>
        <a:accent1>
          <a:srgbClr val="CD1919"/>
        </a:accent1>
        <a:accent2>
          <a:srgbClr val="333399"/>
        </a:accent2>
        <a:accent3>
          <a:srgbClr val="FFFFFF"/>
        </a:accent3>
        <a:accent4>
          <a:srgbClr val="000000"/>
        </a:accent4>
        <a:accent5>
          <a:srgbClr val="E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cogs 15">
        <a:dk1>
          <a:srgbClr val="808080"/>
        </a:dk1>
        <a:lt1>
          <a:srgbClr val="FFFFFF"/>
        </a:lt1>
        <a:dk2>
          <a:srgbClr val="000000"/>
        </a:dk2>
        <a:lt2>
          <a:srgbClr val="FFFFFF"/>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m62-cogs 16">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10_m62-cogs">
  <a:themeElements>
    <a:clrScheme name="">
      <a:dk1>
        <a:srgbClr val="000000"/>
      </a:dk1>
      <a:lt1>
        <a:srgbClr val="FFFFFF"/>
      </a:lt1>
      <a:dk2>
        <a:srgbClr val="000000"/>
      </a:dk2>
      <a:lt2>
        <a:srgbClr val="C0C0C0"/>
      </a:lt2>
      <a:accent1>
        <a:srgbClr val="AE1616"/>
      </a:accent1>
      <a:accent2>
        <a:srgbClr val="FFE1E1"/>
      </a:accent2>
      <a:accent3>
        <a:srgbClr val="FFFFFF"/>
      </a:accent3>
      <a:accent4>
        <a:srgbClr val="000000"/>
      </a:accent4>
      <a:accent5>
        <a:srgbClr val="D3ABAB"/>
      </a:accent5>
      <a:accent6>
        <a:srgbClr val="E7CCCC"/>
      </a:accent6>
      <a:hlink>
        <a:srgbClr val="969696"/>
      </a:hlink>
      <a:folHlink>
        <a:srgbClr val="FFFFFF"/>
      </a:folHlink>
    </a:clrScheme>
    <a:fontScheme name="m62-cogs">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62-cog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cog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62-cog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62-cog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62-cog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62-cog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62-cog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62-cog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62-cog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62-cog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62-cog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62-cog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62-cogs 13">
        <a:dk1>
          <a:srgbClr val="FFFFFF"/>
        </a:dk1>
        <a:lt1>
          <a:srgbClr val="FFFFFF"/>
        </a:lt1>
        <a:dk2>
          <a:srgbClr val="000000"/>
        </a:dk2>
        <a:lt2>
          <a:srgbClr val="808080"/>
        </a:lt2>
        <a:accent1>
          <a:srgbClr val="AE1616"/>
        </a:accent1>
        <a:accent2>
          <a:srgbClr val="333399"/>
        </a:accent2>
        <a:accent3>
          <a:srgbClr val="FFFFFF"/>
        </a:accent3>
        <a:accent4>
          <a:srgbClr val="DADADA"/>
        </a:accent4>
        <a:accent5>
          <a:srgbClr val="D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cogs 14">
        <a:dk1>
          <a:srgbClr val="000000"/>
        </a:dk1>
        <a:lt1>
          <a:srgbClr val="FFFFFF"/>
        </a:lt1>
        <a:dk2>
          <a:srgbClr val="000000"/>
        </a:dk2>
        <a:lt2>
          <a:srgbClr val="808080"/>
        </a:lt2>
        <a:accent1>
          <a:srgbClr val="CD1919"/>
        </a:accent1>
        <a:accent2>
          <a:srgbClr val="333399"/>
        </a:accent2>
        <a:accent3>
          <a:srgbClr val="FFFFFF"/>
        </a:accent3>
        <a:accent4>
          <a:srgbClr val="000000"/>
        </a:accent4>
        <a:accent5>
          <a:srgbClr val="E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cogs 15">
        <a:dk1>
          <a:srgbClr val="808080"/>
        </a:dk1>
        <a:lt1>
          <a:srgbClr val="FFFFFF"/>
        </a:lt1>
        <a:dk2>
          <a:srgbClr val="000000"/>
        </a:dk2>
        <a:lt2>
          <a:srgbClr val="FFFFFF"/>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m62-cogs 16">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8_m62-cogs">
  <a:themeElements>
    <a:clrScheme name="">
      <a:dk1>
        <a:srgbClr val="000000"/>
      </a:dk1>
      <a:lt1>
        <a:srgbClr val="FFFFFF"/>
      </a:lt1>
      <a:dk2>
        <a:srgbClr val="000000"/>
      </a:dk2>
      <a:lt2>
        <a:srgbClr val="C0C0C0"/>
      </a:lt2>
      <a:accent1>
        <a:srgbClr val="AE1616"/>
      </a:accent1>
      <a:accent2>
        <a:srgbClr val="FFE1E1"/>
      </a:accent2>
      <a:accent3>
        <a:srgbClr val="FFFFFF"/>
      </a:accent3>
      <a:accent4>
        <a:srgbClr val="000000"/>
      </a:accent4>
      <a:accent5>
        <a:srgbClr val="D3ABAB"/>
      </a:accent5>
      <a:accent6>
        <a:srgbClr val="E7CCCC"/>
      </a:accent6>
      <a:hlink>
        <a:srgbClr val="969696"/>
      </a:hlink>
      <a:folHlink>
        <a:srgbClr val="FFFFFF"/>
      </a:folHlink>
    </a:clrScheme>
    <a:fontScheme name="m62-cogs">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62-cog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cog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62-cog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62-cog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62-cog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62-cog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62-cog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62-cog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62-cog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62-cog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62-cog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62-cog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62-cogs 13">
        <a:dk1>
          <a:srgbClr val="FFFFFF"/>
        </a:dk1>
        <a:lt1>
          <a:srgbClr val="FFFFFF"/>
        </a:lt1>
        <a:dk2>
          <a:srgbClr val="000000"/>
        </a:dk2>
        <a:lt2>
          <a:srgbClr val="808080"/>
        </a:lt2>
        <a:accent1>
          <a:srgbClr val="AE1616"/>
        </a:accent1>
        <a:accent2>
          <a:srgbClr val="333399"/>
        </a:accent2>
        <a:accent3>
          <a:srgbClr val="FFFFFF"/>
        </a:accent3>
        <a:accent4>
          <a:srgbClr val="DADADA"/>
        </a:accent4>
        <a:accent5>
          <a:srgbClr val="D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cogs 14">
        <a:dk1>
          <a:srgbClr val="000000"/>
        </a:dk1>
        <a:lt1>
          <a:srgbClr val="FFFFFF"/>
        </a:lt1>
        <a:dk2>
          <a:srgbClr val="000000"/>
        </a:dk2>
        <a:lt2>
          <a:srgbClr val="808080"/>
        </a:lt2>
        <a:accent1>
          <a:srgbClr val="CD1919"/>
        </a:accent1>
        <a:accent2>
          <a:srgbClr val="333399"/>
        </a:accent2>
        <a:accent3>
          <a:srgbClr val="FFFFFF"/>
        </a:accent3>
        <a:accent4>
          <a:srgbClr val="000000"/>
        </a:accent4>
        <a:accent5>
          <a:srgbClr val="E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cogs 15">
        <a:dk1>
          <a:srgbClr val="808080"/>
        </a:dk1>
        <a:lt1>
          <a:srgbClr val="FFFFFF"/>
        </a:lt1>
        <a:dk2>
          <a:srgbClr val="000000"/>
        </a:dk2>
        <a:lt2>
          <a:srgbClr val="FFFFFF"/>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m62-cogs 16">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m62-thorns">
  <a:themeElements>
    <a:clrScheme name="">
      <a:dk1>
        <a:srgbClr val="5F5F5F"/>
      </a:dk1>
      <a:lt1>
        <a:srgbClr val="FFFFFF"/>
      </a:lt1>
      <a:dk2>
        <a:srgbClr val="000000"/>
      </a:dk2>
      <a:lt2>
        <a:srgbClr val="C0C0C0"/>
      </a:lt2>
      <a:accent1>
        <a:srgbClr val="FF1515"/>
      </a:accent1>
      <a:accent2>
        <a:srgbClr val="A40000"/>
      </a:accent2>
      <a:accent3>
        <a:srgbClr val="FFFFFF"/>
      </a:accent3>
      <a:accent4>
        <a:srgbClr val="505050"/>
      </a:accent4>
      <a:accent5>
        <a:srgbClr val="FFAAAA"/>
      </a:accent5>
      <a:accent6>
        <a:srgbClr val="940000"/>
      </a:accent6>
      <a:hlink>
        <a:srgbClr val="FFD1D1"/>
      </a:hlink>
      <a:folHlink>
        <a:srgbClr val="C0C0C0"/>
      </a:folHlink>
    </a:clrScheme>
    <a:fontScheme name="m62-thorns">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outerShdw dist="35921" dir="2700000" algn="ctr" rotWithShape="0">
            <a:srgbClr val="4D4D4D"/>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rgbClr val="000000"/>
              </a:solidFill>
              <a:prstDash val="solid"/>
              <a:round/>
              <a:headEnd type="none" w="med" len="med"/>
              <a:tailEnd type="none" w="med" len="med"/>
            </a14:hiddenLine>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outerShdw dist="35921" dir="2700000" algn="ctr" rotWithShape="0">
            <a:srgbClr val="4D4D4D"/>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rgbClr val="000000"/>
              </a:solidFill>
              <a:prstDash val="solid"/>
              <a:round/>
              <a:headEnd type="none" w="med" len="med"/>
              <a:tailEnd type="none" w="med" len="med"/>
            </a14:hiddenLine>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m62-thorn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thorn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62-thorn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62-thorn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62-thorn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62-thorn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62-thorn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62-thorn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62-thorn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62-thorn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62-thorn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62-thorn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62-thorns 13">
        <a:dk1>
          <a:srgbClr val="FFFFFF"/>
        </a:dk1>
        <a:lt1>
          <a:srgbClr val="FFFFFF"/>
        </a:lt1>
        <a:dk2>
          <a:srgbClr val="000000"/>
        </a:dk2>
        <a:lt2>
          <a:srgbClr val="808080"/>
        </a:lt2>
        <a:accent1>
          <a:srgbClr val="AE1616"/>
        </a:accent1>
        <a:accent2>
          <a:srgbClr val="333399"/>
        </a:accent2>
        <a:accent3>
          <a:srgbClr val="FFFFFF"/>
        </a:accent3>
        <a:accent4>
          <a:srgbClr val="DADADA"/>
        </a:accent4>
        <a:accent5>
          <a:srgbClr val="D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thorns 14">
        <a:dk1>
          <a:srgbClr val="000000"/>
        </a:dk1>
        <a:lt1>
          <a:srgbClr val="FFFFFF"/>
        </a:lt1>
        <a:dk2>
          <a:srgbClr val="000000"/>
        </a:dk2>
        <a:lt2>
          <a:srgbClr val="808080"/>
        </a:lt2>
        <a:accent1>
          <a:srgbClr val="CD1919"/>
        </a:accent1>
        <a:accent2>
          <a:srgbClr val="333399"/>
        </a:accent2>
        <a:accent3>
          <a:srgbClr val="FFFFFF"/>
        </a:accent3>
        <a:accent4>
          <a:srgbClr val="000000"/>
        </a:accent4>
        <a:accent5>
          <a:srgbClr val="E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thorns 15">
        <a:dk1>
          <a:srgbClr val="808080"/>
        </a:dk1>
        <a:lt1>
          <a:srgbClr val="FFFFFF"/>
        </a:lt1>
        <a:dk2>
          <a:srgbClr val="000000"/>
        </a:dk2>
        <a:lt2>
          <a:srgbClr val="FFFFFF"/>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m62-thorns 16">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9_m62-cogs">
  <a:themeElements>
    <a:clrScheme name="">
      <a:dk1>
        <a:srgbClr val="000000"/>
      </a:dk1>
      <a:lt1>
        <a:srgbClr val="FFFFFF"/>
      </a:lt1>
      <a:dk2>
        <a:srgbClr val="000000"/>
      </a:dk2>
      <a:lt2>
        <a:srgbClr val="C0C0C0"/>
      </a:lt2>
      <a:accent1>
        <a:srgbClr val="AE1616"/>
      </a:accent1>
      <a:accent2>
        <a:srgbClr val="FFE1E1"/>
      </a:accent2>
      <a:accent3>
        <a:srgbClr val="FFFFFF"/>
      </a:accent3>
      <a:accent4>
        <a:srgbClr val="000000"/>
      </a:accent4>
      <a:accent5>
        <a:srgbClr val="D3ABAB"/>
      </a:accent5>
      <a:accent6>
        <a:srgbClr val="E7CCCC"/>
      </a:accent6>
      <a:hlink>
        <a:srgbClr val="969696"/>
      </a:hlink>
      <a:folHlink>
        <a:srgbClr val="FFFFFF"/>
      </a:folHlink>
    </a:clrScheme>
    <a:fontScheme name="m62-cogs">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62-cog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cog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62-cog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62-cog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62-cog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62-cog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62-cog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62-cog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62-cog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62-cog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62-cog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62-cog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62-cogs 13">
        <a:dk1>
          <a:srgbClr val="FFFFFF"/>
        </a:dk1>
        <a:lt1>
          <a:srgbClr val="FFFFFF"/>
        </a:lt1>
        <a:dk2>
          <a:srgbClr val="000000"/>
        </a:dk2>
        <a:lt2>
          <a:srgbClr val="808080"/>
        </a:lt2>
        <a:accent1>
          <a:srgbClr val="AE1616"/>
        </a:accent1>
        <a:accent2>
          <a:srgbClr val="333399"/>
        </a:accent2>
        <a:accent3>
          <a:srgbClr val="FFFFFF"/>
        </a:accent3>
        <a:accent4>
          <a:srgbClr val="DADADA"/>
        </a:accent4>
        <a:accent5>
          <a:srgbClr val="D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cogs 14">
        <a:dk1>
          <a:srgbClr val="000000"/>
        </a:dk1>
        <a:lt1>
          <a:srgbClr val="FFFFFF"/>
        </a:lt1>
        <a:dk2>
          <a:srgbClr val="000000"/>
        </a:dk2>
        <a:lt2>
          <a:srgbClr val="808080"/>
        </a:lt2>
        <a:accent1>
          <a:srgbClr val="CD1919"/>
        </a:accent1>
        <a:accent2>
          <a:srgbClr val="333399"/>
        </a:accent2>
        <a:accent3>
          <a:srgbClr val="FFFFFF"/>
        </a:accent3>
        <a:accent4>
          <a:srgbClr val="000000"/>
        </a:accent4>
        <a:accent5>
          <a:srgbClr val="E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cogs 15">
        <a:dk1>
          <a:srgbClr val="808080"/>
        </a:dk1>
        <a:lt1>
          <a:srgbClr val="FFFFFF"/>
        </a:lt1>
        <a:dk2>
          <a:srgbClr val="000000"/>
        </a:dk2>
        <a:lt2>
          <a:srgbClr val="FFFFFF"/>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m62-cogs 16">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32_m62-beach-art">
  <a:themeElements>
    <a:clrScheme name="m62-beach-art 15">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0F4E6D"/>
      </a:hlink>
      <a:folHlink>
        <a:srgbClr val="C6C6C6"/>
      </a:folHlink>
    </a:clrScheme>
    <a:fontScheme name="m62-beach-art">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62-beach-a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beach-a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62-beach-a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62-beach-a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62-beach-a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62-beach-a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62-beach-ar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62-beach-a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62-beach-a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62-beach-a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62-beach-a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62-beach-a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62-beach-art 13">
        <a:dk1>
          <a:srgbClr val="000000"/>
        </a:dk1>
        <a:lt1>
          <a:srgbClr val="FFFFFF"/>
        </a:lt1>
        <a:dk2>
          <a:srgbClr val="FFFFFF"/>
        </a:dk2>
        <a:lt2>
          <a:srgbClr val="C0C0C0"/>
        </a:lt2>
        <a:accent1>
          <a:srgbClr val="5B7083"/>
        </a:accent1>
        <a:accent2>
          <a:srgbClr val="909EAB"/>
        </a:accent2>
        <a:accent3>
          <a:srgbClr val="FFFFFF"/>
        </a:accent3>
        <a:accent4>
          <a:srgbClr val="000000"/>
        </a:accent4>
        <a:accent5>
          <a:srgbClr val="B5BBC1"/>
        </a:accent5>
        <a:accent6>
          <a:srgbClr val="828F9B"/>
        </a:accent6>
        <a:hlink>
          <a:srgbClr val="394E61"/>
        </a:hlink>
        <a:folHlink>
          <a:srgbClr val="BBCAD7"/>
        </a:folHlink>
      </a:clrScheme>
      <a:clrMap bg1="lt1" tx1="dk1" bg2="lt2" tx2="dk2" accent1="accent1" accent2="accent2" accent3="accent3" accent4="accent4" accent5="accent5" accent6="accent6" hlink="hlink" folHlink="folHlink"/>
    </a:extraClrScheme>
    <a:extraClrScheme>
      <a:clrScheme name="m62-beach-art 14">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394E61"/>
        </a:hlink>
        <a:folHlink>
          <a:srgbClr val="BBCAD7"/>
        </a:folHlink>
      </a:clrScheme>
      <a:clrMap bg1="lt1" tx1="dk1" bg2="lt2" tx2="dk2" accent1="accent1" accent2="accent2" accent3="accent3" accent4="accent4" accent5="accent5" accent6="accent6" hlink="hlink" folHlink="folHlink"/>
    </a:extraClrScheme>
    <a:extraClrScheme>
      <a:clrScheme name="m62-beach-art 15">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0F4E6D"/>
        </a:hlink>
        <a:folHlink>
          <a:srgbClr val="C6C6C6"/>
        </a:folHlink>
      </a:clrScheme>
      <a:clrMap bg1="lt1" tx1="dk1" bg2="lt2" tx2="dk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33_m62-beach-art">
  <a:themeElements>
    <a:clrScheme name="m62-beach-art 15">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0F4E6D"/>
      </a:hlink>
      <a:folHlink>
        <a:srgbClr val="C6C6C6"/>
      </a:folHlink>
    </a:clrScheme>
    <a:fontScheme name="m62-beach-art">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62-beach-a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beach-a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62-beach-a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62-beach-a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62-beach-a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62-beach-a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62-beach-ar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62-beach-a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62-beach-a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62-beach-a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62-beach-a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62-beach-a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62-beach-art 13">
        <a:dk1>
          <a:srgbClr val="000000"/>
        </a:dk1>
        <a:lt1>
          <a:srgbClr val="FFFFFF"/>
        </a:lt1>
        <a:dk2>
          <a:srgbClr val="FFFFFF"/>
        </a:dk2>
        <a:lt2>
          <a:srgbClr val="C0C0C0"/>
        </a:lt2>
        <a:accent1>
          <a:srgbClr val="5B7083"/>
        </a:accent1>
        <a:accent2>
          <a:srgbClr val="909EAB"/>
        </a:accent2>
        <a:accent3>
          <a:srgbClr val="FFFFFF"/>
        </a:accent3>
        <a:accent4>
          <a:srgbClr val="000000"/>
        </a:accent4>
        <a:accent5>
          <a:srgbClr val="B5BBC1"/>
        </a:accent5>
        <a:accent6>
          <a:srgbClr val="828F9B"/>
        </a:accent6>
        <a:hlink>
          <a:srgbClr val="394E61"/>
        </a:hlink>
        <a:folHlink>
          <a:srgbClr val="BBCAD7"/>
        </a:folHlink>
      </a:clrScheme>
      <a:clrMap bg1="lt1" tx1="dk1" bg2="lt2" tx2="dk2" accent1="accent1" accent2="accent2" accent3="accent3" accent4="accent4" accent5="accent5" accent6="accent6" hlink="hlink" folHlink="folHlink"/>
    </a:extraClrScheme>
    <a:extraClrScheme>
      <a:clrScheme name="m62-beach-art 14">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394E61"/>
        </a:hlink>
        <a:folHlink>
          <a:srgbClr val="BBCAD7"/>
        </a:folHlink>
      </a:clrScheme>
      <a:clrMap bg1="lt1" tx1="dk1" bg2="lt2" tx2="dk2" accent1="accent1" accent2="accent2" accent3="accent3" accent4="accent4" accent5="accent5" accent6="accent6" hlink="hlink" folHlink="folHlink"/>
    </a:extraClrScheme>
    <a:extraClrScheme>
      <a:clrScheme name="m62-beach-art 15">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0F4E6D"/>
        </a:hlink>
        <a:folHlink>
          <a:srgbClr val="C6C6C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3_Night-and-Day-PowerPoint-Template">
  <a:themeElements>
    <a:clrScheme name="Night-and-Day-PowerPoint-Template 14">
      <a:dk1>
        <a:srgbClr val="000000"/>
      </a:dk1>
      <a:lt1>
        <a:srgbClr val="FFFFFF"/>
      </a:lt1>
      <a:dk2>
        <a:srgbClr val="319734"/>
      </a:dk2>
      <a:lt2>
        <a:srgbClr val="000059"/>
      </a:lt2>
      <a:accent1>
        <a:srgbClr val="214697"/>
      </a:accent1>
      <a:accent2>
        <a:srgbClr val="BCC0C1"/>
      </a:accent2>
      <a:accent3>
        <a:srgbClr val="FFFFFF"/>
      </a:accent3>
      <a:accent4>
        <a:srgbClr val="000000"/>
      </a:accent4>
      <a:accent5>
        <a:srgbClr val="ABB0C9"/>
      </a:accent5>
      <a:accent6>
        <a:srgbClr val="AAAEAF"/>
      </a:accent6>
      <a:hlink>
        <a:srgbClr val="D9E3D4"/>
      </a:hlink>
      <a:folHlink>
        <a:srgbClr val="CBF199"/>
      </a:folHlink>
    </a:clrScheme>
    <a:fontScheme name="Night-and-Day-PowerPoint-Template">
      <a:majorFont>
        <a:latin typeface="Arial Narrow"/>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Night-and-Day-PowerPoint-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ight-and-Day-PowerPoint-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ight-and-Day-PowerPoint-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ight-and-Day-PowerPoint-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ight-and-Day-PowerPoint-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ight-and-Day-PowerPoint-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ight-and-Day-PowerPoint-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ight-and-Day-PowerPoint-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ight-and-Day-PowerPoint-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ight-and-Day-PowerPoint-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ight-and-Day-PowerPoint-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ight-and-Day-PowerPoint-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ight-and-Day-PowerPoint-Template 13">
        <a:dk1>
          <a:srgbClr val="093E48"/>
        </a:dk1>
        <a:lt1>
          <a:srgbClr val="FFFFFF"/>
        </a:lt1>
        <a:dk2>
          <a:srgbClr val="093E48"/>
        </a:dk2>
        <a:lt2>
          <a:srgbClr val="FF412E"/>
        </a:lt2>
        <a:accent1>
          <a:srgbClr val="A5CA11"/>
        </a:accent1>
        <a:accent2>
          <a:srgbClr val="FEB200"/>
        </a:accent2>
        <a:accent3>
          <a:srgbClr val="FFFFFF"/>
        </a:accent3>
        <a:accent4>
          <a:srgbClr val="06343C"/>
        </a:accent4>
        <a:accent5>
          <a:srgbClr val="CFE1AA"/>
        </a:accent5>
        <a:accent6>
          <a:srgbClr val="E6A100"/>
        </a:accent6>
        <a:hlink>
          <a:srgbClr val="EF027E"/>
        </a:hlink>
        <a:folHlink>
          <a:srgbClr val="00A0C6"/>
        </a:folHlink>
      </a:clrScheme>
      <a:clrMap bg1="lt1" tx1="dk1" bg2="lt2" tx2="dk2" accent1="accent1" accent2="accent2" accent3="accent3" accent4="accent4" accent5="accent5" accent6="accent6" hlink="hlink" folHlink="folHlink"/>
    </a:extraClrScheme>
    <a:extraClrScheme>
      <a:clrScheme name="Night-and-Day-PowerPoint-Template 14">
        <a:dk1>
          <a:srgbClr val="000000"/>
        </a:dk1>
        <a:lt1>
          <a:srgbClr val="FFFFFF"/>
        </a:lt1>
        <a:dk2>
          <a:srgbClr val="319734"/>
        </a:dk2>
        <a:lt2>
          <a:srgbClr val="000059"/>
        </a:lt2>
        <a:accent1>
          <a:srgbClr val="214697"/>
        </a:accent1>
        <a:accent2>
          <a:srgbClr val="BCC0C1"/>
        </a:accent2>
        <a:accent3>
          <a:srgbClr val="FFFFFF"/>
        </a:accent3>
        <a:accent4>
          <a:srgbClr val="000000"/>
        </a:accent4>
        <a:accent5>
          <a:srgbClr val="ABB0C9"/>
        </a:accent5>
        <a:accent6>
          <a:srgbClr val="AAAEAF"/>
        </a:accent6>
        <a:hlink>
          <a:srgbClr val="D9E3D4"/>
        </a:hlink>
        <a:folHlink>
          <a:srgbClr val="CBF199"/>
        </a:folHlink>
      </a:clrScheme>
      <a:clrMap bg1="lt1" tx1="dk1" bg2="lt2" tx2="dk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34_m62-beach-art">
  <a:themeElements>
    <a:clrScheme name="m62-beach-art 15">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0F4E6D"/>
      </a:hlink>
      <a:folHlink>
        <a:srgbClr val="C6C6C6"/>
      </a:folHlink>
    </a:clrScheme>
    <a:fontScheme name="m62-beach-art">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62-beach-a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beach-a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62-beach-a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62-beach-a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62-beach-a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62-beach-a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62-beach-ar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62-beach-a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62-beach-a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62-beach-a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62-beach-a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62-beach-a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62-beach-art 13">
        <a:dk1>
          <a:srgbClr val="000000"/>
        </a:dk1>
        <a:lt1>
          <a:srgbClr val="FFFFFF"/>
        </a:lt1>
        <a:dk2>
          <a:srgbClr val="FFFFFF"/>
        </a:dk2>
        <a:lt2>
          <a:srgbClr val="C0C0C0"/>
        </a:lt2>
        <a:accent1>
          <a:srgbClr val="5B7083"/>
        </a:accent1>
        <a:accent2>
          <a:srgbClr val="909EAB"/>
        </a:accent2>
        <a:accent3>
          <a:srgbClr val="FFFFFF"/>
        </a:accent3>
        <a:accent4>
          <a:srgbClr val="000000"/>
        </a:accent4>
        <a:accent5>
          <a:srgbClr val="B5BBC1"/>
        </a:accent5>
        <a:accent6>
          <a:srgbClr val="828F9B"/>
        </a:accent6>
        <a:hlink>
          <a:srgbClr val="394E61"/>
        </a:hlink>
        <a:folHlink>
          <a:srgbClr val="BBCAD7"/>
        </a:folHlink>
      </a:clrScheme>
      <a:clrMap bg1="lt1" tx1="dk1" bg2="lt2" tx2="dk2" accent1="accent1" accent2="accent2" accent3="accent3" accent4="accent4" accent5="accent5" accent6="accent6" hlink="hlink" folHlink="folHlink"/>
    </a:extraClrScheme>
    <a:extraClrScheme>
      <a:clrScheme name="m62-beach-art 14">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394E61"/>
        </a:hlink>
        <a:folHlink>
          <a:srgbClr val="BBCAD7"/>
        </a:folHlink>
      </a:clrScheme>
      <a:clrMap bg1="lt1" tx1="dk1" bg2="lt2" tx2="dk2" accent1="accent1" accent2="accent2" accent3="accent3" accent4="accent4" accent5="accent5" accent6="accent6" hlink="hlink" folHlink="folHlink"/>
    </a:extraClrScheme>
    <a:extraClrScheme>
      <a:clrScheme name="m62-beach-art 15">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0F4E6D"/>
        </a:hlink>
        <a:folHlink>
          <a:srgbClr val="C6C6C6"/>
        </a:folHlink>
      </a:clrScheme>
      <a:clrMap bg1="lt1" tx1="dk1" bg2="lt2" tx2="dk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8_m62-beach-art">
  <a:themeElements>
    <a:clrScheme name="m62-beach-art 15">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0F4E6D"/>
      </a:hlink>
      <a:folHlink>
        <a:srgbClr val="C6C6C6"/>
      </a:folHlink>
    </a:clrScheme>
    <a:fontScheme name="m62-beach-art">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62-beach-a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beach-a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62-beach-a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62-beach-a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62-beach-a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62-beach-a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62-beach-ar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62-beach-a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62-beach-a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62-beach-a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62-beach-a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62-beach-a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62-beach-art 13">
        <a:dk1>
          <a:srgbClr val="000000"/>
        </a:dk1>
        <a:lt1>
          <a:srgbClr val="FFFFFF"/>
        </a:lt1>
        <a:dk2>
          <a:srgbClr val="FFFFFF"/>
        </a:dk2>
        <a:lt2>
          <a:srgbClr val="C0C0C0"/>
        </a:lt2>
        <a:accent1>
          <a:srgbClr val="5B7083"/>
        </a:accent1>
        <a:accent2>
          <a:srgbClr val="909EAB"/>
        </a:accent2>
        <a:accent3>
          <a:srgbClr val="FFFFFF"/>
        </a:accent3>
        <a:accent4>
          <a:srgbClr val="000000"/>
        </a:accent4>
        <a:accent5>
          <a:srgbClr val="B5BBC1"/>
        </a:accent5>
        <a:accent6>
          <a:srgbClr val="828F9B"/>
        </a:accent6>
        <a:hlink>
          <a:srgbClr val="394E61"/>
        </a:hlink>
        <a:folHlink>
          <a:srgbClr val="BBCAD7"/>
        </a:folHlink>
      </a:clrScheme>
      <a:clrMap bg1="lt1" tx1="dk1" bg2="lt2" tx2="dk2" accent1="accent1" accent2="accent2" accent3="accent3" accent4="accent4" accent5="accent5" accent6="accent6" hlink="hlink" folHlink="folHlink"/>
    </a:extraClrScheme>
    <a:extraClrScheme>
      <a:clrScheme name="m62-beach-art 14">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394E61"/>
        </a:hlink>
        <a:folHlink>
          <a:srgbClr val="BBCAD7"/>
        </a:folHlink>
      </a:clrScheme>
      <a:clrMap bg1="lt1" tx1="dk1" bg2="lt2" tx2="dk2" accent1="accent1" accent2="accent2" accent3="accent3" accent4="accent4" accent5="accent5" accent6="accent6" hlink="hlink" folHlink="folHlink"/>
    </a:extraClrScheme>
    <a:extraClrScheme>
      <a:clrScheme name="m62-beach-art 15">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0F4E6D"/>
        </a:hlink>
        <a:folHlink>
          <a:srgbClr val="C6C6C6"/>
        </a:folHlink>
      </a:clrScheme>
      <a:clrMap bg1="lt1" tx1="dk1" bg2="lt2" tx2="dk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9_m62-beach-art">
  <a:themeElements>
    <a:clrScheme name="m62-beach-art 15">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0F4E6D"/>
      </a:hlink>
      <a:folHlink>
        <a:srgbClr val="C6C6C6"/>
      </a:folHlink>
    </a:clrScheme>
    <a:fontScheme name="m62-beach-art">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62-beach-a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beach-a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62-beach-a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62-beach-a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62-beach-a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62-beach-a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62-beach-ar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62-beach-a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62-beach-a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62-beach-a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62-beach-a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62-beach-a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62-beach-art 13">
        <a:dk1>
          <a:srgbClr val="000000"/>
        </a:dk1>
        <a:lt1>
          <a:srgbClr val="FFFFFF"/>
        </a:lt1>
        <a:dk2>
          <a:srgbClr val="FFFFFF"/>
        </a:dk2>
        <a:lt2>
          <a:srgbClr val="C0C0C0"/>
        </a:lt2>
        <a:accent1>
          <a:srgbClr val="5B7083"/>
        </a:accent1>
        <a:accent2>
          <a:srgbClr val="909EAB"/>
        </a:accent2>
        <a:accent3>
          <a:srgbClr val="FFFFFF"/>
        </a:accent3>
        <a:accent4>
          <a:srgbClr val="000000"/>
        </a:accent4>
        <a:accent5>
          <a:srgbClr val="B5BBC1"/>
        </a:accent5>
        <a:accent6>
          <a:srgbClr val="828F9B"/>
        </a:accent6>
        <a:hlink>
          <a:srgbClr val="394E61"/>
        </a:hlink>
        <a:folHlink>
          <a:srgbClr val="BBCAD7"/>
        </a:folHlink>
      </a:clrScheme>
      <a:clrMap bg1="lt1" tx1="dk1" bg2="lt2" tx2="dk2" accent1="accent1" accent2="accent2" accent3="accent3" accent4="accent4" accent5="accent5" accent6="accent6" hlink="hlink" folHlink="folHlink"/>
    </a:extraClrScheme>
    <a:extraClrScheme>
      <a:clrScheme name="m62-beach-art 14">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394E61"/>
        </a:hlink>
        <a:folHlink>
          <a:srgbClr val="BBCAD7"/>
        </a:folHlink>
      </a:clrScheme>
      <a:clrMap bg1="lt1" tx1="dk1" bg2="lt2" tx2="dk2" accent1="accent1" accent2="accent2" accent3="accent3" accent4="accent4" accent5="accent5" accent6="accent6" hlink="hlink" folHlink="folHlink"/>
    </a:extraClrScheme>
    <a:extraClrScheme>
      <a:clrScheme name="m62-beach-art 15">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0F4E6D"/>
        </a:hlink>
        <a:folHlink>
          <a:srgbClr val="C6C6C6"/>
        </a:folHlink>
      </a:clrScheme>
      <a:clrMap bg1="lt1" tx1="dk1" bg2="lt2" tx2="dk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11_m62-beach-art">
  <a:themeElements>
    <a:clrScheme name="m62-beach-art 15">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0F4E6D"/>
      </a:hlink>
      <a:folHlink>
        <a:srgbClr val="C6C6C6"/>
      </a:folHlink>
    </a:clrScheme>
    <a:fontScheme name="m62-beach-art">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62-beach-a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beach-a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62-beach-a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62-beach-a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62-beach-a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62-beach-a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62-beach-ar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62-beach-a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62-beach-a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62-beach-a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62-beach-a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62-beach-a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62-beach-art 13">
        <a:dk1>
          <a:srgbClr val="000000"/>
        </a:dk1>
        <a:lt1>
          <a:srgbClr val="FFFFFF"/>
        </a:lt1>
        <a:dk2>
          <a:srgbClr val="FFFFFF"/>
        </a:dk2>
        <a:lt2>
          <a:srgbClr val="C0C0C0"/>
        </a:lt2>
        <a:accent1>
          <a:srgbClr val="5B7083"/>
        </a:accent1>
        <a:accent2>
          <a:srgbClr val="909EAB"/>
        </a:accent2>
        <a:accent3>
          <a:srgbClr val="FFFFFF"/>
        </a:accent3>
        <a:accent4>
          <a:srgbClr val="000000"/>
        </a:accent4>
        <a:accent5>
          <a:srgbClr val="B5BBC1"/>
        </a:accent5>
        <a:accent6>
          <a:srgbClr val="828F9B"/>
        </a:accent6>
        <a:hlink>
          <a:srgbClr val="394E61"/>
        </a:hlink>
        <a:folHlink>
          <a:srgbClr val="BBCAD7"/>
        </a:folHlink>
      </a:clrScheme>
      <a:clrMap bg1="lt1" tx1="dk1" bg2="lt2" tx2="dk2" accent1="accent1" accent2="accent2" accent3="accent3" accent4="accent4" accent5="accent5" accent6="accent6" hlink="hlink" folHlink="folHlink"/>
    </a:extraClrScheme>
    <a:extraClrScheme>
      <a:clrScheme name="m62-beach-art 14">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394E61"/>
        </a:hlink>
        <a:folHlink>
          <a:srgbClr val="BBCAD7"/>
        </a:folHlink>
      </a:clrScheme>
      <a:clrMap bg1="lt1" tx1="dk1" bg2="lt2" tx2="dk2" accent1="accent1" accent2="accent2" accent3="accent3" accent4="accent4" accent5="accent5" accent6="accent6" hlink="hlink" folHlink="folHlink"/>
    </a:extraClrScheme>
    <a:extraClrScheme>
      <a:clrScheme name="m62-beach-art 15">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0F4E6D"/>
        </a:hlink>
        <a:folHlink>
          <a:srgbClr val="C6C6C6"/>
        </a:folHlink>
      </a:clrScheme>
      <a:clrMap bg1="lt1" tx1="dk1" bg2="lt2" tx2="dk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12_m62-beach-art">
  <a:themeElements>
    <a:clrScheme name="m62-beach-art 15">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0F4E6D"/>
      </a:hlink>
      <a:folHlink>
        <a:srgbClr val="C6C6C6"/>
      </a:folHlink>
    </a:clrScheme>
    <a:fontScheme name="m62-beach-art">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62-beach-a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beach-a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62-beach-a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62-beach-a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62-beach-a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62-beach-a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62-beach-ar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62-beach-a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62-beach-a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62-beach-a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62-beach-a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62-beach-a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62-beach-art 13">
        <a:dk1>
          <a:srgbClr val="000000"/>
        </a:dk1>
        <a:lt1>
          <a:srgbClr val="FFFFFF"/>
        </a:lt1>
        <a:dk2>
          <a:srgbClr val="FFFFFF"/>
        </a:dk2>
        <a:lt2>
          <a:srgbClr val="C0C0C0"/>
        </a:lt2>
        <a:accent1>
          <a:srgbClr val="5B7083"/>
        </a:accent1>
        <a:accent2>
          <a:srgbClr val="909EAB"/>
        </a:accent2>
        <a:accent3>
          <a:srgbClr val="FFFFFF"/>
        </a:accent3>
        <a:accent4>
          <a:srgbClr val="000000"/>
        </a:accent4>
        <a:accent5>
          <a:srgbClr val="B5BBC1"/>
        </a:accent5>
        <a:accent6>
          <a:srgbClr val="828F9B"/>
        </a:accent6>
        <a:hlink>
          <a:srgbClr val="394E61"/>
        </a:hlink>
        <a:folHlink>
          <a:srgbClr val="BBCAD7"/>
        </a:folHlink>
      </a:clrScheme>
      <a:clrMap bg1="lt1" tx1="dk1" bg2="lt2" tx2="dk2" accent1="accent1" accent2="accent2" accent3="accent3" accent4="accent4" accent5="accent5" accent6="accent6" hlink="hlink" folHlink="folHlink"/>
    </a:extraClrScheme>
    <a:extraClrScheme>
      <a:clrScheme name="m62-beach-art 14">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394E61"/>
        </a:hlink>
        <a:folHlink>
          <a:srgbClr val="BBCAD7"/>
        </a:folHlink>
      </a:clrScheme>
      <a:clrMap bg1="lt1" tx1="dk1" bg2="lt2" tx2="dk2" accent1="accent1" accent2="accent2" accent3="accent3" accent4="accent4" accent5="accent5" accent6="accent6" hlink="hlink" folHlink="folHlink"/>
    </a:extraClrScheme>
    <a:extraClrScheme>
      <a:clrScheme name="m62-beach-art 15">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0F4E6D"/>
        </a:hlink>
        <a:folHlink>
          <a:srgbClr val="C6C6C6"/>
        </a:folHlink>
      </a:clrScheme>
      <a:clrMap bg1="lt1" tx1="dk1" bg2="lt2" tx2="dk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6_m62-beach-art">
  <a:themeElements>
    <a:clrScheme name="m62-beach-art 15">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0F4E6D"/>
      </a:hlink>
      <a:folHlink>
        <a:srgbClr val="C6C6C6"/>
      </a:folHlink>
    </a:clrScheme>
    <a:fontScheme name="m62-beach-art">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62-beach-a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beach-a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62-beach-a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62-beach-a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62-beach-a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62-beach-a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62-beach-ar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62-beach-a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62-beach-a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62-beach-a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62-beach-a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62-beach-a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62-beach-art 13">
        <a:dk1>
          <a:srgbClr val="000000"/>
        </a:dk1>
        <a:lt1>
          <a:srgbClr val="FFFFFF"/>
        </a:lt1>
        <a:dk2>
          <a:srgbClr val="FFFFFF"/>
        </a:dk2>
        <a:lt2>
          <a:srgbClr val="C0C0C0"/>
        </a:lt2>
        <a:accent1>
          <a:srgbClr val="5B7083"/>
        </a:accent1>
        <a:accent2>
          <a:srgbClr val="909EAB"/>
        </a:accent2>
        <a:accent3>
          <a:srgbClr val="FFFFFF"/>
        </a:accent3>
        <a:accent4>
          <a:srgbClr val="000000"/>
        </a:accent4>
        <a:accent5>
          <a:srgbClr val="B5BBC1"/>
        </a:accent5>
        <a:accent6>
          <a:srgbClr val="828F9B"/>
        </a:accent6>
        <a:hlink>
          <a:srgbClr val="394E61"/>
        </a:hlink>
        <a:folHlink>
          <a:srgbClr val="BBCAD7"/>
        </a:folHlink>
      </a:clrScheme>
      <a:clrMap bg1="lt1" tx1="dk1" bg2="lt2" tx2="dk2" accent1="accent1" accent2="accent2" accent3="accent3" accent4="accent4" accent5="accent5" accent6="accent6" hlink="hlink" folHlink="folHlink"/>
    </a:extraClrScheme>
    <a:extraClrScheme>
      <a:clrScheme name="m62-beach-art 14">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394E61"/>
        </a:hlink>
        <a:folHlink>
          <a:srgbClr val="BBCAD7"/>
        </a:folHlink>
      </a:clrScheme>
      <a:clrMap bg1="lt1" tx1="dk1" bg2="lt2" tx2="dk2" accent1="accent1" accent2="accent2" accent3="accent3" accent4="accent4" accent5="accent5" accent6="accent6" hlink="hlink" folHlink="folHlink"/>
    </a:extraClrScheme>
    <a:extraClrScheme>
      <a:clrScheme name="m62-beach-art 15">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0F4E6D"/>
        </a:hlink>
        <a:folHlink>
          <a:srgbClr val="C6C6C6"/>
        </a:folHlink>
      </a:clrScheme>
      <a:clrMap bg1="lt1" tx1="dk1" bg2="lt2" tx2="dk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13_m62-beach-art">
  <a:themeElements>
    <a:clrScheme name="m62-beach-art 15">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0F4E6D"/>
      </a:hlink>
      <a:folHlink>
        <a:srgbClr val="C6C6C6"/>
      </a:folHlink>
    </a:clrScheme>
    <a:fontScheme name="m62-beach-art">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62-beach-a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beach-a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62-beach-a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62-beach-a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62-beach-a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62-beach-a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62-beach-ar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62-beach-a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62-beach-a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62-beach-a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62-beach-a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62-beach-a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62-beach-art 13">
        <a:dk1>
          <a:srgbClr val="000000"/>
        </a:dk1>
        <a:lt1>
          <a:srgbClr val="FFFFFF"/>
        </a:lt1>
        <a:dk2>
          <a:srgbClr val="FFFFFF"/>
        </a:dk2>
        <a:lt2>
          <a:srgbClr val="C0C0C0"/>
        </a:lt2>
        <a:accent1>
          <a:srgbClr val="5B7083"/>
        </a:accent1>
        <a:accent2>
          <a:srgbClr val="909EAB"/>
        </a:accent2>
        <a:accent3>
          <a:srgbClr val="FFFFFF"/>
        </a:accent3>
        <a:accent4>
          <a:srgbClr val="000000"/>
        </a:accent4>
        <a:accent5>
          <a:srgbClr val="B5BBC1"/>
        </a:accent5>
        <a:accent6>
          <a:srgbClr val="828F9B"/>
        </a:accent6>
        <a:hlink>
          <a:srgbClr val="394E61"/>
        </a:hlink>
        <a:folHlink>
          <a:srgbClr val="BBCAD7"/>
        </a:folHlink>
      </a:clrScheme>
      <a:clrMap bg1="lt1" tx1="dk1" bg2="lt2" tx2="dk2" accent1="accent1" accent2="accent2" accent3="accent3" accent4="accent4" accent5="accent5" accent6="accent6" hlink="hlink" folHlink="folHlink"/>
    </a:extraClrScheme>
    <a:extraClrScheme>
      <a:clrScheme name="m62-beach-art 14">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394E61"/>
        </a:hlink>
        <a:folHlink>
          <a:srgbClr val="BBCAD7"/>
        </a:folHlink>
      </a:clrScheme>
      <a:clrMap bg1="lt1" tx1="dk1" bg2="lt2" tx2="dk2" accent1="accent1" accent2="accent2" accent3="accent3" accent4="accent4" accent5="accent5" accent6="accent6" hlink="hlink" folHlink="folHlink"/>
    </a:extraClrScheme>
    <a:extraClrScheme>
      <a:clrScheme name="m62-beach-art 15">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0F4E6D"/>
        </a:hlink>
        <a:folHlink>
          <a:srgbClr val="C6C6C6"/>
        </a:folHlink>
      </a:clrScheme>
      <a:clrMap bg1="lt1" tx1="dk1" bg2="lt2" tx2="dk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14_m62-beach-art">
  <a:themeElements>
    <a:clrScheme name="m62-beach-art 15">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0F4E6D"/>
      </a:hlink>
      <a:folHlink>
        <a:srgbClr val="C6C6C6"/>
      </a:folHlink>
    </a:clrScheme>
    <a:fontScheme name="m62-beach-art">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62-beach-a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beach-a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62-beach-a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62-beach-a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62-beach-a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62-beach-a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62-beach-ar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62-beach-a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62-beach-a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62-beach-a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62-beach-a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62-beach-a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62-beach-art 13">
        <a:dk1>
          <a:srgbClr val="000000"/>
        </a:dk1>
        <a:lt1>
          <a:srgbClr val="FFFFFF"/>
        </a:lt1>
        <a:dk2>
          <a:srgbClr val="FFFFFF"/>
        </a:dk2>
        <a:lt2>
          <a:srgbClr val="C0C0C0"/>
        </a:lt2>
        <a:accent1>
          <a:srgbClr val="5B7083"/>
        </a:accent1>
        <a:accent2>
          <a:srgbClr val="909EAB"/>
        </a:accent2>
        <a:accent3>
          <a:srgbClr val="FFFFFF"/>
        </a:accent3>
        <a:accent4>
          <a:srgbClr val="000000"/>
        </a:accent4>
        <a:accent5>
          <a:srgbClr val="B5BBC1"/>
        </a:accent5>
        <a:accent6>
          <a:srgbClr val="828F9B"/>
        </a:accent6>
        <a:hlink>
          <a:srgbClr val="394E61"/>
        </a:hlink>
        <a:folHlink>
          <a:srgbClr val="BBCAD7"/>
        </a:folHlink>
      </a:clrScheme>
      <a:clrMap bg1="lt1" tx1="dk1" bg2="lt2" tx2="dk2" accent1="accent1" accent2="accent2" accent3="accent3" accent4="accent4" accent5="accent5" accent6="accent6" hlink="hlink" folHlink="folHlink"/>
    </a:extraClrScheme>
    <a:extraClrScheme>
      <a:clrScheme name="m62-beach-art 14">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394E61"/>
        </a:hlink>
        <a:folHlink>
          <a:srgbClr val="BBCAD7"/>
        </a:folHlink>
      </a:clrScheme>
      <a:clrMap bg1="lt1" tx1="dk1" bg2="lt2" tx2="dk2" accent1="accent1" accent2="accent2" accent3="accent3" accent4="accent4" accent5="accent5" accent6="accent6" hlink="hlink" folHlink="folHlink"/>
    </a:extraClrScheme>
    <a:extraClrScheme>
      <a:clrScheme name="m62-beach-art 15">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0F4E6D"/>
        </a:hlink>
        <a:folHlink>
          <a:srgbClr val="C6C6C6"/>
        </a:folHlink>
      </a:clrScheme>
      <a:clrMap bg1="lt1" tx1="dk1" bg2="lt2" tx2="dk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15_m62-beach-art">
  <a:themeElements>
    <a:clrScheme name="m62-beach-art 15">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0F4E6D"/>
      </a:hlink>
      <a:folHlink>
        <a:srgbClr val="C6C6C6"/>
      </a:folHlink>
    </a:clrScheme>
    <a:fontScheme name="m62-beach-art">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62-beach-a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beach-a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62-beach-a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62-beach-a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62-beach-a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62-beach-a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62-beach-ar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62-beach-a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62-beach-a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62-beach-a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62-beach-a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62-beach-a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62-beach-art 13">
        <a:dk1>
          <a:srgbClr val="000000"/>
        </a:dk1>
        <a:lt1>
          <a:srgbClr val="FFFFFF"/>
        </a:lt1>
        <a:dk2>
          <a:srgbClr val="FFFFFF"/>
        </a:dk2>
        <a:lt2>
          <a:srgbClr val="C0C0C0"/>
        </a:lt2>
        <a:accent1>
          <a:srgbClr val="5B7083"/>
        </a:accent1>
        <a:accent2>
          <a:srgbClr val="909EAB"/>
        </a:accent2>
        <a:accent3>
          <a:srgbClr val="FFFFFF"/>
        </a:accent3>
        <a:accent4>
          <a:srgbClr val="000000"/>
        </a:accent4>
        <a:accent5>
          <a:srgbClr val="B5BBC1"/>
        </a:accent5>
        <a:accent6>
          <a:srgbClr val="828F9B"/>
        </a:accent6>
        <a:hlink>
          <a:srgbClr val="394E61"/>
        </a:hlink>
        <a:folHlink>
          <a:srgbClr val="BBCAD7"/>
        </a:folHlink>
      </a:clrScheme>
      <a:clrMap bg1="lt1" tx1="dk1" bg2="lt2" tx2="dk2" accent1="accent1" accent2="accent2" accent3="accent3" accent4="accent4" accent5="accent5" accent6="accent6" hlink="hlink" folHlink="folHlink"/>
    </a:extraClrScheme>
    <a:extraClrScheme>
      <a:clrScheme name="m62-beach-art 14">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394E61"/>
        </a:hlink>
        <a:folHlink>
          <a:srgbClr val="BBCAD7"/>
        </a:folHlink>
      </a:clrScheme>
      <a:clrMap bg1="lt1" tx1="dk1" bg2="lt2" tx2="dk2" accent1="accent1" accent2="accent2" accent3="accent3" accent4="accent4" accent5="accent5" accent6="accent6" hlink="hlink" folHlink="folHlink"/>
    </a:extraClrScheme>
    <a:extraClrScheme>
      <a:clrScheme name="m62-beach-art 15">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0F4E6D"/>
        </a:hlink>
        <a:folHlink>
          <a:srgbClr val="C6C6C6"/>
        </a:folHlink>
      </a:clrScheme>
      <a:clrMap bg1="lt1" tx1="dk1" bg2="lt2" tx2="dk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16_m62-beach-art">
  <a:themeElements>
    <a:clrScheme name="m62-beach-art 15">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0F4E6D"/>
      </a:hlink>
      <a:folHlink>
        <a:srgbClr val="C6C6C6"/>
      </a:folHlink>
    </a:clrScheme>
    <a:fontScheme name="m62-beach-art">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62-beach-a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beach-a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62-beach-a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62-beach-a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62-beach-a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62-beach-a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62-beach-ar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62-beach-a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62-beach-a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62-beach-a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62-beach-a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62-beach-a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62-beach-art 13">
        <a:dk1>
          <a:srgbClr val="000000"/>
        </a:dk1>
        <a:lt1>
          <a:srgbClr val="FFFFFF"/>
        </a:lt1>
        <a:dk2>
          <a:srgbClr val="FFFFFF"/>
        </a:dk2>
        <a:lt2>
          <a:srgbClr val="C0C0C0"/>
        </a:lt2>
        <a:accent1>
          <a:srgbClr val="5B7083"/>
        </a:accent1>
        <a:accent2>
          <a:srgbClr val="909EAB"/>
        </a:accent2>
        <a:accent3>
          <a:srgbClr val="FFFFFF"/>
        </a:accent3>
        <a:accent4>
          <a:srgbClr val="000000"/>
        </a:accent4>
        <a:accent5>
          <a:srgbClr val="B5BBC1"/>
        </a:accent5>
        <a:accent6>
          <a:srgbClr val="828F9B"/>
        </a:accent6>
        <a:hlink>
          <a:srgbClr val="394E61"/>
        </a:hlink>
        <a:folHlink>
          <a:srgbClr val="BBCAD7"/>
        </a:folHlink>
      </a:clrScheme>
      <a:clrMap bg1="lt1" tx1="dk1" bg2="lt2" tx2="dk2" accent1="accent1" accent2="accent2" accent3="accent3" accent4="accent4" accent5="accent5" accent6="accent6" hlink="hlink" folHlink="folHlink"/>
    </a:extraClrScheme>
    <a:extraClrScheme>
      <a:clrScheme name="m62-beach-art 14">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394E61"/>
        </a:hlink>
        <a:folHlink>
          <a:srgbClr val="BBCAD7"/>
        </a:folHlink>
      </a:clrScheme>
      <a:clrMap bg1="lt1" tx1="dk1" bg2="lt2" tx2="dk2" accent1="accent1" accent2="accent2" accent3="accent3" accent4="accent4" accent5="accent5" accent6="accent6" hlink="hlink" folHlink="folHlink"/>
    </a:extraClrScheme>
    <a:extraClrScheme>
      <a:clrScheme name="m62-beach-art 15">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0F4E6D"/>
        </a:hlink>
        <a:folHlink>
          <a:srgbClr val="C6C6C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4_Night-and-Day-PowerPoint-Template">
  <a:themeElements>
    <a:clrScheme name="Night-and-Day-PowerPoint-Template 14">
      <a:dk1>
        <a:srgbClr val="000000"/>
      </a:dk1>
      <a:lt1>
        <a:srgbClr val="FFFFFF"/>
      </a:lt1>
      <a:dk2>
        <a:srgbClr val="319734"/>
      </a:dk2>
      <a:lt2>
        <a:srgbClr val="000059"/>
      </a:lt2>
      <a:accent1>
        <a:srgbClr val="214697"/>
      </a:accent1>
      <a:accent2>
        <a:srgbClr val="BCC0C1"/>
      </a:accent2>
      <a:accent3>
        <a:srgbClr val="FFFFFF"/>
      </a:accent3>
      <a:accent4>
        <a:srgbClr val="000000"/>
      </a:accent4>
      <a:accent5>
        <a:srgbClr val="ABB0C9"/>
      </a:accent5>
      <a:accent6>
        <a:srgbClr val="AAAEAF"/>
      </a:accent6>
      <a:hlink>
        <a:srgbClr val="D9E3D4"/>
      </a:hlink>
      <a:folHlink>
        <a:srgbClr val="CBF199"/>
      </a:folHlink>
    </a:clrScheme>
    <a:fontScheme name="Night-and-Day-PowerPoint-Template">
      <a:majorFont>
        <a:latin typeface="Arial Narrow"/>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Night-and-Day-PowerPoint-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ight-and-Day-PowerPoint-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ight-and-Day-PowerPoint-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ight-and-Day-PowerPoint-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ight-and-Day-PowerPoint-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ight-and-Day-PowerPoint-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ight-and-Day-PowerPoint-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ight-and-Day-PowerPoint-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ight-and-Day-PowerPoint-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ight-and-Day-PowerPoint-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ight-and-Day-PowerPoint-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ight-and-Day-PowerPoint-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ight-and-Day-PowerPoint-Template 13">
        <a:dk1>
          <a:srgbClr val="093E48"/>
        </a:dk1>
        <a:lt1>
          <a:srgbClr val="FFFFFF"/>
        </a:lt1>
        <a:dk2>
          <a:srgbClr val="093E48"/>
        </a:dk2>
        <a:lt2>
          <a:srgbClr val="FF412E"/>
        </a:lt2>
        <a:accent1>
          <a:srgbClr val="A5CA11"/>
        </a:accent1>
        <a:accent2>
          <a:srgbClr val="FEB200"/>
        </a:accent2>
        <a:accent3>
          <a:srgbClr val="FFFFFF"/>
        </a:accent3>
        <a:accent4>
          <a:srgbClr val="06343C"/>
        </a:accent4>
        <a:accent5>
          <a:srgbClr val="CFE1AA"/>
        </a:accent5>
        <a:accent6>
          <a:srgbClr val="E6A100"/>
        </a:accent6>
        <a:hlink>
          <a:srgbClr val="EF027E"/>
        </a:hlink>
        <a:folHlink>
          <a:srgbClr val="00A0C6"/>
        </a:folHlink>
      </a:clrScheme>
      <a:clrMap bg1="lt1" tx1="dk1" bg2="lt2" tx2="dk2" accent1="accent1" accent2="accent2" accent3="accent3" accent4="accent4" accent5="accent5" accent6="accent6" hlink="hlink" folHlink="folHlink"/>
    </a:extraClrScheme>
    <a:extraClrScheme>
      <a:clrScheme name="Night-and-Day-PowerPoint-Template 14">
        <a:dk1>
          <a:srgbClr val="000000"/>
        </a:dk1>
        <a:lt1>
          <a:srgbClr val="FFFFFF"/>
        </a:lt1>
        <a:dk2>
          <a:srgbClr val="319734"/>
        </a:dk2>
        <a:lt2>
          <a:srgbClr val="000059"/>
        </a:lt2>
        <a:accent1>
          <a:srgbClr val="214697"/>
        </a:accent1>
        <a:accent2>
          <a:srgbClr val="BCC0C1"/>
        </a:accent2>
        <a:accent3>
          <a:srgbClr val="FFFFFF"/>
        </a:accent3>
        <a:accent4>
          <a:srgbClr val="000000"/>
        </a:accent4>
        <a:accent5>
          <a:srgbClr val="ABB0C9"/>
        </a:accent5>
        <a:accent6>
          <a:srgbClr val="AAAEAF"/>
        </a:accent6>
        <a:hlink>
          <a:srgbClr val="D9E3D4"/>
        </a:hlink>
        <a:folHlink>
          <a:srgbClr val="CBF199"/>
        </a:folHlink>
      </a:clrScheme>
      <a:clrMap bg1="lt1" tx1="dk1" bg2="lt2" tx2="dk2" accent1="accent1" accent2="accent2" accent3="accent3" accent4="accent4" accent5="accent5" accent6="accent6" hlink="hlink" folHlink="folHlink"/>
    </a:extraClrScheme>
  </a:extraClrSchemeLst>
</a:theme>
</file>

<file path=ppt/theme/theme60.xml><?xml version="1.0" encoding="utf-8"?>
<a:theme xmlns:a="http://schemas.openxmlformats.org/drawingml/2006/main" name="17_m62-beach-art">
  <a:themeElements>
    <a:clrScheme name="m62-beach-art 15">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0F4E6D"/>
      </a:hlink>
      <a:folHlink>
        <a:srgbClr val="C6C6C6"/>
      </a:folHlink>
    </a:clrScheme>
    <a:fontScheme name="m62-beach-art">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62-beach-a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beach-a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62-beach-a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62-beach-a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62-beach-a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62-beach-a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62-beach-ar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62-beach-a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62-beach-a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62-beach-a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62-beach-a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62-beach-a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62-beach-art 13">
        <a:dk1>
          <a:srgbClr val="000000"/>
        </a:dk1>
        <a:lt1>
          <a:srgbClr val="FFFFFF"/>
        </a:lt1>
        <a:dk2>
          <a:srgbClr val="FFFFFF"/>
        </a:dk2>
        <a:lt2>
          <a:srgbClr val="C0C0C0"/>
        </a:lt2>
        <a:accent1>
          <a:srgbClr val="5B7083"/>
        </a:accent1>
        <a:accent2>
          <a:srgbClr val="909EAB"/>
        </a:accent2>
        <a:accent3>
          <a:srgbClr val="FFFFFF"/>
        </a:accent3>
        <a:accent4>
          <a:srgbClr val="000000"/>
        </a:accent4>
        <a:accent5>
          <a:srgbClr val="B5BBC1"/>
        </a:accent5>
        <a:accent6>
          <a:srgbClr val="828F9B"/>
        </a:accent6>
        <a:hlink>
          <a:srgbClr val="394E61"/>
        </a:hlink>
        <a:folHlink>
          <a:srgbClr val="BBCAD7"/>
        </a:folHlink>
      </a:clrScheme>
      <a:clrMap bg1="lt1" tx1="dk1" bg2="lt2" tx2="dk2" accent1="accent1" accent2="accent2" accent3="accent3" accent4="accent4" accent5="accent5" accent6="accent6" hlink="hlink" folHlink="folHlink"/>
    </a:extraClrScheme>
    <a:extraClrScheme>
      <a:clrScheme name="m62-beach-art 14">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394E61"/>
        </a:hlink>
        <a:folHlink>
          <a:srgbClr val="BBCAD7"/>
        </a:folHlink>
      </a:clrScheme>
      <a:clrMap bg1="lt1" tx1="dk1" bg2="lt2" tx2="dk2" accent1="accent1" accent2="accent2" accent3="accent3" accent4="accent4" accent5="accent5" accent6="accent6" hlink="hlink" folHlink="folHlink"/>
    </a:extraClrScheme>
    <a:extraClrScheme>
      <a:clrScheme name="m62-beach-art 15">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0F4E6D"/>
        </a:hlink>
        <a:folHlink>
          <a:srgbClr val="C6C6C6"/>
        </a:folHlink>
      </a:clrScheme>
      <a:clrMap bg1="lt1" tx1="dk1" bg2="lt2" tx2="dk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18_m62-beach-art">
  <a:themeElements>
    <a:clrScheme name="m62-beach-art 15">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0F4E6D"/>
      </a:hlink>
      <a:folHlink>
        <a:srgbClr val="C6C6C6"/>
      </a:folHlink>
    </a:clrScheme>
    <a:fontScheme name="m62-beach-art">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62-beach-a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beach-a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62-beach-a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62-beach-a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62-beach-a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62-beach-a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62-beach-ar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62-beach-a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62-beach-a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62-beach-a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62-beach-a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62-beach-a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62-beach-art 13">
        <a:dk1>
          <a:srgbClr val="000000"/>
        </a:dk1>
        <a:lt1>
          <a:srgbClr val="FFFFFF"/>
        </a:lt1>
        <a:dk2>
          <a:srgbClr val="FFFFFF"/>
        </a:dk2>
        <a:lt2>
          <a:srgbClr val="C0C0C0"/>
        </a:lt2>
        <a:accent1>
          <a:srgbClr val="5B7083"/>
        </a:accent1>
        <a:accent2>
          <a:srgbClr val="909EAB"/>
        </a:accent2>
        <a:accent3>
          <a:srgbClr val="FFFFFF"/>
        </a:accent3>
        <a:accent4>
          <a:srgbClr val="000000"/>
        </a:accent4>
        <a:accent5>
          <a:srgbClr val="B5BBC1"/>
        </a:accent5>
        <a:accent6>
          <a:srgbClr val="828F9B"/>
        </a:accent6>
        <a:hlink>
          <a:srgbClr val="394E61"/>
        </a:hlink>
        <a:folHlink>
          <a:srgbClr val="BBCAD7"/>
        </a:folHlink>
      </a:clrScheme>
      <a:clrMap bg1="lt1" tx1="dk1" bg2="lt2" tx2="dk2" accent1="accent1" accent2="accent2" accent3="accent3" accent4="accent4" accent5="accent5" accent6="accent6" hlink="hlink" folHlink="folHlink"/>
    </a:extraClrScheme>
    <a:extraClrScheme>
      <a:clrScheme name="m62-beach-art 14">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394E61"/>
        </a:hlink>
        <a:folHlink>
          <a:srgbClr val="BBCAD7"/>
        </a:folHlink>
      </a:clrScheme>
      <a:clrMap bg1="lt1" tx1="dk1" bg2="lt2" tx2="dk2" accent1="accent1" accent2="accent2" accent3="accent3" accent4="accent4" accent5="accent5" accent6="accent6" hlink="hlink" folHlink="folHlink"/>
    </a:extraClrScheme>
    <a:extraClrScheme>
      <a:clrScheme name="m62-beach-art 15">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0F4E6D"/>
        </a:hlink>
        <a:folHlink>
          <a:srgbClr val="C6C6C6"/>
        </a:folHlink>
      </a:clrScheme>
      <a:clrMap bg1="lt1" tx1="dk1" bg2="lt2" tx2="dk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19_m62-beach-art">
  <a:themeElements>
    <a:clrScheme name="m62-beach-art 15">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0F4E6D"/>
      </a:hlink>
      <a:folHlink>
        <a:srgbClr val="C6C6C6"/>
      </a:folHlink>
    </a:clrScheme>
    <a:fontScheme name="m62-beach-art">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62-beach-a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beach-a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62-beach-a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62-beach-a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62-beach-a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62-beach-a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62-beach-ar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62-beach-a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62-beach-a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62-beach-a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62-beach-a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62-beach-a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62-beach-art 13">
        <a:dk1>
          <a:srgbClr val="000000"/>
        </a:dk1>
        <a:lt1>
          <a:srgbClr val="FFFFFF"/>
        </a:lt1>
        <a:dk2>
          <a:srgbClr val="FFFFFF"/>
        </a:dk2>
        <a:lt2>
          <a:srgbClr val="C0C0C0"/>
        </a:lt2>
        <a:accent1>
          <a:srgbClr val="5B7083"/>
        </a:accent1>
        <a:accent2>
          <a:srgbClr val="909EAB"/>
        </a:accent2>
        <a:accent3>
          <a:srgbClr val="FFFFFF"/>
        </a:accent3>
        <a:accent4>
          <a:srgbClr val="000000"/>
        </a:accent4>
        <a:accent5>
          <a:srgbClr val="B5BBC1"/>
        </a:accent5>
        <a:accent6>
          <a:srgbClr val="828F9B"/>
        </a:accent6>
        <a:hlink>
          <a:srgbClr val="394E61"/>
        </a:hlink>
        <a:folHlink>
          <a:srgbClr val="BBCAD7"/>
        </a:folHlink>
      </a:clrScheme>
      <a:clrMap bg1="lt1" tx1="dk1" bg2="lt2" tx2="dk2" accent1="accent1" accent2="accent2" accent3="accent3" accent4="accent4" accent5="accent5" accent6="accent6" hlink="hlink" folHlink="folHlink"/>
    </a:extraClrScheme>
    <a:extraClrScheme>
      <a:clrScheme name="m62-beach-art 14">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394E61"/>
        </a:hlink>
        <a:folHlink>
          <a:srgbClr val="BBCAD7"/>
        </a:folHlink>
      </a:clrScheme>
      <a:clrMap bg1="lt1" tx1="dk1" bg2="lt2" tx2="dk2" accent1="accent1" accent2="accent2" accent3="accent3" accent4="accent4" accent5="accent5" accent6="accent6" hlink="hlink" folHlink="folHlink"/>
    </a:extraClrScheme>
    <a:extraClrScheme>
      <a:clrScheme name="m62-beach-art 15">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0F4E6D"/>
        </a:hlink>
        <a:folHlink>
          <a:srgbClr val="C6C6C6"/>
        </a:folHlink>
      </a:clrScheme>
      <a:clrMap bg1="lt1" tx1="dk1" bg2="lt2" tx2="dk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20_m62-beach-art">
  <a:themeElements>
    <a:clrScheme name="m62-beach-art 15">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0F4E6D"/>
      </a:hlink>
      <a:folHlink>
        <a:srgbClr val="C6C6C6"/>
      </a:folHlink>
    </a:clrScheme>
    <a:fontScheme name="m62-beach-art">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62-beach-a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beach-a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62-beach-a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62-beach-a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62-beach-a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62-beach-a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62-beach-ar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62-beach-a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62-beach-a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62-beach-a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62-beach-a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62-beach-a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62-beach-art 13">
        <a:dk1>
          <a:srgbClr val="000000"/>
        </a:dk1>
        <a:lt1>
          <a:srgbClr val="FFFFFF"/>
        </a:lt1>
        <a:dk2>
          <a:srgbClr val="FFFFFF"/>
        </a:dk2>
        <a:lt2>
          <a:srgbClr val="C0C0C0"/>
        </a:lt2>
        <a:accent1>
          <a:srgbClr val="5B7083"/>
        </a:accent1>
        <a:accent2>
          <a:srgbClr val="909EAB"/>
        </a:accent2>
        <a:accent3>
          <a:srgbClr val="FFFFFF"/>
        </a:accent3>
        <a:accent4>
          <a:srgbClr val="000000"/>
        </a:accent4>
        <a:accent5>
          <a:srgbClr val="B5BBC1"/>
        </a:accent5>
        <a:accent6>
          <a:srgbClr val="828F9B"/>
        </a:accent6>
        <a:hlink>
          <a:srgbClr val="394E61"/>
        </a:hlink>
        <a:folHlink>
          <a:srgbClr val="BBCAD7"/>
        </a:folHlink>
      </a:clrScheme>
      <a:clrMap bg1="lt1" tx1="dk1" bg2="lt2" tx2="dk2" accent1="accent1" accent2="accent2" accent3="accent3" accent4="accent4" accent5="accent5" accent6="accent6" hlink="hlink" folHlink="folHlink"/>
    </a:extraClrScheme>
    <a:extraClrScheme>
      <a:clrScheme name="m62-beach-art 14">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394E61"/>
        </a:hlink>
        <a:folHlink>
          <a:srgbClr val="BBCAD7"/>
        </a:folHlink>
      </a:clrScheme>
      <a:clrMap bg1="lt1" tx1="dk1" bg2="lt2" tx2="dk2" accent1="accent1" accent2="accent2" accent3="accent3" accent4="accent4" accent5="accent5" accent6="accent6" hlink="hlink" folHlink="folHlink"/>
    </a:extraClrScheme>
    <a:extraClrScheme>
      <a:clrScheme name="m62-beach-art 15">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0F4E6D"/>
        </a:hlink>
        <a:folHlink>
          <a:srgbClr val="C6C6C6"/>
        </a:folHlink>
      </a:clrScheme>
      <a:clrMap bg1="lt1" tx1="dk1" bg2="lt2" tx2="dk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21_m62-beach-art">
  <a:themeElements>
    <a:clrScheme name="m62-beach-art 15">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0F4E6D"/>
      </a:hlink>
      <a:folHlink>
        <a:srgbClr val="C6C6C6"/>
      </a:folHlink>
    </a:clrScheme>
    <a:fontScheme name="m62-beach-art">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62-beach-a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beach-a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62-beach-a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62-beach-a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62-beach-a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62-beach-a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62-beach-ar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62-beach-a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62-beach-a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62-beach-a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62-beach-a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62-beach-a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62-beach-art 13">
        <a:dk1>
          <a:srgbClr val="000000"/>
        </a:dk1>
        <a:lt1>
          <a:srgbClr val="FFFFFF"/>
        </a:lt1>
        <a:dk2>
          <a:srgbClr val="FFFFFF"/>
        </a:dk2>
        <a:lt2>
          <a:srgbClr val="C0C0C0"/>
        </a:lt2>
        <a:accent1>
          <a:srgbClr val="5B7083"/>
        </a:accent1>
        <a:accent2>
          <a:srgbClr val="909EAB"/>
        </a:accent2>
        <a:accent3>
          <a:srgbClr val="FFFFFF"/>
        </a:accent3>
        <a:accent4>
          <a:srgbClr val="000000"/>
        </a:accent4>
        <a:accent5>
          <a:srgbClr val="B5BBC1"/>
        </a:accent5>
        <a:accent6>
          <a:srgbClr val="828F9B"/>
        </a:accent6>
        <a:hlink>
          <a:srgbClr val="394E61"/>
        </a:hlink>
        <a:folHlink>
          <a:srgbClr val="BBCAD7"/>
        </a:folHlink>
      </a:clrScheme>
      <a:clrMap bg1="lt1" tx1="dk1" bg2="lt2" tx2="dk2" accent1="accent1" accent2="accent2" accent3="accent3" accent4="accent4" accent5="accent5" accent6="accent6" hlink="hlink" folHlink="folHlink"/>
    </a:extraClrScheme>
    <a:extraClrScheme>
      <a:clrScheme name="m62-beach-art 14">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394E61"/>
        </a:hlink>
        <a:folHlink>
          <a:srgbClr val="BBCAD7"/>
        </a:folHlink>
      </a:clrScheme>
      <a:clrMap bg1="lt1" tx1="dk1" bg2="lt2" tx2="dk2" accent1="accent1" accent2="accent2" accent3="accent3" accent4="accent4" accent5="accent5" accent6="accent6" hlink="hlink" folHlink="folHlink"/>
    </a:extraClrScheme>
    <a:extraClrScheme>
      <a:clrScheme name="m62-beach-art 15">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0F4E6D"/>
        </a:hlink>
        <a:folHlink>
          <a:srgbClr val="C6C6C6"/>
        </a:folHlink>
      </a:clrScheme>
      <a:clrMap bg1="lt1" tx1="dk1" bg2="lt2" tx2="dk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22_m62-beach-art">
  <a:themeElements>
    <a:clrScheme name="m62-beach-art 15">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0F4E6D"/>
      </a:hlink>
      <a:folHlink>
        <a:srgbClr val="C6C6C6"/>
      </a:folHlink>
    </a:clrScheme>
    <a:fontScheme name="m62-beach-art">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62-beach-a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beach-a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62-beach-a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62-beach-a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62-beach-a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62-beach-a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62-beach-ar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62-beach-a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62-beach-a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62-beach-a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62-beach-a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62-beach-a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62-beach-art 13">
        <a:dk1>
          <a:srgbClr val="000000"/>
        </a:dk1>
        <a:lt1>
          <a:srgbClr val="FFFFFF"/>
        </a:lt1>
        <a:dk2>
          <a:srgbClr val="FFFFFF"/>
        </a:dk2>
        <a:lt2>
          <a:srgbClr val="C0C0C0"/>
        </a:lt2>
        <a:accent1>
          <a:srgbClr val="5B7083"/>
        </a:accent1>
        <a:accent2>
          <a:srgbClr val="909EAB"/>
        </a:accent2>
        <a:accent3>
          <a:srgbClr val="FFFFFF"/>
        </a:accent3>
        <a:accent4>
          <a:srgbClr val="000000"/>
        </a:accent4>
        <a:accent5>
          <a:srgbClr val="B5BBC1"/>
        </a:accent5>
        <a:accent6>
          <a:srgbClr val="828F9B"/>
        </a:accent6>
        <a:hlink>
          <a:srgbClr val="394E61"/>
        </a:hlink>
        <a:folHlink>
          <a:srgbClr val="BBCAD7"/>
        </a:folHlink>
      </a:clrScheme>
      <a:clrMap bg1="lt1" tx1="dk1" bg2="lt2" tx2="dk2" accent1="accent1" accent2="accent2" accent3="accent3" accent4="accent4" accent5="accent5" accent6="accent6" hlink="hlink" folHlink="folHlink"/>
    </a:extraClrScheme>
    <a:extraClrScheme>
      <a:clrScheme name="m62-beach-art 14">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394E61"/>
        </a:hlink>
        <a:folHlink>
          <a:srgbClr val="BBCAD7"/>
        </a:folHlink>
      </a:clrScheme>
      <a:clrMap bg1="lt1" tx1="dk1" bg2="lt2" tx2="dk2" accent1="accent1" accent2="accent2" accent3="accent3" accent4="accent4" accent5="accent5" accent6="accent6" hlink="hlink" folHlink="folHlink"/>
    </a:extraClrScheme>
    <a:extraClrScheme>
      <a:clrScheme name="m62-beach-art 15">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0F4E6D"/>
        </a:hlink>
        <a:folHlink>
          <a:srgbClr val="C6C6C6"/>
        </a:folHlink>
      </a:clrScheme>
      <a:clrMap bg1="lt1" tx1="dk1" bg2="lt2" tx2="dk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23_m62-beach-art">
  <a:themeElements>
    <a:clrScheme name="m62-beach-art 15">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0F4E6D"/>
      </a:hlink>
      <a:folHlink>
        <a:srgbClr val="C6C6C6"/>
      </a:folHlink>
    </a:clrScheme>
    <a:fontScheme name="m62-beach-art">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62-beach-a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beach-a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62-beach-a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62-beach-a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62-beach-a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62-beach-a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62-beach-ar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62-beach-a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62-beach-a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62-beach-a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62-beach-a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62-beach-a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62-beach-art 13">
        <a:dk1>
          <a:srgbClr val="000000"/>
        </a:dk1>
        <a:lt1>
          <a:srgbClr val="FFFFFF"/>
        </a:lt1>
        <a:dk2>
          <a:srgbClr val="FFFFFF"/>
        </a:dk2>
        <a:lt2>
          <a:srgbClr val="C0C0C0"/>
        </a:lt2>
        <a:accent1>
          <a:srgbClr val="5B7083"/>
        </a:accent1>
        <a:accent2>
          <a:srgbClr val="909EAB"/>
        </a:accent2>
        <a:accent3>
          <a:srgbClr val="FFFFFF"/>
        </a:accent3>
        <a:accent4>
          <a:srgbClr val="000000"/>
        </a:accent4>
        <a:accent5>
          <a:srgbClr val="B5BBC1"/>
        </a:accent5>
        <a:accent6>
          <a:srgbClr val="828F9B"/>
        </a:accent6>
        <a:hlink>
          <a:srgbClr val="394E61"/>
        </a:hlink>
        <a:folHlink>
          <a:srgbClr val="BBCAD7"/>
        </a:folHlink>
      </a:clrScheme>
      <a:clrMap bg1="lt1" tx1="dk1" bg2="lt2" tx2="dk2" accent1="accent1" accent2="accent2" accent3="accent3" accent4="accent4" accent5="accent5" accent6="accent6" hlink="hlink" folHlink="folHlink"/>
    </a:extraClrScheme>
    <a:extraClrScheme>
      <a:clrScheme name="m62-beach-art 14">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394E61"/>
        </a:hlink>
        <a:folHlink>
          <a:srgbClr val="BBCAD7"/>
        </a:folHlink>
      </a:clrScheme>
      <a:clrMap bg1="lt1" tx1="dk1" bg2="lt2" tx2="dk2" accent1="accent1" accent2="accent2" accent3="accent3" accent4="accent4" accent5="accent5" accent6="accent6" hlink="hlink" folHlink="folHlink"/>
    </a:extraClrScheme>
    <a:extraClrScheme>
      <a:clrScheme name="m62-beach-art 15">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0F4E6D"/>
        </a:hlink>
        <a:folHlink>
          <a:srgbClr val="C6C6C6"/>
        </a:folHlink>
      </a:clrScheme>
      <a:clrMap bg1="lt1" tx1="dk1" bg2="lt2" tx2="dk2" accent1="accent1" accent2="accent2" accent3="accent3" accent4="accent4" accent5="accent5" accent6="accent6" hlink="hlink" folHlink="folHlink"/>
    </a:extraClrScheme>
  </a:extraClrSchemeLst>
</a:theme>
</file>

<file path=ppt/theme/theme67.xml><?xml version="1.0" encoding="utf-8"?>
<a:theme xmlns:a="http://schemas.openxmlformats.org/drawingml/2006/main" name="24_m62-beach-art">
  <a:themeElements>
    <a:clrScheme name="m62-beach-art 15">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0F4E6D"/>
      </a:hlink>
      <a:folHlink>
        <a:srgbClr val="C6C6C6"/>
      </a:folHlink>
    </a:clrScheme>
    <a:fontScheme name="m62-beach-art">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62-beach-a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beach-a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62-beach-a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62-beach-a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62-beach-a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62-beach-a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62-beach-ar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62-beach-a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62-beach-a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62-beach-a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62-beach-a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62-beach-a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62-beach-art 13">
        <a:dk1>
          <a:srgbClr val="000000"/>
        </a:dk1>
        <a:lt1>
          <a:srgbClr val="FFFFFF"/>
        </a:lt1>
        <a:dk2>
          <a:srgbClr val="FFFFFF"/>
        </a:dk2>
        <a:lt2>
          <a:srgbClr val="C0C0C0"/>
        </a:lt2>
        <a:accent1>
          <a:srgbClr val="5B7083"/>
        </a:accent1>
        <a:accent2>
          <a:srgbClr val="909EAB"/>
        </a:accent2>
        <a:accent3>
          <a:srgbClr val="FFFFFF"/>
        </a:accent3>
        <a:accent4>
          <a:srgbClr val="000000"/>
        </a:accent4>
        <a:accent5>
          <a:srgbClr val="B5BBC1"/>
        </a:accent5>
        <a:accent6>
          <a:srgbClr val="828F9B"/>
        </a:accent6>
        <a:hlink>
          <a:srgbClr val="394E61"/>
        </a:hlink>
        <a:folHlink>
          <a:srgbClr val="BBCAD7"/>
        </a:folHlink>
      </a:clrScheme>
      <a:clrMap bg1="lt1" tx1="dk1" bg2="lt2" tx2="dk2" accent1="accent1" accent2="accent2" accent3="accent3" accent4="accent4" accent5="accent5" accent6="accent6" hlink="hlink" folHlink="folHlink"/>
    </a:extraClrScheme>
    <a:extraClrScheme>
      <a:clrScheme name="m62-beach-art 14">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394E61"/>
        </a:hlink>
        <a:folHlink>
          <a:srgbClr val="BBCAD7"/>
        </a:folHlink>
      </a:clrScheme>
      <a:clrMap bg1="lt1" tx1="dk1" bg2="lt2" tx2="dk2" accent1="accent1" accent2="accent2" accent3="accent3" accent4="accent4" accent5="accent5" accent6="accent6" hlink="hlink" folHlink="folHlink"/>
    </a:extraClrScheme>
    <a:extraClrScheme>
      <a:clrScheme name="m62-beach-art 15">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0F4E6D"/>
        </a:hlink>
        <a:folHlink>
          <a:srgbClr val="C6C6C6"/>
        </a:folHlink>
      </a:clrScheme>
      <a:clrMap bg1="lt1" tx1="dk1" bg2="lt2" tx2="dk2" accent1="accent1" accent2="accent2" accent3="accent3" accent4="accent4" accent5="accent5" accent6="accent6" hlink="hlink" folHlink="folHlink"/>
    </a:extraClrScheme>
  </a:extraClrSchemeLst>
</a:theme>
</file>

<file path=ppt/theme/theme68.xml><?xml version="1.0" encoding="utf-8"?>
<a:theme xmlns:a="http://schemas.openxmlformats.org/drawingml/2006/main" name="25_m62-beach-art">
  <a:themeElements>
    <a:clrScheme name="m62-beach-art 15">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0F4E6D"/>
      </a:hlink>
      <a:folHlink>
        <a:srgbClr val="C6C6C6"/>
      </a:folHlink>
    </a:clrScheme>
    <a:fontScheme name="m62-beach-art">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62-beach-a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beach-a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62-beach-a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62-beach-a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62-beach-a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62-beach-a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62-beach-ar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62-beach-a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62-beach-a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62-beach-a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62-beach-a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62-beach-a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62-beach-art 13">
        <a:dk1>
          <a:srgbClr val="000000"/>
        </a:dk1>
        <a:lt1>
          <a:srgbClr val="FFFFFF"/>
        </a:lt1>
        <a:dk2>
          <a:srgbClr val="FFFFFF"/>
        </a:dk2>
        <a:lt2>
          <a:srgbClr val="C0C0C0"/>
        </a:lt2>
        <a:accent1>
          <a:srgbClr val="5B7083"/>
        </a:accent1>
        <a:accent2>
          <a:srgbClr val="909EAB"/>
        </a:accent2>
        <a:accent3>
          <a:srgbClr val="FFFFFF"/>
        </a:accent3>
        <a:accent4>
          <a:srgbClr val="000000"/>
        </a:accent4>
        <a:accent5>
          <a:srgbClr val="B5BBC1"/>
        </a:accent5>
        <a:accent6>
          <a:srgbClr val="828F9B"/>
        </a:accent6>
        <a:hlink>
          <a:srgbClr val="394E61"/>
        </a:hlink>
        <a:folHlink>
          <a:srgbClr val="BBCAD7"/>
        </a:folHlink>
      </a:clrScheme>
      <a:clrMap bg1="lt1" tx1="dk1" bg2="lt2" tx2="dk2" accent1="accent1" accent2="accent2" accent3="accent3" accent4="accent4" accent5="accent5" accent6="accent6" hlink="hlink" folHlink="folHlink"/>
    </a:extraClrScheme>
    <a:extraClrScheme>
      <a:clrScheme name="m62-beach-art 14">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394E61"/>
        </a:hlink>
        <a:folHlink>
          <a:srgbClr val="BBCAD7"/>
        </a:folHlink>
      </a:clrScheme>
      <a:clrMap bg1="lt1" tx1="dk1" bg2="lt2" tx2="dk2" accent1="accent1" accent2="accent2" accent3="accent3" accent4="accent4" accent5="accent5" accent6="accent6" hlink="hlink" folHlink="folHlink"/>
    </a:extraClrScheme>
    <a:extraClrScheme>
      <a:clrScheme name="m62-beach-art 15">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0F4E6D"/>
        </a:hlink>
        <a:folHlink>
          <a:srgbClr val="C6C6C6"/>
        </a:folHlink>
      </a:clrScheme>
      <a:clrMap bg1="lt1" tx1="dk1" bg2="lt2" tx2="dk2" accent1="accent1" accent2="accent2" accent3="accent3" accent4="accent4" accent5="accent5" accent6="accent6" hlink="hlink" folHlink="folHlink"/>
    </a:extraClrScheme>
  </a:extraClrSchemeLst>
</a:theme>
</file>

<file path=ppt/theme/theme69.xml><?xml version="1.0" encoding="utf-8"?>
<a:theme xmlns:a="http://schemas.openxmlformats.org/drawingml/2006/main" name="26_m62-beach-art">
  <a:themeElements>
    <a:clrScheme name="m62-beach-art 15">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0F4E6D"/>
      </a:hlink>
      <a:folHlink>
        <a:srgbClr val="C6C6C6"/>
      </a:folHlink>
    </a:clrScheme>
    <a:fontScheme name="m62-beach-art">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62-beach-a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beach-a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62-beach-a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62-beach-a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62-beach-a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62-beach-a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62-beach-ar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62-beach-a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62-beach-a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62-beach-a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62-beach-a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62-beach-a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62-beach-art 13">
        <a:dk1>
          <a:srgbClr val="000000"/>
        </a:dk1>
        <a:lt1>
          <a:srgbClr val="FFFFFF"/>
        </a:lt1>
        <a:dk2>
          <a:srgbClr val="FFFFFF"/>
        </a:dk2>
        <a:lt2>
          <a:srgbClr val="C0C0C0"/>
        </a:lt2>
        <a:accent1>
          <a:srgbClr val="5B7083"/>
        </a:accent1>
        <a:accent2>
          <a:srgbClr val="909EAB"/>
        </a:accent2>
        <a:accent3>
          <a:srgbClr val="FFFFFF"/>
        </a:accent3>
        <a:accent4>
          <a:srgbClr val="000000"/>
        </a:accent4>
        <a:accent5>
          <a:srgbClr val="B5BBC1"/>
        </a:accent5>
        <a:accent6>
          <a:srgbClr val="828F9B"/>
        </a:accent6>
        <a:hlink>
          <a:srgbClr val="394E61"/>
        </a:hlink>
        <a:folHlink>
          <a:srgbClr val="BBCAD7"/>
        </a:folHlink>
      </a:clrScheme>
      <a:clrMap bg1="lt1" tx1="dk1" bg2="lt2" tx2="dk2" accent1="accent1" accent2="accent2" accent3="accent3" accent4="accent4" accent5="accent5" accent6="accent6" hlink="hlink" folHlink="folHlink"/>
    </a:extraClrScheme>
    <a:extraClrScheme>
      <a:clrScheme name="m62-beach-art 14">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394E61"/>
        </a:hlink>
        <a:folHlink>
          <a:srgbClr val="BBCAD7"/>
        </a:folHlink>
      </a:clrScheme>
      <a:clrMap bg1="lt1" tx1="dk1" bg2="lt2" tx2="dk2" accent1="accent1" accent2="accent2" accent3="accent3" accent4="accent4" accent5="accent5" accent6="accent6" hlink="hlink" folHlink="folHlink"/>
    </a:extraClrScheme>
    <a:extraClrScheme>
      <a:clrScheme name="m62-beach-art 15">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0F4E6D"/>
        </a:hlink>
        <a:folHlink>
          <a:srgbClr val="C6C6C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ppt31B8.tmp">
  <a:themeElements>
    <a:clrScheme name="Tema do Office 15">
      <a:dk1>
        <a:srgbClr val="000000"/>
      </a:dk1>
      <a:lt1>
        <a:srgbClr val="FFFFFF"/>
      </a:lt1>
      <a:dk2>
        <a:srgbClr val="201F20"/>
      </a:dk2>
      <a:lt2>
        <a:srgbClr val="808080"/>
      </a:lt2>
      <a:accent1>
        <a:srgbClr val="FF0000"/>
      </a:accent1>
      <a:accent2>
        <a:srgbClr val="4D4D4D"/>
      </a:accent2>
      <a:accent3>
        <a:srgbClr val="FFFFFF"/>
      </a:accent3>
      <a:accent4>
        <a:srgbClr val="000000"/>
      </a:accent4>
      <a:accent5>
        <a:srgbClr val="FFAAAA"/>
      </a:accent5>
      <a:accent6>
        <a:srgbClr val="454545"/>
      </a:accent6>
      <a:hlink>
        <a:srgbClr val="CC0000"/>
      </a:hlink>
      <a:folHlink>
        <a:srgbClr val="990000"/>
      </a:folHlink>
    </a:clrScheme>
    <a:fontScheme name="Tema do Office">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a do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a do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a do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a do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a do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a do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a do Offi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a do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a do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a do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a do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a do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ema do Office 13">
        <a:dk1>
          <a:srgbClr val="000000"/>
        </a:dk1>
        <a:lt1>
          <a:srgbClr val="FFFFFF"/>
        </a:lt1>
        <a:dk2>
          <a:srgbClr val="000000"/>
        </a:dk2>
        <a:lt2>
          <a:srgbClr val="808080"/>
        </a:lt2>
        <a:accent1>
          <a:srgbClr val="FF0000"/>
        </a:accent1>
        <a:accent2>
          <a:srgbClr val="4D4D4D"/>
        </a:accent2>
        <a:accent3>
          <a:srgbClr val="FFFFFF"/>
        </a:accent3>
        <a:accent4>
          <a:srgbClr val="000000"/>
        </a:accent4>
        <a:accent5>
          <a:srgbClr val="FFAAAA"/>
        </a:accent5>
        <a:accent6>
          <a:srgbClr val="454545"/>
        </a:accent6>
        <a:hlink>
          <a:srgbClr val="CC0000"/>
        </a:hlink>
        <a:folHlink>
          <a:srgbClr val="990000"/>
        </a:folHlink>
      </a:clrScheme>
      <a:clrMap bg1="lt1" tx1="dk1" bg2="lt2" tx2="dk2" accent1="accent1" accent2="accent2" accent3="accent3" accent4="accent4" accent5="accent5" accent6="accent6" hlink="hlink" folHlink="folHlink"/>
    </a:extraClrScheme>
    <a:extraClrScheme>
      <a:clrScheme name="Tema do Office 14">
        <a:dk1>
          <a:srgbClr val="000000"/>
        </a:dk1>
        <a:lt1>
          <a:srgbClr val="FFFFFF"/>
        </a:lt1>
        <a:dk2>
          <a:srgbClr val="200320"/>
        </a:dk2>
        <a:lt2>
          <a:srgbClr val="808080"/>
        </a:lt2>
        <a:accent1>
          <a:srgbClr val="FF0000"/>
        </a:accent1>
        <a:accent2>
          <a:srgbClr val="4D4D4D"/>
        </a:accent2>
        <a:accent3>
          <a:srgbClr val="FFFFFF"/>
        </a:accent3>
        <a:accent4>
          <a:srgbClr val="000000"/>
        </a:accent4>
        <a:accent5>
          <a:srgbClr val="FFAAAA"/>
        </a:accent5>
        <a:accent6>
          <a:srgbClr val="454545"/>
        </a:accent6>
        <a:hlink>
          <a:srgbClr val="CC0000"/>
        </a:hlink>
        <a:folHlink>
          <a:srgbClr val="990000"/>
        </a:folHlink>
      </a:clrScheme>
      <a:clrMap bg1="lt1" tx1="dk1" bg2="lt2" tx2="dk2" accent1="accent1" accent2="accent2" accent3="accent3" accent4="accent4" accent5="accent5" accent6="accent6" hlink="hlink" folHlink="folHlink"/>
    </a:extraClrScheme>
    <a:extraClrScheme>
      <a:clrScheme name="Tema do Office 15">
        <a:dk1>
          <a:srgbClr val="000000"/>
        </a:dk1>
        <a:lt1>
          <a:srgbClr val="FFFFFF"/>
        </a:lt1>
        <a:dk2>
          <a:srgbClr val="201F20"/>
        </a:dk2>
        <a:lt2>
          <a:srgbClr val="808080"/>
        </a:lt2>
        <a:accent1>
          <a:srgbClr val="FF0000"/>
        </a:accent1>
        <a:accent2>
          <a:srgbClr val="4D4D4D"/>
        </a:accent2>
        <a:accent3>
          <a:srgbClr val="FFFFFF"/>
        </a:accent3>
        <a:accent4>
          <a:srgbClr val="000000"/>
        </a:accent4>
        <a:accent5>
          <a:srgbClr val="FFAAAA"/>
        </a:accent5>
        <a:accent6>
          <a:srgbClr val="454545"/>
        </a:accent6>
        <a:hlink>
          <a:srgbClr val="CC0000"/>
        </a:hlink>
        <a:folHlink>
          <a:srgbClr val="990000"/>
        </a:folHlink>
      </a:clrScheme>
      <a:clrMap bg1="lt1" tx1="dk1" bg2="lt2" tx2="dk2" accent1="accent1" accent2="accent2" accent3="accent3" accent4="accent4" accent5="accent5" accent6="accent6" hlink="hlink" folHlink="folHlink"/>
    </a:extraClrScheme>
  </a:extraClrSchemeLst>
</a:theme>
</file>

<file path=ppt/theme/theme70.xml><?xml version="1.0" encoding="utf-8"?>
<a:theme xmlns:a="http://schemas.openxmlformats.org/drawingml/2006/main" name="27_m62-beach-art">
  <a:themeElements>
    <a:clrScheme name="m62-beach-art 15">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0F4E6D"/>
      </a:hlink>
      <a:folHlink>
        <a:srgbClr val="C6C6C6"/>
      </a:folHlink>
    </a:clrScheme>
    <a:fontScheme name="m62-beach-art">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62-beach-a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beach-a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62-beach-a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62-beach-a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62-beach-a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62-beach-a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62-beach-ar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62-beach-a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62-beach-a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62-beach-a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62-beach-a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62-beach-a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62-beach-art 13">
        <a:dk1>
          <a:srgbClr val="000000"/>
        </a:dk1>
        <a:lt1>
          <a:srgbClr val="FFFFFF"/>
        </a:lt1>
        <a:dk2>
          <a:srgbClr val="FFFFFF"/>
        </a:dk2>
        <a:lt2>
          <a:srgbClr val="C0C0C0"/>
        </a:lt2>
        <a:accent1>
          <a:srgbClr val="5B7083"/>
        </a:accent1>
        <a:accent2>
          <a:srgbClr val="909EAB"/>
        </a:accent2>
        <a:accent3>
          <a:srgbClr val="FFFFFF"/>
        </a:accent3>
        <a:accent4>
          <a:srgbClr val="000000"/>
        </a:accent4>
        <a:accent5>
          <a:srgbClr val="B5BBC1"/>
        </a:accent5>
        <a:accent6>
          <a:srgbClr val="828F9B"/>
        </a:accent6>
        <a:hlink>
          <a:srgbClr val="394E61"/>
        </a:hlink>
        <a:folHlink>
          <a:srgbClr val="BBCAD7"/>
        </a:folHlink>
      </a:clrScheme>
      <a:clrMap bg1="lt1" tx1="dk1" bg2="lt2" tx2="dk2" accent1="accent1" accent2="accent2" accent3="accent3" accent4="accent4" accent5="accent5" accent6="accent6" hlink="hlink" folHlink="folHlink"/>
    </a:extraClrScheme>
    <a:extraClrScheme>
      <a:clrScheme name="m62-beach-art 14">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394E61"/>
        </a:hlink>
        <a:folHlink>
          <a:srgbClr val="BBCAD7"/>
        </a:folHlink>
      </a:clrScheme>
      <a:clrMap bg1="lt1" tx1="dk1" bg2="lt2" tx2="dk2" accent1="accent1" accent2="accent2" accent3="accent3" accent4="accent4" accent5="accent5" accent6="accent6" hlink="hlink" folHlink="folHlink"/>
    </a:extraClrScheme>
    <a:extraClrScheme>
      <a:clrScheme name="m62-beach-art 15">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0F4E6D"/>
        </a:hlink>
        <a:folHlink>
          <a:srgbClr val="C6C6C6"/>
        </a:folHlink>
      </a:clrScheme>
      <a:clrMap bg1="lt1" tx1="dk1" bg2="lt2" tx2="dk2" accent1="accent1" accent2="accent2" accent3="accent3" accent4="accent4" accent5="accent5" accent6="accent6" hlink="hlink" folHlink="folHlink"/>
    </a:extraClrScheme>
  </a:extraClrSchemeLst>
</a:theme>
</file>

<file path=ppt/theme/theme71.xml><?xml version="1.0" encoding="utf-8"?>
<a:theme xmlns:a="http://schemas.openxmlformats.org/drawingml/2006/main" name="4_m62-beach-art">
  <a:themeElements>
    <a:clrScheme name="m62-beach-art 15">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0F4E6D"/>
      </a:hlink>
      <a:folHlink>
        <a:srgbClr val="C6C6C6"/>
      </a:folHlink>
    </a:clrScheme>
    <a:fontScheme name="m62-beach-art">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62-beach-a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beach-a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62-beach-a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62-beach-a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62-beach-a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62-beach-a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62-beach-ar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62-beach-a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62-beach-a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62-beach-a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62-beach-a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62-beach-a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62-beach-art 13">
        <a:dk1>
          <a:srgbClr val="000000"/>
        </a:dk1>
        <a:lt1>
          <a:srgbClr val="FFFFFF"/>
        </a:lt1>
        <a:dk2>
          <a:srgbClr val="FFFFFF"/>
        </a:dk2>
        <a:lt2>
          <a:srgbClr val="C0C0C0"/>
        </a:lt2>
        <a:accent1>
          <a:srgbClr val="5B7083"/>
        </a:accent1>
        <a:accent2>
          <a:srgbClr val="909EAB"/>
        </a:accent2>
        <a:accent3>
          <a:srgbClr val="FFFFFF"/>
        </a:accent3>
        <a:accent4>
          <a:srgbClr val="000000"/>
        </a:accent4>
        <a:accent5>
          <a:srgbClr val="B5BBC1"/>
        </a:accent5>
        <a:accent6>
          <a:srgbClr val="828F9B"/>
        </a:accent6>
        <a:hlink>
          <a:srgbClr val="394E61"/>
        </a:hlink>
        <a:folHlink>
          <a:srgbClr val="BBCAD7"/>
        </a:folHlink>
      </a:clrScheme>
      <a:clrMap bg1="lt1" tx1="dk1" bg2="lt2" tx2="dk2" accent1="accent1" accent2="accent2" accent3="accent3" accent4="accent4" accent5="accent5" accent6="accent6" hlink="hlink" folHlink="folHlink"/>
    </a:extraClrScheme>
    <a:extraClrScheme>
      <a:clrScheme name="m62-beach-art 14">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394E61"/>
        </a:hlink>
        <a:folHlink>
          <a:srgbClr val="BBCAD7"/>
        </a:folHlink>
      </a:clrScheme>
      <a:clrMap bg1="lt1" tx1="dk1" bg2="lt2" tx2="dk2" accent1="accent1" accent2="accent2" accent3="accent3" accent4="accent4" accent5="accent5" accent6="accent6" hlink="hlink" folHlink="folHlink"/>
    </a:extraClrScheme>
    <a:extraClrScheme>
      <a:clrScheme name="m62-beach-art 15">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0F4E6D"/>
        </a:hlink>
        <a:folHlink>
          <a:srgbClr val="C6C6C6"/>
        </a:folHlink>
      </a:clrScheme>
      <a:clrMap bg1="lt1" tx1="dk1" bg2="lt2" tx2="dk2" accent1="accent1" accent2="accent2" accent3="accent3" accent4="accent4" accent5="accent5" accent6="accent6" hlink="hlink" folHlink="folHlink"/>
    </a:extraClrScheme>
  </a:extraClrSchemeLst>
</a:theme>
</file>

<file path=ppt/theme/theme72.xml><?xml version="1.0" encoding="utf-8"?>
<a:theme xmlns:a="http://schemas.openxmlformats.org/drawingml/2006/main" name="5_m62-beach-art">
  <a:themeElements>
    <a:clrScheme name="m62-beach-art 15">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0F4E6D"/>
      </a:hlink>
      <a:folHlink>
        <a:srgbClr val="C6C6C6"/>
      </a:folHlink>
    </a:clrScheme>
    <a:fontScheme name="m62-beach-art">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62-beach-a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beach-a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62-beach-a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62-beach-a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62-beach-a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62-beach-a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62-beach-ar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62-beach-a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62-beach-a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62-beach-a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62-beach-a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62-beach-a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62-beach-art 13">
        <a:dk1>
          <a:srgbClr val="000000"/>
        </a:dk1>
        <a:lt1>
          <a:srgbClr val="FFFFFF"/>
        </a:lt1>
        <a:dk2>
          <a:srgbClr val="FFFFFF"/>
        </a:dk2>
        <a:lt2>
          <a:srgbClr val="C0C0C0"/>
        </a:lt2>
        <a:accent1>
          <a:srgbClr val="5B7083"/>
        </a:accent1>
        <a:accent2>
          <a:srgbClr val="909EAB"/>
        </a:accent2>
        <a:accent3>
          <a:srgbClr val="FFFFFF"/>
        </a:accent3>
        <a:accent4>
          <a:srgbClr val="000000"/>
        </a:accent4>
        <a:accent5>
          <a:srgbClr val="B5BBC1"/>
        </a:accent5>
        <a:accent6>
          <a:srgbClr val="828F9B"/>
        </a:accent6>
        <a:hlink>
          <a:srgbClr val="394E61"/>
        </a:hlink>
        <a:folHlink>
          <a:srgbClr val="BBCAD7"/>
        </a:folHlink>
      </a:clrScheme>
      <a:clrMap bg1="lt1" tx1="dk1" bg2="lt2" tx2="dk2" accent1="accent1" accent2="accent2" accent3="accent3" accent4="accent4" accent5="accent5" accent6="accent6" hlink="hlink" folHlink="folHlink"/>
    </a:extraClrScheme>
    <a:extraClrScheme>
      <a:clrScheme name="m62-beach-art 14">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394E61"/>
        </a:hlink>
        <a:folHlink>
          <a:srgbClr val="BBCAD7"/>
        </a:folHlink>
      </a:clrScheme>
      <a:clrMap bg1="lt1" tx1="dk1" bg2="lt2" tx2="dk2" accent1="accent1" accent2="accent2" accent3="accent3" accent4="accent4" accent5="accent5" accent6="accent6" hlink="hlink" folHlink="folHlink"/>
    </a:extraClrScheme>
    <a:extraClrScheme>
      <a:clrScheme name="m62-beach-art 15">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0F4E6D"/>
        </a:hlink>
        <a:folHlink>
          <a:srgbClr val="C6C6C6"/>
        </a:folHlink>
      </a:clrScheme>
      <a:clrMap bg1="lt1" tx1="dk1" bg2="lt2" tx2="dk2" accent1="accent1" accent2="accent2" accent3="accent3" accent4="accent4" accent5="accent5" accent6="accent6" hlink="hlink" folHlink="folHlink"/>
    </a:extraClrScheme>
  </a:extraClrSchemeLst>
</a:theme>
</file>

<file path=ppt/theme/theme73.xml><?xml version="1.0" encoding="utf-8"?>
<a:theme xmlns:a="http://schemas.openxmlformats.org/drawingml/2006/main" name="7_m62-beach-art">
  <a:themeElements>
    <a:clrScheme name="m62-beach-art 15">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0F4E6D"/>
      </a:hlink>
      <a:folHlink>
        <a:srgbClr val="C6C6C6"/>
      </a:folHlink>
    </a:clrScheme>
    <a:fontScheme name="m62-beach-art">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62-beach-a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beach-a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62-beach-a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62-beach-a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62-beach-a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62-beach-a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62-beach-ar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62-beach-a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62-beach-a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62-beach-a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62-beach-a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62-beach-a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62-beach-art 13">
        <a:dk1>
          <a:srgbClr val="000000"/>
        </a:dk1>
        <a:lt1>
          <a:srgbClr val="FFFFFF"/>
        </a:lt1>
        <a:dk2>
          <a:srgbClr val="FFFFFF"/>
        </a:dk2>
        <a:lt2>
          <a:srgbClr val="C0C0C0"/>
        </a:lt2>
        <a:accent1>
          <a:srgbClr val="5B7083"/>
        </a:accent1>
        <a:accent2>
          <a:srgbClr val="909EAB"/>
        </a:accent2>
        <a:accent3>
          <a:srgbClr val="FFFFFF"/>
        </a:accent3>
        <a:accent4>
          <a:srgbClr val="000000"/>
        </a:accent4>
        <a:accent5>
          <a:srgbClr val="B5BBC1"/>
        </a:accent5>
        <a:accent6>
          <a:srgbClr val="828F9B"/>
        </a:accent6>
        <a:hlink>
          <a:srgbClr val="394E61"/>
        </a:hlink>
        <a:folHlink>
          <a:srgbClr val="BBCAD7"/>
        </a:folHlink>
      </a:clrScheme>
      <a:clrMap bg1="lt1" tx1="dk1" bg2="lt2" tx2="dk2" accent1="accent1" accent2="accent2" accent3="accent3" accent4="accent4" accent5="accent5" accent6="accent6" hlink="hlink" folHlink="folHlink"/>
    </a:extraClrScheme>
    <a:extraClrScheme>
      <a:clrScheme name="m62-beach-art 14">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394E61"/>
        </a:hlink>
        <a:folHlink>
          <a:srgbClr val="BBCAD7"/>
        </a:folHlink>
      </a:clrScheme>
      <a:clrMap bg1="lt1" tx1="dk1" bg2="lt2" tx2="dk2" accent1="accent1" accent2="accent2" accent3="accent3" accent4="accent4" accent5="accent5" accent6="accent6" hlink="hlink" folHlink="folHlink"/>
    </a:extraClrScheme>
    <a:extraClrScheme>
      <a:clrScheme name="m62-beach-art 15">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0F4E6D"/>
        </a:hlink>
        <a:folHlink>
          <a:srgbClr val="C6C6C6"/>
        </a:folHlink>
      </a:clrScheme>
      <a:clrMap bg1="lt1" tx1="dk1" bg2="lt2" tx2="dk2" accent1="accent1" accent2="accent2" accent3="accent3" accent4="accent4" accent5="accent5" accent6="accent6" hlink="hlink" folHlink="folHlink"/>
    </a:extraClrScheme>
  </a:extraClrSchemeLst>
</a:theme>
</file>

<file path=ppt/theme/theme74.xml><?xml version="1.0" encoding="utf-8"?>
<a:theme xmlns:a="http://schemas.openxmlformats.org/drawingml/2006/main" name="1_m62-thorns">
  <a:themeElements>
    <a:clrScheme name="">
      <a:dk1>
        <a:srgbClr val="5F5F5F"/>
      </a:dk1>
      <a:lt1>
        <a:srgbClr val="FFFFFF"/>
      </a:lt1>
      <a:dk2>
        <a:srgbClr val="000000"/>
      </a:dk2>
      <a:lt2>
        <a:srgbClr val="C0C0C0"/>
      </a:lt2>
      <a:accent1>
        <a:srgbClr val="FF1515"/>
      </a:accent1>
      <a:accent2>
        <a:srgbClr val="A40000"/>
      </a:accent2>
      <a:accent3>
        <a:srgbClr val="FFFFFF"/>
      </a:accent3>
      <a:accent4>
        <a:srgbClr val="505050"/>
      </a:accent4>
      <a:accent5>
        <a:srgbClr val="FFAAAA"/>
      </a:accent5>
      <a:accent6>
        <a:srgbClr val="940000"/>
      </a:accent6>
      <a:hlink>
        <a:srgbClr val="FFD1D1"/>
      </a:hlink>
      <a:folHlink>
        <a:srgbClr val="C0C0C0"/>
      </a:folHlink>
    </a:clrScheme>
    <a:fontScheme name="m62-thorns">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outerShdw dist="35921" dir="2700000" algn="ctr" rotWithShape="0">
            <a:srgbClr val="4D4D4D"/>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rgbClr val="000000"/>
              </a:solidFill>
              <a:prstDash val="solid"/>
              <a:round/>
              <a:headEnd type="none" w="med" len="med"/>
              <a:tailEnd type="none" w="med" len="med"/>
            </a14:hiddenLine>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outerShdw dist="35921" dir="2700000" algn="ctr" rotWithShape="0">
            <a:srgbClr val="4D4D4D"/>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rgbClr val="000000"/>
              </a:solidFill>
              <a:prstDash val="solid"/>
              <a:round/>
              <a:headEnd type="none" w="med" len="med"/>
              <a:tailEnd type="none" w="med" len="med"/>
            </a14:hiddenLine>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m62-thorn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thorn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62-thorn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62-thorn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62-thorn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62-thorn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62-thorn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62-thorn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62-thorn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62-thorn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62-thorn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62-thorn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62-thorns 13">
        <a:dk1>
          <a:srgbClr val="FFFFFF"/>
        </a:dk1>
        <a:lt1>
          <a:srgbClr val="FFFFFF"/>
        </a:lt1>
        <a:dk2>
          <a:srgbClr val="000000"/>
        </a:dk2>
        <a:lt2>
          <a:srgbClr val="808080"/>
        </a:lt2>
        <a:accent1>
          <a:srgbClr val="AE1616"/>
        </a:accent1>
        <a:accent2>
          <a:srgbClr val="333399"/>
        </a:accent2>
        <a:accent3>
          <a:srgbClr val="FFFFFF"/>
        </a:accent3>
        <a:accent4>
          <a:srgbClr val="DADADA"/>
        </a:accent4>
        <a:accent5>
          <a:srgbClr val="D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thorns 14">
        <a:dk1>
          <a:srgbClr val="000000"/>
        </a:dk1>
        <a:lt1>
          <a:srgbClr val="FFFFFF"/>
        </a:lt1>
        <a:dk2>
          <a:srgbClr val="000000"/>
        </a:dk2>
        <a:lt2>
          <a:srgbClr val="808080"/>
        </a:lt2>
        <a:accent1>
          <a:srgbClr val="CD1919"/>
        </a:accent1>
        <a:accent2>
          <a:srgbClr val="333399"/>
        </a:accent2>
        <a:accent3>
          <a:srgbClr val="FFFFFF"/>
        </a:accent3>
        <a:accent4>
          <a:srgbClr val="000000"/>
        </a:accent4>
        <a:accent5>
          <a:srgbClr val="E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thorns 15">
        <a:dk1>
          <a:srgbClr val="808080"/>
        </a:dk1>
        <a:lt1>
          <a:srgbClr val="FFFFFF"/>
        </a:lt1>
        <a:dk2>
          <a:srgbClr val="000000"/>
        </a:dk2>
        <a:lt2>
          <a:srgbClr val="FFFFFF"/>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m62-thorns 16">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5.xml><?xml version="1.0" encoding="utf-8"?>
<a:theme xmlns:a="http://schemas.openxmlformats.org/drawingml/2006/main" name="6_Night-and-Day-PowerPoint-Template">
  <a:themeElements>
    <a:clrScheme name="Night-and-Day-PowerPoint-Template 14">
      <a:dk1>
        <a:srgbClr val="000000"/>
      </a:dk1>
      <a:lt1>
        <a:srgbClr val="FFFFFF"/>
      </a:lt1>
      <a:dk2>
        <a:srgbClr val="319734"/>
      </a:dk2>
      <a:lt2>
        <a:srgbClr val="000059"/>
      </a:lt2>
      <a:accent1>
        <a:srgbClr val="214697"/>
      </a:accent1>
      <a:accent2>
        <a:srgbClr val="BCC0C1"/>
      </a:accent2>
      <a:accent3>
        <a:srgbClr val="FFFFFF"/>
      </a:accent3>
      <a:accent4>
        <a:srgbClr val="000000"/>
      </a:accent4>
      <a:accent5>
        <a:srgbClr val="ABB0C9"/>
      </a:accent5>
      <a:accent6>
        <a:srgbClr val="AAAEAF"/>
      </a:accent6>
      <a:hlink>
        <a:srgbClr val="D9E3D4"/>
      </a:hlink>
      <a:folHlink>
        <a:srgbClr val="CBF199"/>
      </a:folHlink>
    </a:clrScheme>
    <a:fontScheme name="Night-and-Day-PowerPoint-Template">
      <a:majorFont>
        <a:latin typeface="Arial Narrow"/>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Night-and-Day-PowerPoint-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ight-and-Day-PowerPoint-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ight-and-Day-PowerPoint-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ight-and-Day-PowerPoint-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ight-and-Day-PowerPoint-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ight-and-Day-PowerPoint-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ight-and-Day-PowerPoint-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ight-and-Day-PowerPoint-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ight-and-Day-PowerPoint-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ight-and-Day-PowerPoint-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ight-and-Day-PowerPoint-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ight-and-Day-PowerPoint-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ight-and-Day-PowerPoint-Template 13">
        <a:dk1>
          <a:srgbClr val="093E48"/>
        </a:dk1>
        <a:lt1>
          <a:srgbClr val="FFFFFF"/>
        </a:lt1>
        <a:dk2>
          <a:srgbClr val="093E48"/>
        </a:dk2>
        <a:lt2>
          <a:srgbClr val="FF412E"/>
        </a:lt2>
        <a:accent1>
          <a:srgbClr val="A5CA11"/>
        </a:accent1>
        <a:accent2>
          <a:srgbClr val="FEB200"/>
        </a:accent2>
        <a:accent3>
          <a:srgbClr val="FFFFFF"/>
        </a:accent3>
        <a:accent4>
          <a:srgbClr val="06343C"/>
        </a:accent4>
        <a:accent5>
          <a:srgbClr val="CFE1AA"/>
        </a:accent5>
        <a:accent6>
          <a:srgbClr val="E6A100"/>
        </a:accent6>
        <a:hlink>
          <a:srgbClr val="EF027E"/>
        </a:hlink>
        <a:folHlink>
          <a:srgbClr val="00A0C6"/>
        </a:folHlink>
      </a:clrScheme>
      <a:clrMap bg1="lt1" tx1="dk1" bg2="lt2" tx2="dk2" accent1="accent1" accent2="accent2" accent3="accent3" accent4="accent4" accent5="accent5" accent6="accent6" hlink="hlink" folHlink="folHlink"/>
    </a:extraClrScheme>
    <a:extraClrScheme>
      <a:clrScheme name="Night-and-Day-PowerPoint-Template 14">
        <a:dk1>
          <a:srgbClr val="000000"/>
        </a:dk1>
        <a:lt1>
          <a:srgbClr val="FFFFFF"/>
        </a:lt1>
        <a:dk2>
          <a:srgbClr val="319734"/>
        </a:dk2>
        <a:lt2>
          <a:srgbClr val="000059"/>
        </a:lt2>
        <a:accent1>
          <a:srgbClr val="214697"/>
        </a:accent1>
        <a:accent2>
          <a:srgbClr val="BCC0C1"/>
        </a:accent2>
        <a:accent3>
          <a:srgbClr val="FFFFFF"/>
        </a:accent3>
        <a:accent4>
          <a:srgbClr val="000000"/>
        </a:accent4>
        <a:accent5>
          <a:srgbClr val="ABB0C9"/>
        </a:accent5>
        <a:accent6>
          <a:srgbClr val="AAAEAF"/>
        </a:accent6>
        <a:hlink>
          <a:srgbClr val="D9E3D4"/>
        </a:hlink>
        <a:folHlink>
          <a:srgbClr val="CBF199"/>
        </a:folHlink>
      </a:clrScheme>
      <a:clrMap bg1="lt1" tx1="dk1" bg2="lt2" tx2="dk2" accent1="accent1" accent2="accent2" accent3="accent3" accent4="accent4" accent5="accent5" accent6="accent6" hlink="hlink" folHlink="folHlink"/>
    </a:extraClrScheme>
  </a:extraClrSchemeLst>
</a:theme>
</file>

<file path=ppt/theme/theme76.xml><?xml version="1.0" encoding="utf-8"?>
<a:theme xmlns:a="http://schemas.openxmlformats.org/drawingml/2006/main" name="2_m62-thorns">
  <a:themeElements>
    <a:clrScheme name="">
      <a:dk1>
        <a:srgbClr val="5F5F5F"/>
      </a:dk1>
      <a:lt1>
        <a:srgbClr val="FFFFFF"/>
      </a:lt1>
      <a:dk2>
        <a:srgbClr val="000000"/>
      </a:dk2>
      <a:lt2>
        <a:srgbClr val="C0C0C0"/>
      </a:lt2>
      <a:accent1>
        <a:srgbClr val="FF1515"/>
      </a:accent1>
      <a:accent2>
        <a:srgbClr val="A40000"/>
      </a:accent2>
      <a:accent3>
        <a:srgbClr val="FFFFFF"/>
      </a:accent3>
      <a:accent4>
        <a:srgbClr val="505050"/>
      </a:accent4>
      <a:accent5>
        <a:srgbClr val="FFAAAA"/>
      </a:accent5>
      <a:accent6>
        <a:srgbClr val="940000"/>
      </a:accent6>
      <a:hlink>
        <a:srgbClr val="FFD1D1"/>
      </a:hlink>
      <a:folHlink>
        <a:srgbClr val="C0C0C0"/>
      </a:folHlink>
    </a:clrScheme>
    <a:fontScheme name="m62-thorns">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outerShdw dist="35921" dir="2700000" algn="ctr" rotWithShape="0">
            <a:srgbClr val="4D4D4D"/>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rgbClr val="000000"/>
              </a:solidFill>
              <a:prstDash val="solid"/>
              <a:round/>
              <a:headEnd type="none" w="med" len="med"/>
              <a:tailEnd type="none" w="med" len="med"/>
            </a14:hiddenLine>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outerShdw dist="35921" dir="2700000" algn="ctr" rotWithShape="0">
            <a:srgbClr val="4D4D4D"/>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rgbClr val="000000"/>
              </a:solidFill>
              <a:prstDash val="solid"/>
              <a:round/>
              <a:headEnd type="none" w="med" len="med"/>
              <a:tailEnd type="none" w="med" len="med"/>
            </a14:hiddenLine>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m62-thorn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thorn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62-thorn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62-thorn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62-thorn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62-thorn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62-thorn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62-thorn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62-thorn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62-thorn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62-thorn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62-thorn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62-thorns 13">
        <a:dk1>
          <a:srgbClr val="FFFFFF"/>
        </a:dk1>
        <a:lt1>
          <a:srgbClr val="FFFFFF"/>
        </a:lt1>
        <a:dk2>
          <a:srgbClr val="000000"/>
        </a:dk2>
        <a:lt2>
          <a:srgbClr val="808080"/>
        </a:lt2>
        <a:accent1>
          <a:srgbClr val="AE1616"/>
        </a:accent1>
        <a:accent2>
          <a:srgbClr val="333399"/>
        </a:accent2>
        <a:accent3>
          <a:srgbClr val="FFFFFF"/>
        </a:accent3>
        <a:accent4>
          <a:srgbClr val="DADADA"/>
        </a:accent4>
        <a:accent5>
          <a:srgbClr val="D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thorns 14">
        <a:dk1>
          <a:srgbClr val="000000"/>
        </a:dk1>
        <a:lt1>
          <a:srgbClr val="FFFFFF"/>
        </a:lt1>
        <a:dk2>
          <a:srgbClr val="000000"/>
        </a:dk2>
        <a:lt2>
          <a:srgbClr val="808080"/>
        </a:lt2>
        <a:accent1>
          <a:srgbClr val="CD1919"/>
        </a:accent1>
        <a:accent2>
          <a:srgbClr val="333399"/>
        </a:accent2>
        <a:accent3>
          <a:srgbClr val="FFFFFF"/>
        </a:accent3>
        <a:accent4>
          <a:srgbClr val="000000"/>
        </a:accent4>
        <a:accent5>
          <a:srgbClr val="E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thorns 15">
        <a:dk1>
          <a:srgbClr val="808080"/>
        </a:dk1>
        <a:lt1>
          <a:srgbClr val="FFFFFF"/>
        </a:lt1>
        <a:dk2>
          <a:srgbClr val="000000"/>
        </a:dk2>
        <a:lt2>
          <a:srgbClr val="FFFFFF"/>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m62-thorns 16">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7.xml><?xml version="1.0" encoding="utf-8"?>
<a:theme xmlns:a="http://schemas.openxmlformats.org/drawingml/2006/main" name="7_Night-and-Day-PowerPoint-Template">
  <a:themeElements>
    <a:clrScheme name="Night-and-Day-PowerPoint-Template 14">
      <a:dk1>
        <a:srgbClr val="000000"/>
      </a:dk1>
      <a:lt1>
        <a:srgbClr val="FFFFFF"/>
      </a:lt1>
      <a:dk2>
        <a:srgbClr val="319734"/>
      </a:dk2>
      <a:lt2>
        <a:srgbClr val="000059"/>
      </a:lt2>
      <a:accent1>
        <a:srgbClr val="214697"/>
      </a:accent1>
      <a:accent2>
        <a:srgbClr val="BCC0C1"/>
      </a:accent2>
      <a:accent3>
        <a:srgbClr val="FFFFFF"/>
      </a:accent3>
      <a:accent4>
        <a:srgbClr val="000000"/>
      </a:accent4>
      <a:accent5>
        <a:srgbClr val="ABB0C9"/>
      </a:accent5>
      <a:accent6>
        <a:srgbClr val="AAAEAF"/>
      </a:accent6>
      <a:hlink>
        <a:srgbClr val="D9E3D4"/>
      </a:hlink>
      <a:folHlink>
        <a:srgbClr val="CBF199"/>
      </a:folHlink>
    </a:clrScheme>
    <a:fontScheme name="Night-and-Day-PowerPoint-Template">
      <a:majorFont>
        <a:latin typeface="Arial Narrow"/>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Night-and-Day-PowerPoint-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ight-and-Day-PowerPoint-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ight-and-Day-PowerPoint-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ight-and-Day-PowerPoint-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ight-and-Day-PowerPoint-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ight-and-Day-PowerPoint-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ight-and-Day-PowerPoint-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ight-and-Day-PowerPoint-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ight-and-Day-PowerPoint-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ight-and-Day-PowerPoint-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ight-and-Day-PowerPoint-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ight-and-Day-PowerPoint-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ight-and-Day-PowerPoint-Template 13">
        <a:dk1>
          <a:srgbClr val="093E48"/>
        </a:dk1>
        <a:lt1>
          <a:srgbClr val="FFFFFF"/>
        </a:lt1>
        <a:dk2>
          <a:srgbClr val="093E48"/>
        </a:dk2>
        <a:lt2>
          <a:srgbClr val="FF412E"/>
        </a:lt2>
        <a:accent1>
          <a:srgbClr val="A5CA11"/>
        </a:accent1>
        <a:accent2>
          <a:srgbClr val="FEB200"/>
        </a:accent2>
        <a:accent3>
          <a:srgbClr val="FFFFFF"/>
        </a:accent3>
        <a:accent4>
          <a:srgbClr val="06343C"/>
        </a:accent4>
        <a:accent5>
          <a:srgbClr val="CFE1AA"/>
        </a:accent5>
        <a:accent6>
          <a:srgbClr val="E6A100"/>
        </a:accent6>
        <a:hlink>
          <a:srgbClr val="EF027E"/>
        </a:hlink>
        <a:folHlink>
          <a:srgbClr val="00A0C6"/>
        </a:folHlink>
      </a:clrScheme>
      <a:clrMap bg1="lt1" tx1="dk1" bg2="lt2" tx2="dk2" accent1="accent1" accent2="accent2" accent3="accent3" accent4="accent4" accent5="accent5" accent6="accent6" hlink="hlink" folHlink="folHlink"/>
    </a:extraClrScheme>
    <a:extraClrScheme>
      <a:clrScheme name="Night-and-Day-PowerPoint-Template 14">
        <a:dk1>
          <a:srgbClr val="000000"/>
        </a:dk1>
        <a:lt1>
          <a:srgbClr val="FFFFFF"/>
        </a:lt1>
        <a:dk2>
          <a:srgbClr val="319734"/>
        </a:dk2>
        <a:lt2>
          <a:srgbClr val="000059"/>
        </a:lt2>
        <a:accent1>
          <a:srgbClr val="214697"/>
        </a:accent1>
        <a:accent2>
          <a:srgbClr val="BCC0C1"/>
        </a:accent2>
        <a:accent3>
          <a:srgbClr val="FFFFFF"/>
        </a:accent3>
        <a:accent4>
          <a:srgbClr val="000000"/>
        </a:accent4>
        <a:accent5>
          <a:srgbClr val="ABB0C9"/>
        </a:accent5>
        <a:accent6>
          <a:srgbClr val="AAAEAF"/>
        </a:accent6>
        <a:hlink>
          <a:srgbClr val="D9E3D4"/>
        </a:hlink>
        <a:folHlink>
          <a:srgbClr val="CBF199"/>
        </a:folHlink>
      </a:clrScheme>
      <a:clrMap bg1="lt1" tx1="dk1" bg2="lt2" tx2="dk2" accent1="accent1" accent2="accent2" accent3="accent3" accent4="accent4" accent5="accent5" accent6="accent6" hlink="hlink" folHlink="folHlink"/>
    </a:extraClrScheme>
  </a:extraClrSchemeLst>
</a:theme>
</file>

<file path=ppt/theme/theme78.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9.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39_m62-beach-art">
  <a:themeElements>
    <a:clrScheme name="m62-beach-art 15">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0F4E6D"/>
      </a:hlink>
      <a:folHlink>
        <a:srgbClr val="C6C6C6"/>
      </a:folHlink>
    </a:clrScheme>
    <a:fontScheme name="m62-beach-art">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62-beach-a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beach-a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62-beach-a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62-beach-a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62-beach-a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62-beach-a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62-beach-ar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62-beach-a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62-beach-a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62-beach-a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62-beach-a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62-beach-a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62-beach-art 13">
        <a:dk1>
          <a:srgbClr val="000000"/>
        </a:dk1>
        <a:lt1>
          <a:srgbClr val="FFFFFF"/>
        </a:lt1>
        <a:dk2>
          <a:srgbClr val="FFFFFF"/>
        </a:dk2>
        <a:lt2>
          <a:srgbClr val="C0C0C0"/>
        </a:lt2>
        <a:accent1>
          <a:srgbClr val="5B7083"/>
        </a:accent1>
        <a:accent2>
          <a:srgbClr val="909EAB"/>
        </a:accent2>
        <a:accent3>
          <a:srgbClr val="FFFFFF"/>
        </a:accent3>
        <a:accent4>
          <a:srgbClr val="000000"/>
        </a:accent4>
        <a:accent5>
          <a:srgbClr val="B5BBC1"/>
        </a:accent5>
        <a:accent6>
          <a:srgbClr val="828F9B"/>
        </a:accent6>
        <a:hlink>
          <a:srgbClr val="394E61"/>
        </a:hlink>
        <a:folHlink>
          <a:srgbClr val="BBCAD7"/>
        </a:folHlink>
      </a:clrScheme>
      <a:clrMap bg1="lt1" tx1="dk1" bg2="lt2" tx2="dk2" accent1="accent1" accent2="accent2" accent3="accent3" accent4="accent4" accent5="accent5" accent6="accent6" hlink="hlink" folHlink="folHlink"/>
    </a:extraClrScheme>
    <a:extraClrScheme>
      <a:clrScheme name="m62-beach-art 14">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394E61"/>
        </a:hlink>
        <a:folHlink>
          <a:srgbClr val="BBCAD7"/>
        </a:folHlink>
      </a:clrScheme>
      <a:clrMap bg1="lt1" tx1="dk1" bg2="lt2" tx2="dk2" accent1="accent1" accent2="accent2" accent3="accent3" accent4="accent4" accent5="accent5" accent6="accent6" hlink="hlink" folHlink="folHlink"/>
    </a:extraClrScheme>
    <a:extraClrScheme>
      <a:clrScheme name="m62-beach-art 15">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0F4E6D"/>
        </a:hlink>
        <a:folHlink>
          <a:srgbClr val="C6C6C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0_m62-beach-art">
  <a:themeElements>
    <a:clrScheme name="m62-beach-art 15">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0F4E6D"/>
      </a:hlink>
      <a:folHlink>
        <a:srgbClr val="C6C6C6"/>
      </a:folHlink>
    </a:clrScheme>
    <a:fontScheme name="m62-beach-art">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62-beach-a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beach-a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62-beach-a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62-beach-a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62-beach-a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62-beach-a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62-beach-ar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62-beach-a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62-beach-a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62-beach-a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62-beach-a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62-beach-a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62-beach-art 13">
        <a:dk1>
          <a:srgbClr val="000000"/>
        </a:dk1>
        <a:lt1>
          <a:srgbClr val="FFFFFF"/>
        </a:lt1>
        <a:dk2>
          <a:srgbClr val="FFFFFF"/>
        </a:dk2>
        <a:lt2>
          <a:srgbClr val="C0C0C0"/>
        </a:lt2>
        <a:accent1>
          <a:srgbClr val="5B7083"/>
        </a:accent1>
        <a:accent2>
          <a:srgbClr val="909EAB"/>
        </a:accent2>
        <a:accent3>
          <a:srgbClr val="FFFFFF"/>
        </a:accent3>
        <a:accent4>
          <a:srgbClr val="000000"/>
        </a:accent4>
        <a:accent5>
          <a:srgbClr val="B5BBC1"/>
        </a:accent5>
        <a:accent6>
          <a:srgbClr val="828F9B"/>
        </a:accent6>
        <a:hlink>
          <a:srgbClr val="394E61"/>
        </a:hlink>
        <a:folHlink>
          <a:srgbClr val="BBCAD7"/>
        </a:folHlink>
      </a:clrScheme>
      <a:clrMap bg1="lt1" tx1="dk1" bg2="lt2" tx2="dk2" accent1="accent1" accent2="accent2" accent3="accent3" accent4="accent4" accent5="accent5" accent6="accent6" hlink="hlink" folHlink="folHlink"/>
    </a:extraClrScheme>
    <a:extraClrScheme>
      <a:clrScheme name="m62-beach-art 14">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394E61"/>
        </a:hlink>
        <a:folHlink>
          <a:srgbClr val="BBCAD7"/>
        </a:folHlink>
      </a:clrScheme>
      <a:clrMap bg1="lt1" tx1="dk1" bg2="lt2" tx2="dk2" accent1="accent1" accent2="accent2" accent3="accent3" accent4="accent4" accent5="accent5" accent6="accent6" hlink="hlink" folHlink="folHlink"/>
    </a:extraClrScheme>
    <a:extraClrScheme>
      <a:clrScheme name="m62-beach-art 15">
        <a:dk1>
          <a:srgbClr val="000000"/>
        </a:dk1>
        <a:lt1>
          <a:srgbClr val="FFFFFF"/>
        </a:lt1>
        <a:dk2>
          <a:srgbClr val="FFFFFF"/>
        </a:dk2>
        <a:lt2>
          <a:srgbClr val="C0C0C0"/>
        </a:lt2>
        <a:accent1>
          <a:srgbClr val="3D7E9E"/>
        </a:accent1>
        <a:accent2>
          <a:srgbClr val="9ED9F7"/>
        </a:accent2>
        <a:accent3>
          <a:srgbClr val="FFFFFF"/>
        </a:accent3>
        <a:accent4>
          <a:srgbClr val="000000"/>
        </a:accent4>
        <a:accent5>
          <a:srgbClr val="AFC0CC"/>
        </a:accent5>
        <a:accent6>
          <a:srgbClr val="8FC4E0"/>
        </a:accent6>
        <a:hlink>
          <a:srgbClr val="0F4E6D"/>
        </a:hlink>
        <a:folHlink>
          <a:srgbClr val="C6C6C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1455</TotalTime>
  <Words>7372</Words>
  <Application>Microsoft Office PowerPoint</Application>
  <PresentationFormat>Personalizar</PresentationFormat>
  <Paragraphs>2711</Paragraphs>
  <Slides>75</Slides>
  <Notes>0</Notes>
  <HiddenSlides>0</HiddenSlides>
  <MMClips>0</MMClips>
  <ScaleCrop>false</ScaleCrop>
  <HeadingPairs>
    <vt:vector size="4" baseType="variant">
      <vt:variant>
        <vt:lpstr>Tema</vt:lpstr>
      </vt:variant>
      <vt:variant>
        <vt:i4>78</vt:i4>
      </vt:variant>
      <vt:variant>
        <vt:lpstr>Títulos de slides</vt:lpstr>
      </vt:variant>
      <vt:variant>
        <vt:i4>75</vt:i4>
      </vt:variant>
    </vt:vector>
  </HeadingPairs>
  <TitlesOfParts>
    <vt:vector size="153" baseType="lpstr">
      <vt:lpstr>1_m62-cogs</vt:lpstr>
      <vt:lpstr>32_m62-cogs</vt:lpstr>
      <vt:lpstr>5_m62-thorns</vt:lpstr>
      <vt:lpstr>12_Night-and-Day-PowerPoint-Template</vt:lpstr>
      <vt:lpstr>13_Night-and-Day-PowerPoint-Template</vt:lpstr>
      <vt:lpstr>14_Night-and-Day-PowerPoint-Template</vt:lpstr>
      <vt:lpstr>2_ppt31B8.tmp</vt:lpstr>
      <vt:lpstr>39_m62-beach-art</vt:lpstr>
      <vt:lpstr>40_m62-beach-art</vt:lpstr>
      <vt:lpstr>41_m62-beach-art</vt:lpstr>
      <vt:lpstr>42_m62-beach-art</vt:lpstr>
      <vt:lpstr>5_M62GB&amp;F005</vt:lpstr>
      <vt:lpstr>6_M62GB&amp;F005</vt:lpstr>
      <vt:lpstr>28_m62-beach-art</vt:lpstr>
      <vt:lpstr>29_m62-beach-art</vt:lpstr>
      <vt:lpstr>30_m62-beach-art</vt:lpstr>
      <vt:lpstr>31_m62-beach-art</vt:lpstr>
      <vt:lpstr>1_m62-lava-flower</vt:lpstr>
      <vt:lpstr>2_m62-lava-flower</vt:lpstr>
      <vt:lpstr>35_m62-cogs</vt:lpstr>
      <vt:lpstr>36_m62-cogs</vt:lpstr>
      <vt:lpstr>37_m62-cogs</vt:lpstr>
      <vt:lpstr>38_m62-cogs</vt:lpstr>
      <vt:lpstr>39_m62-cogs</vt:lpstr>
      <vt:lpstr>40_m62-cogs</vt:lpstr>
      <vt:lpstr>41_m62-cogs</vt:lpstr>
      <vt:lpstr>42_m62-cogs</vt:lpstr>
      <vt:lpstr>43_m62-cogs</vt:lpstr>
      <vt:lpstr>44_m62-cogs</vt:lpstr>
      <vt:lpstr>45_m62-cogs</vt:lpstr>
      <vt:lpstr>46_m62-cogs</vt:lpstr>
      <vt:lpstr>47_m62-cogs</vt:lpstr>
      <vt:lpstr>4_m62-thorns</vt:lpstr>
      <vt:lpstr>9_Night-and-Day-PowerPoint-Template</vt:lpstr>
      <vt:lpstr>m62-lava-flower</vt:lpstr>
      <vt:lpstr>3_m62-lava-flower</vt:lpstr>
      <vt:lpstr>4_m62-lava-flower</vt:lpstr>
      <vt:lpstr>15_Night-and-Day-PowerPoint-Template</vt:lpstr>
      <vt:lpstr>16_Night-and-Day-PowerPoint-Template</vt:lpstr>
      <vt:lpstr>17_Night-and-Day-PowerPoint-Template</vt:lpstr>
      <vt:lpstr>34_m62-cogs</vt:lpstr>
      <vt:lpstr>6_m62-cogs</vt:lpstr>
      <vt:lpstr>7_m62-cogs</vt:lpstr>
      <vt:lpstr>10_m62-cogs</vt:lpstr>
      <vt:lpstr>8_m62-cogs</vt:lpstr>
      <vt:lpstr>m62-thorns</vt:lpstr>
      <vt:lpstr>9_m62-cogs</vt:lpstr>
      <vt:lpstr>32_m62-beach-art</vt:lpstr>
      <vt:lpstr>33_m62-beach-art</vt:lpstr>
      <vt:lpstr>34_m62-beach-art</vt:lpstr>
      <vt:lpstr>8_m62-beach-art</vt:lpstr>
      <vt:lpstr>9_m62-beach-art</vt:lpstr>
      <vt:lpstr>11_m62-beach-art</vt:lpstr>
      <vt:lpstr>12_m62-beach-art</vt:lpstr>
      <vt:lpstr>6_m62-beach-art</vt:lpstr>
      <vt:lpstr>13_m62-beach-art</vt:lpstr>
      <vt:lpstr>14_m62-beach-art</vt:lpstr>
      <vt:lpstr>15_m62-beach-art</vt:lpstr>
      <vt:lpstr>16_m62-beach-art</vt:lpstr>
      <vt:lpstr>17_m62-beach-art</vt:lpstr>
      <vt:lpstr>18_m62-beach-art</vt:lpstr>
      <vt:lpstr>19_m62-beach-art</vt:lpstr>
      <vt:lpstr>20_m62-beach-art</vt:lpstr>
      <vt:lpstr>21_m62-beach-art</vt:lpstr>
      <vt:lpstr>22_m62-beach-art</vt:lpstr>
      <vt:lpstr>23_m62-beach-art</vt:lpstr>
      <vt:lpstr>24_m62-beach-art</vt:lpstr>
      <vt:lpstr>25_m62-beach-art</vt:lpstr>
      <vt:lpstr>26_m62-beach-art</vt:lpstr>
      <vt:lpstr>27_m62-beach-art</vt:lpstr>
      <vt:lpstr>4_m62-beach-art</vt:lpstr>
      <vt:lpstr>5_m62-beach-art</vt:lpstr>
      <vt:lpstr>7_m62-beach-art</vt:lpstr>
      <vt:lpstr>1_m62-thorns</vt:lpstr>
      <vt:lpstr>6_Night-and-Day-PowerPoint-Template</vt:lpstr>
      <vt:lpstr>2_m62-thorns</vt:lpstr>
      <vt:lpstr>7_Night-and-Day-PowerPoint-Template</vt:lpstr>
      <vt:lpstr>Tema do Office</vt:lpstr>
      <vt:lpstr>Slide 1</vt:lpstr>
      <vt:lpstr>TRIBUTOS: CONCEITOS, ESPÉCIES E ELEMENTOS FUNDAMENTAIS </vt:lpstr>
      <vt:lpstr>Tributo</vt:lpstr>
      <vt:lpstr>Classificação dos Tributos conforme sua incidência</vt:lpstr>
      <vt:lpstr>  Espécies Tributárias por categoria econômica X Competência Tributária dos Entes Federativos </vt:lpstr>
      <vt:lpstr>Slide 6</vt:lpstr>
      <vt:lpstr>ELEMENTOS FUNDAMENTAIS DOS TRIBUTOS</vt:lpstr>
      <vt:lpstr>PRINCÍPIOS CONSTITUCIONAIS TRIBUTÁRIOS E HIERARQUIA DO SISTEMA TRIBUTÁRIO NACIONAL </vt:lpstr>
      <vt:lpstr>Slide 9</vt:lpstr>
      <vt:lpstr>ALIQUOTAS  - IRPJ E CSLL</vt:lpstr>
      <vt:lpstr>Lucro Presumido</vt:lpstr>
      <vt:lpstr>Slide 12</vt:lpstr>
      <vt:lpstr>Slide 13</vt:lpstr>
      <vt:lpstr>LUCRO PRESUMIDO </vt:lpstr>
      <vt:lpstr>LUCRO PRESUMIDO </vt:lpstr>
      <vt:lpstr>LUCRO PRESUMIDO </vt:lpstr>
      <vt:lpstr>LUCRO REAL </vt:lpstr>
      <vt:lpstr>LUCRO REAL EMPRESAS OBRIGADAS</vt:lpstr>
      <vt:lpstr>LUCRO REAL </vt:lpstr>
      <vt:lpstr>LUCRO REAL </vt:lpstr>
      <vt:lpstr>LUCRO REAL </vt:lpstr>
      <vt:lpstr>LUCRO REAL </vt:lpstr>
      <vt:lpstr>Base de Cálculo Estimada do IRPJ</vt:lpstr>
      <vt:lpstr>Base de Cálculo Estimada da CSLL </vt:lpstr>
      <vt:lpstr>Pagamento do IRPJ/CSLL  LUCRO REAL </vt:lpstr>
      <vt:lpstr>Redução ou Suspensão do Pagamento Mensal      LUCRO REAL </vt:lpstr>
      <vt:lpstr>LUCRO REAL </vt:lpstr>
      <vt:lpstr>LUCRO REAL </vt:lpstr>
      <vt:lpstr>Adições (art. 249, RIR)</vt:lpstr>
      <vt:lpstr>Exclusões (art. 250, RIR)  </vt:lpstr>
      <vt:lpstr>Lucro Arbitrado</vt:lpstr>
      <vt:lpstr>Slide 32</vt:lpstr>
      <vt:lpstr>Slide 33</vt:lpstr>
      <vt:lpstr>Quando não conhecida a receita bruta</vt:lpstr>
      <vt:lpstr>SIMPLES NACIONAL</vt:lpstr>
      <vt:lpstr>SIMPLES NACIONAL</vt:lpstr>
      <vt:lpstr>SIMPLES NACIONAL (União, Estados e Municípios)</vt:lpstr>
      <vt:lpstr>SIMPLES NACIONAL (União, Estados e Municípios)</vt:lpstr>
      <vt:lpstr>SIMPLES NACIONAL (União, Estados e Municípios)</vt:lpstr>
      <vt:lpstr>SIMPLES NACIONAL (União, Estados e Municípios)</vt:lpstr>
      <vt:lpstr>SIMPLES NACIONAL (União, Estados e Municípios)</vt:lpstr>
      <vt:lpstr>Tabela 1: Partilha do Simples Nacional – Comércio </vt:lpstr>
      <vt:lpstr>Tabela 1: Partilha do Simples Nacional – Comércio</vt:lpstr>
      <vt:lpstr> Tabela 2: Partilha do Simples Nacional – Indústria </vt:lpstr>
      <vt:lpstr> Tabela 2: Partilha do Simples Nacional – Indústria </vt:lpstr>
      <vt:lpstr>Slide 46</vt:lpstr>
      <vt:lpstr>Slide 47</vt:lpstr>
      <vt:lpstr>ICMS  </vt:lpstr>
      <vt:lpstr>Slide 49</vt:lpstr>
      <vt:lpstr>Alíquotas do ICMS nas operações internas  (MG) – situações específicas</vt:lpstr>
      <vt:lpstr>Alíquotas do ICMS nas operações internas  (MG) – situações específicas</vt:lpstr>
      <vt:lpstr>Alíquotas do ICMS nas operações internas  (MG) – situações específicas</vt:lpstr>
      <vt:lpstr>Slide 53</vt:lpstr>
      <vt:lpstr>Slide 54</vt:lpstr>
      <vt:lpstr>Slide 55</vt:lpstr>
      <vt:lpstr>Slide 56</vt:lpstr>
      <vt:lpstr>Slide 57</vt:lpstr>
      <vt:lpstr>Slide 58</vt:lpstr>
      <vt:lpstr> EQUIPARAÇÃO POR OPÇÃO </vt:lpstr>
      <vt:lpstr>Slide 60</vt:lpstr>
      <vt:lpstr>Tributação e alíquotas</vt:lpstr>
      <vt:lpstr>Tributação e alíquotas</vt:lpstr>
      <vt:lpstr>Tributação e alíquotas</vt:lpstr>
      <vt:lpstr>Tributação e alíquotas</vt:lpstr>
      <vt:lpstr>Tributação e alíquotas</vt:lpstr>
      <vt:lpstr>Tributação e alíquotas</vt:lpstr>
      <vt:lpstr>Tributação e alíquotas</vt:lpstr>
      <vt:lpstr>Tributação e alíquotas</vt:lpstr>
      <vt:lpstr>Tributação e alíquotas</vt:lpstr>
      <vt:lpstr>PIS e COFINS</vt:lpstr>
      <vt:lpstr>PIS e COFINS</vt:lpstr>
      <vt:lpstr>PIS e COFINS</vt:lpstr>
      <vt:lpstr>PIS e COFINS</vt:lpstr>
      <vt:lpstr>Biliografia</vt:lpstr>
      <vt:lpstr>Slide 75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Gustavo</dc:creator>
  <cp:lastModifiedBy>User</cp:lastModifiedBy>
  <cp:revision>53</cp:revision>
  <dcterms:created xsi:type="dcterms:W3CDTF">2015-02-26T21:55:36Z</dcterms:created>
  <dcterms:modified xsi:type="dcterms:W3CDTF">2015-09-08T17:21:07Z</dcterms:modified>
</cp:coreProperties>
</file>